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handoutMasterIdLst>
    <p:handoutMasterId r:id="rId50"/>
  </p:handoutMasterIdLst>
  <p:sldIdLst>
    <p:sldId id="2147480798" r:id="rId5"/>
    <p:sldId id="2147480779" r:id="rId6"/>
    <p:sldId id="266" r:id="rId7"/>
    <p:sldId id="2147480792" r:id="rId8"/>
    <p:sldId id="2147480770" r:id="rId9"/>
    <p:sldId id="2147480794" r:id="rId10"/>
    <p:sldId id="2147480778" r:id="rId11"/>
    <p:sldId id="871" r:id="rId12"/>
    <p:sldId id="2147480777" r:id="rId13"/>
    <p:sldId id="2147480780" r:id="rId14"/>
    <p:sldId id="281" r:id="rId15"/>
    <p:sldId id="800" r:id="rId16"/>
    <p:sldId id="2147480775" r:id="rId17"/>
    <p:sldId id="873" r:id="rId18"/>
    <p:sldId id="267" r:id="rId19"/>
    <p:sldId id="2147480772" r:id="rId20"/>
    <p:sldId id="2147480795" r:id="rId21"/>
    <p:sldId id="317" r:id="rId22"/>
    <p:sldId id="826" r:id="rId23"/>
    <p:sldId id="2147480773" r:id="rId24"/>
    <p:sldId id="2147480781" r:id="rId25"/>
    <p:sldId id="2147480782" r:id="rId26"/>
    <p:sldId id="2147480783" r:id="rId27"/>
    <p:sldId id="305" r:id="rId28"/>
    <p:sldId id="306" r:id="rId29"/>
    <p:sldId id="307" r:id="rId30"/>
    <p:sldId id="308" r:id="rId31"/>
    <p:sldId id="309" r:id="rId32"/>
    <p:sldId id="310" r:id="rId33"/>
    <p:sldId id="311" r:id="rId34"/>
    <p:sldId id="312" r:id="rId35"/>
    <p:sldId id="313" r:id="rId36"/>
    <p:sldId id="314" r:id="rId37"/>
    <p:sldId id="2147480790" r:id="rId38"/>
    <p:sldId id="2147480796" r:id="rId39"/>
    <p:sldId id="256" r:id="rId40"/>
    <p:sldId id="2147480785" r:id="rId41"/>
    <p:sldId id="2147480771" r:id="rId42"/>
    <p:sldId id="2147480787" r:id="rId43"/>
    <p:sldId id="2147480786" r:id="rId44"/>
    <p:sldId id="2147480788" r:id="rId45"/>
    <p:sldId id="2147480789" r:id="rId46"/>
    <p:sldId id="2147480797" r:id="rId47"/>
    <p:sldId id="260" r:id="rId48"/>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sson, Oliwer" userId="S::oliwer.karlsson@rb.se::6309365c-de08-42e1-b1d5-593f8c096af3" providerId="AD" clId="Web-{9A94BD07-5231-DC4C-D983-242AA8B1540F}"/>
    <pc:docChg chg="addSld modSld">
      <pc:chgData name="Karlsson, Oliwer" userId="S::oliwer.karlsson@rb.se::6309365c-de08-42e1-b1d5-593f8c096af3" providerId="AD" clId="Web-{9A94BD07-5231-DC4C-D983-242AA8B1540F}" dt="2026-01-26T20:52:02.354" v="56" actId="1076"/>
      <pc:docMkLst>
        <pc:docMk/>
      </pc:docMkLst>
      <pc:sldChg chg="addSp delSp modSp add mod modClrScheme chgLayout">
        <pc:chgData name="Karlsson, Oliwer" userId="S::oliwer.karlsson@rb.se::6309365c-de08-42e1-b1d5-593f8c096af3" providerId="AD" clId="Web-{9A94BD07-5231-DC4C-D983-242AA8B1540F}" dt="2026-01-26T20:52:02.354" v="56" actId="1076"/>
        <pc:sldMkLst>
          <pc:docMk/>
          <pc:sldMk cId="0" sldId="256"/>
        </pc:sldMkLst>
        <pc:spChg chg="mod">
          <ac:chgData name="Karlsson, Oliwer" userId="S::oliwer.karlsson@rb.se::6309365c-de08-42e1-b1d5-593f8c096af3" providerId="AD" clId="Web-{9A94BD07-5231-DC4C-D983-242AA8B1540F}" dt="2026-01-26T20:48:50.805" v="6" actId="1076"/>
          <ac:spMkLst>
            <pc:docMk/>
            <pc:sldMk cId="0" sldId="256"/>
            <ac:spMk id="2" creationId="{00000000-0000-0000-0000-000000000000}"/>
          </ac:spMkLst>
        </pc:spChg>
        <pc:spChg chg="mod">
          <ac:chgData name="Karlsson, Oliwer" userId="S::oliwer.karlsson@rb.se::6309365c-de08-42e1-b1d5-593f8c096af3" providerId="AD" clId="Web-{9A94BD07-5231-DC4C-D983-242AA8B1540F}" dt="2026-01-26T20:52:02.354" v="56" actId="1076"/>
          <ac:spMkLst>
            <pc:docMk/>
            <pc:sldMk cId="0" sldId="256"/>
            <ac:spMk id="3" creationId="{00000000-0000-0000-0000-000000000000}"/>
          </ac:spMkLst>
        </pc:spChg>
        <pc:spChg chg="mod">
          <ac:chgData name="Karlsson, Oliwer" userId="S::oliwer.karlsson@rb.se::6309365c-de08-42e1-b1d5-593f8c096af3" providerId="AD" clId="Web-{9A94BD07-5231-DC4C-D983-242AA8B1540F}" dt="2026-01-26T20:51:52.198" v="55" actId="1076"/>
          <ac:spMkLst>
            <pc:docMk/>
            <pc:sldMk cId="0" sldId="256"/>
            <ac:spMk id="4" creationId="{00000000-0000-0000-0000-000000000000}"/>
          </ac:spMkLst>
        </pc:spChg>
        <pc:spChg chg="mod">
          <ac:chgData name="Karlsson, Oliwer" userId="S::oliwer.karlsson@rb.se::6309365c-de08-42e1-b1d5-593f8c096af3" providerId="AD" clId="Web-{9A94BD07-5231-DC4C-D983-242AA8B1540F}" dt="2026-01-26T20:51:02.791" v="48" actId="20577"/>
          <ac:spMkLst>
            <pc:docMk/>
            <pc:sldMk cId="0" sldId="256"/>
            <ac:spMk id="5" creationId="{00000000-0000-0000-0000-000000000000}"/>
          </ac:spMkLst>
        </pc:spChg>
      </pc:sldChg>
    </pc:docChg>
  </pc:docChgLst>
  <pc:docChgLst>
    <pc:chgData name="Karlsson, Oliwer" userId="S::oliwer.karlsson@rb.se::6309365c-de08-42e1-b1d5-593f8c096af3" providerId="AD" clId="Web-{9B9C0DCC-7E53-9EBD-0DC2-D6CEFEB6C730}"/>
    <pc:docChg chg="addSld delSld modSld sldOrd">
      <pc:chgData name="Karlsson, Oliwer" userId="S::oliwer.karlsson@rb.se::6309365c-de08-42e1-b1d5-593f8c096af3" providerId="AD" clId="Web-{9B9C0DCC-7E53-9EBD-0DC2-D6CEFEB6C730}" dt="2026-01-26T08:30:16.737" v="5414" actId="1076"/>
      <pc:docMkLst>
        <pc:docMk/>
      </pc:docMkLst>
      <pc:sldChg chg="delSp modSp">
        <pc:chgData name="Karlsson, Oliwer" userId="S::oliwer.karlsson@rb.se::6309365c-de08-42e1-b1d5-593f8c096af3" providerId="AD" clId="Web-{9B9C0DCC-7E53-9EBD-0DC2-D6CEFEB6C730}" dt="2026-01-23T14:00:56.530" v="2889"/>
        <pc:sldMkLst>
          <pc:docMk/>
          <pc:sldMk cId="545390899" sldId="260"/>
        </pc:sldMkLst>
      </pc:sldChg>
      <pc:sldChg chg="modSp modNotes">
        <pc:chgData name="Karlsson, Oliwer" userId="S::oliwer.karlsson@rb.se::6309365c-de08-42e1-b1d5-593f8c096af3" providerId="AD" clId="Web-{9B9C0DCC-7E53-9EBD-0DC2-D6CEFEB6C730}" dt="2026-01-23T10:53:07.289" v="277" actId="1076"/>
        <pc:sldMkLst>
          <pc:docMk/>
          <pc:sldMk cId="3204558346" sldId="266"/>
        </pc:sldMkLst>
        <pc:spChg chg="mod">
          <ac:chgData name="Karlsson, Oliwer" userId="S::oliwer.karlsson@rb.se::6309365c-de08-42e1-b1d5-593f8c096af3" providerId="AD" clId="Web-{9B9C0DCC-7E53-9EBD-0DC2-D6CEFEB6C730}" dt="2026-01-23T10:53:07.289" v="277" actId="1076"/>
          <ac:spMkLst>
            <pc:docMk/>
            <pc:sldMk cId="3204558346" sldId="266"/>
            <ac:spMk id="3" creationId="{A086D398-7930-43E5-B54C-621E4A76C880}"/>
          </ac:spMkLst>
        </pc:spChg>
      </pc:sldChg>
      <pc:sldChg chg="ord modNotes">
        <pc:chgData name="Karlsson, Oliwer" userId="S::oliwer.karlsson@rb.se::6309365c-de08-42e1-b1d5-593f8c096af3" providerId="AD" clId="Web-{9B9C0DCC-7E53-9EBD-0DC2-D6CEFEB6C730}" dt="2026-01-25T08:04:34.091" v="3095"/>
        <pc:sldMkLst>
          <pc:docMk/>
          <pc:sldMk cId="3600996706" sldId="267"/>
        </pc:sldMkLst>
      </pc:sldChg>
      <pc:sldChg chg="modNotes">
        <pc:chgData name="Karlsson, Oliwer" userId="S::oliwer.karlsson@rb.se::6309365c-de08-42e1-b1d5-593f8c096af3" providerId="AD" clId="Web-{9B9C0DCC-7E53-9EBD-0DC2-D6CEFEB6C730}" dt="2026-01-23T13:41:48.081" v="1127"/>
        <pc:sldMkLst>
          <pc:docMk/>
          <pc:sldMk cId="427517177" sldId="281"/>
        </pc:sldMkLst>
      </pc:sldChg>
      <pc:sldChg chg="addSp delSp modSp mod modClrScheme chgLayout modNotes">
        <pc:chgData name="Karlsson, Oliwer" userId="S::oliwer.karlsson@rb.se::6309365c-de08-42e1-b1d5-593f8c096af3" providerId="AD" clId="Web-{9B9C0DCC-7E53-9EBD-0DC2-D6CEFEB6C730}" dt="2026-01-26T08:30:08.830" v="5411"/>
        <pc:sldMkLst>
          <pc:docMk/>
          <pc:sldMk cId="4267907288" sldId="305"/>
        </pc:sldMkLst>
        <pc:spChg chg="mod ord">
          <ac:chgData name="Karlsson, Oliwer" userId="S::oliwer.karlsson@rb.se::6309365c-de08-42e1-b1d5-593f8c096af3" providerId="AD" clId="Web-{9B9C0DCC-7E53-9EBD-0DC2-D6CEFEB6C730}" dt="2026-01-26T08:28:22.904" v="5392"/>
          <ac:spMkLst>
            <pc:docMk/>
            <pc:sldMk cId="4267907288" sldId="305"/>
            <ac:spMk id="8" creationId="{BBA5094E-2360-8431-FF4E-7D4F970F8652}"/>
          </ac:spMkLst>
        </pc:spChg>
      </pc:sldChg>
      <pc:sldChg chg="addSp delSp modSp mod modClrScheme chgLayout">
        <pc:chgData name="Karlsson, Oliwer" userId="S::oliwer.karlsson@rb.se::6309365c-de08-42e1-b1d5-593f8c096af3" providerId="AD" clId="Web-{9B9C0DCC-7E53-9EBD-0DC2-D6CEFEB6C730}" dt="2026-01-26T08:30:01.517" v="5410"/>
        <pc:sldMkLst>
          <pc:docMk/>
          <pc:sldMk cId="4152105620" sldId="306"/>
        </pc:sldMkLst>
        <pc:spChg chg="mod ord">
          <ac:chgData name="Karlsson, Oliwer" userId="S::oliwer.karlsson@rb.se::6309365c-de08-42e1-b1d5-593f8c096af3" providerId="AD" clId="Web-{9B9C0DCC-7E53-9EBD-0DC2-D6CEFEB6C730}" dt="2026-01-26T08:28:22.998" v="5393"/>
          <ac:spMkLst>
            <pc:docMk/>
            <pc:sldMk cId="4152105620" sldId="306"/>
            <ac:spMk id="3" creationId="{5C741984-2F66-1D19-2CC4-A9C6DA08CB73}"/>
          </ac:spMkLst>
        </pc:spChg>
      </pc:sldChg>
      <pc:sldChg chg="addSp delSp modSp mod modClrScheme chgLayout">
        <pc:chgData name="Karlsson, Oliwer" userId="S::oliwer.karlsson@rb.se::6309365c-de08-42e1-b1d5-593f8c096af3" providerId="AD" clId="Web-{9B9C0DCC-7E53-9EBD-0DC2-D6CEFEB6C730}" dt="2026-01-26T08:29:56.158" v="5409"/>
        <pc:sldMkLst>
          <pc:docMk/>
          <pc:sldMk cId="356468136" sldId="307"/>
        </pc:sldMkLst>
        <pc:spChg chg="mod ord">
          <ac:chgData name="Karlsson, Oliwer" userId="S::oliwer.karlsson@rb.se::6309365c-de08-42e1-b1d5-593f8c096af3" providerId="AD" clId="Web-{9B9C0DCC-7E53-9EBD-0DC2-D6CEFEB6C730}" dt="2026-01-26T08:28:23.092" v="5394"/>
          <ac:spMkLst>
            <pc:docMk/>
            <pc:sldMk cId="356468136" sldId="307"/>
            <ac:spMk id="3" creationId="{68A06EE1-2333-DD03-E37C-F2E89C6D8E1B}"/>
          </ac:spMkLst>
        </pc:spChg>
      </pc:sldChg>
      <pc:sldChg chg="addSp delSp modSp mod modClrScheme chgLayout">
        <pc:chgData name="Karlsson, Oliwer" userId="S::oliwer.karlsson@rb.se::6309365c-de08-42e1-b1d5-593f8c096af3" providerId="AD" clId="Web-{9B9C0DCC-7E53-9EBD-0DC2-D6CEFEB6C730}" dt="2026-01-26T08:29:51.205" v="5408"/>
        <pc:sldMkLst>
          <pc:docMk/>
          <pc:sldMk cId="1708004430" sldId="308"/>
        </pc:sldMkLst>
        <pc:spChg chg="mod ord">
          <ac:chgData name="Karlsson, Oliwer" userId="S::oliwer.karlsson@rb.se::6309365c-de08-42e1-b1d5-593f8c096af3" providerId="AD" clId="Web-{9B9C0DCC-7E53-9EBD-0DC2-D6CEFEB6C730}" dt="2026-01-26T08:28:23.201" v="5395"/>
          <ac:spMkLst>
            <pc:docMk/>
            <pc:sldMk cId="1708004430" sldId="308"/>
            <ac:spMk id="3" creationId="{584CA8C0-D90F-F4DD-A475-92F0BC3E2475}"/>
          </ac:spMkLst>
        </pc:spChg>
      </pc:sldChg>
      <pc:sldChg chg="addSp delSp modSp mod modClrScheme chgLayout">
        <pc:chgData name="Karlsson, Oliwer" userId="S::oliwer.karlsson@rb.se::6309365c-de08-42e1-b1d5-593f8c096af3" providerId="AD" clId="Web-{9B9C0DCC-7E53-9EBD-0DC2-D6CEFEB6C730}" dt="2026-01-26T08:29:44.923" v="5407"/>
        <pc:sldMkLst>
          <pc:docMk/>
          <pc:sldMk cId="799992797" sldId="309"/>
        </pc:sldMkLst>
        <pc:spChg chg="mod ord">
          <ac:chgData name="Karlsson, Oliwer" userId="S::oliwer.karlsson@rb.se::6309365c-de08-42e1-b1d5-593f8c096af3" providerId="AD" clId="Web-{9B9C0DCC-7E53-9EBD-0DC2-D6CEFEB6C730}" dt="2026-01-26T08:28:23.295" v="5396"/>
          <ac:spMkLst>
            <pc:docMk/>
            <pc:sldMk cId="799992797" sldId="309"/>
            <ac:spMk id="3" creationId="{A1A6458A-C9EA-9341-6415-7D8FE3C56E4E}"/>
          </ac:spMkLst>
        </pc:spChg>
      </pc:sldChg>
      <pc:sldChg chg="addSp delSp modSp mod modClrScheme chgLayout">
        <pc:chgData name="Karlsson, Oliwer" userId="S::oliwer.karlsson@rb.se::6309365c-de08-42e1-b1d5-593f8c096af3" providerId="AD" clId="Web-{9B9C0DCC-7E53-9EBD-0DC2-D6CEFEB6C730}" dt="2026-01-26T08:29:36.845" v="5406"/>
        <pc:sldMkLst>
          <pc:docMk/>
          <pc:sldMk cId="1597484908" sldId="310"/>
        </pc:sldMkLst>
        <pc:spChg chg="mod ord">
          <ac:chgData name="Karlsson, Oliwer" userId="S::oliwer.karlsson@rb.se::6309365c-de08-42e1-b1d5-593f8c096af3" providerId="AD" clId="Web-{9B9C0DCC-7E53-9EBD-0DC2-D6CEFEB6C730}" dt="2026-01-26T08:28:23.389" v="5397"/>
          <ac:spMkLst>
            <pc:docMk/>
            <pc:sldMk cId="1597484908" sldId="310"/>
            <ac:spMk id="3" creationId="{7171B139-83CB-786C-DFCD-3B597B6EA198}"/>
          </ac:spMkLst>
        </pc:spChg>
      </pc:sldChg>
      <pc:sldChg chg="addSp delSp modSp mod modClrScheme chgLayout">
        <pc:chgData name="Karlsson, Oliwer" userId="S::oliwer.karlsson@rb.se::6309365c-de08-42e1-b1d5-593f8c096af3" providerId="AD" clId="Web-{9B9C0DCC-7E53-9EBD-0DC2-D6CEFEB6C730}" dt="2026-01-26T08:29:22.016" v="5405"/>
        <pc:sldMkLst>
          <pc:docMk/>
          <pc:sldMk cId="2379772116" sldId="311"/>
        </pc:sldMkLst>
        <pc:spChg chg="mod ord">
          <ac:chgData name="Karlsson, Oliwer" userId="S::oliwer.karlsson@rb.se::6309365c-de08-42e1-b1d5-593f8c096af3" providerId="AD" clId="Web-{9B9C0DCC-7E53-9EBD-0DC2-D6CEFEB6C730}" dt="2026-01-26T08:28:23.498" v="5398"/>
          <ac:spMkLst>
            <pc:docMk/>
            <pc:sldMk cId="2379772116" sldId="311"/>
            <ac:spMk id="3" creationId="{A9E887CE-0531-65F3-F0AF-202DA0DD17B6}"/>
          </ac:spMkLst>
        </pc:spChg>
      </pc:sldChg>
      <pc:sldChg chg="addSp delSp modSp mod modClrScheme chgLayout">
        <pc:chgData name="Karlsson, Oliwer" userId="S::oliwer.karlsson@rb.se::6309365c-de08-42e1-b1d5-593f8c096af3" providerId="AD" clId="Web-{9B9C0DCC-7E53-9EBD-0DC2-D6CEFEB6C730}" dt="2026-01-26T08:29:11.766" v="5404"/>
        <pc:sldMkLst>
          <pc:docMk/>
          <pc:sldMk cId="1638282683" sldId="312"/>
        </pc:sldMkLst>
        <pc:spChg chg="mod ord">
          <ac:chgData name="Karlsson, Oliwer" userId="S::oliwer.karlsson@rb.se::6309365c-de08-42e1-b1d5-593f8c096af3" providerId="AD" clId="Web-{9B9C0DCC-7E53-9EBD-0DC2-D6CEFEB6C730}" dt="2026-01-26T08:28:23.592" v="5399"/>
          <ac:spMkLst>
            <pc:docMk/>
            <pc:sldMk cId="1638282683" sldId="312"/>
            <ac:spMk id="3" creationId="{A500040C-27F9-9A33-EBBE-22A34E3CF3C2}"/>
          </ac:spMkLst>
        </pc:spChg>
      </pc:sldChg>
      <pc:sldChg chg="addSp delSp modSp mod modClrScheme chgLayout">
        <pc:chgData name="Karlsson, Oliwer" userId="S::oliwer.karlsson@rb.se::6309365c-de08-42e1-b1d5-593f8c096af3" providerId="AD" clId="Web-{9B9C0DCC-7E53-9EBD-0DC2-D6CEFEB6C730}" dt="2026-01-26T08:29:03.843" v="5403"/>
        <pc:sldMkLst>
          <pc:docMk/>
          <pc:sldMk cId="649936343" sldId="313"/>
        </pc:sldMkLst>
        <pc:spChg chg="mod ord">
          <ac:chgData name="Karlsson, Oliwer" userId="S::oliwer.karlsson@rb.se::6309365c-de08-42e1-b1d5-593f8c096af3" providerId="AD" clId="Web-{9B9C0DCC-7E53-9EBD-0DC2-D6CEFEB6C730}" dt="2026-01-26T08:28:23.686" v="5400"/>
          <ac:spMkLst>
            <pc:docMk/>
            <pc:sldMk cId="649936343" sldId="313"/>
            <ac:spMk id="3" creationId="{D7AD9B95-E601-8484-1BB7-1B7DE8685DEE}"/>
          </ac:spMkLst>
        </pc:spChg>
      </pc:sldChg>
      <pc:sldChg chg="addSp delSp modSp mod modClrScheme chgLayout">
        <pc:chgData name="Karlsson, Oliwer" userId="S::oliwer.karlsson@rb.se::6309365c-de08-42e1-b1d5-593f8c096af3" providerId="AD" clId="Web-{9B9C0DCC-7E53-9EBD-0DC2-D6CEFEB6C730}" dt="2026-01-26T08:28:50.827" v="5402"/>
        <pc:sldMkLst>
          <pc:docMk/>
          <pc:sldMk cId="4075539038" sldId="314"/>
        </pc:sldMkLst>
        <pc:spChg chg="mod ord">
          <ac:chgData name="Karlsson, Oliwer" userId="S::oliwer.karlsson@rb.se::6309365c-de08-42e1-b1d5-593f8c096af3" providerId="AD" clId="Web-{9B9C0DCC-7E53-9EBD-0DC2-D6CEFEB6C730}" dt="2026-01-26T08:28:23.795" v="5401"/>
          <ac:spMkLst>
            <pc:docMk/>
            <pc:sldMk cId="4075539038" sldId="314"/>
            <ac:spMk id="3" creationId="{6CC77EC9-81F8-44E5-411C-18FE804A7EDA}"/>
          </ac:spMkLst>
        </pc:spChg>
      </pc:sldChg>
      <pc:sldChg chg="addSp modSp mod modShow modNotes">
        <pc:chgData name="Karlsson, Oliwer" userId="S::oliwer.karlsson@rb.se::6309365c-de08-42e1-b1d5-593f8c096af3" providerId="AD" clId="Web-{9B9C0DCC-7E53-9EBD-0DC2-D6CEFEB6C730}" dt="2026-01-25T08:19:03.994" v="4075"/>
        <pc:sldMkLst>
          <pc:docMk/>
          <pc:sldMk cId="2794052865" sldId="317"/>
        </pc:sldMkLst>
        <pc:spChg chg="add mod">
          <ac:chgData name="Karlsson, Oliwer" userId="S::oliwer.karlsson@rb.se::6309365c-de08-42e1-b1d5-593f8c096af3" providerId="AD" clId="Web-{9B9C0DCC-7E53-9EBD-0DC2-D6CEFEB6C730}" dt="2026-01-25T08:18:58.931" v="4074" actId="20577"/>
          <ac:spMkLst>
            <pc:docMk/>
            <pc:sldMk cId="2794052865" sldId="317"/>
            <ac:spMk id="2" creationId="{451CE983-7244-1564-8B95-144999DFCFC5}"/>
          </ac:spMkLst>
        </pc:spChg>
        <pc:picChg chg="mod">
          <ac:chgData name="Karlsson, Oliwer" userId="S::oliwer.karlsson@rb.se::6309365c-de08-42e1-b1d5-593f8c096af3" providerId="AD" clId="Web-{9B9C0DCC-7E53-9EBD-0DC2-D6CEFEB6C730}" dt="2026-01-25T08:17:54.868" v="4004" actId="1076"/>
          <ac:picMkLst>
            <pc:docMk/>
            <pc:sldMk cId="2794052865" sldId="317"/>
            <ac:picMk id="7" creationId="{91FEF68F-EBB3-DC85-D92F-6530F4483805}"/>
          </ac:picMkLst>
        </pc:picChg>
      </pc:sldChg>
      <pc:sldChg chg="addSp delSp modSp mod modClrScheme chgLayout modNotes">
        <pc:chgData name="Karlsson, Oliwer" userId="S::oliwer.karlsson@rb.se::6309365c-de08-42e1-b1d5-593f8c096af3" providerId="AD" clId="Web-{9B9C0DCC-7E53-9EBD-0DC2-D6CEFEB6C730}" dt="2026-01-25T08:06:29.331" v="3117" actId="1076"/>
        <pc:sldMkLst>
          <pc:docMk/>
          <pc:sldMk cId="0" sldId="800"/>
        </pc:sldMkLst>
        <pc:spChg chg="mod">
          <ac:chgData name="Karlsson, Oliwer" userId="S::oliwer.karlsson@rb.se::6309365c-de08-42e1-b1d5-593f8c096af3" providerId="AD" clId="Web-{9B9C0DCC-7E53-9EBD-0DC2-D6CEFEB6C730}" dt="2026-01-25T08:06:29.331" v="3117" actId="1076"/>
          <ac:spMkLst>
            <pc:docMk/>
            <pc:sldMk cId="0" sldId="800"/>
            <ac:spMk id="4" creationId="{E8E927D1-FB3E-ADEA-157A-B571BF710DF3}"/>
          </ac:spMkLst>
        </pc:spChg>
        <pc:spChg chg="mod ord">
          <ac:chgData name="Karlsson, Oliwer" userId="S::oliwer.karlsson@rb.se::6309365c-de08-42e1-b1d5-593f8c096af3" providerId="AD" clId="Web-{9B9C0DCC-7E53-9EBD-0DC2-D6CEFEB6C730}" dt="2026-01-25T08:04:52.811" v="3096"/>
          <ac:spMkLst>
            <pc:docMk/>
            <pc:sldMk cId="0" sldId="800"/>
            <ac:spMk id="329" creationId="{DE1330DB-6A31-BF60-41B4-377634313554}"/>
          </ac:spMkLst>
        </pc:spChg>
      </pc:sldChg>
      <pc:sldChg chg="modNotes">
        <pc:chgData name="Karlsson, Oliwer" userId="S::oliwer.karlsson@rb.se::6309365c-de08-42e1-b1d5-593f8c096af3" providerId="AD" clId="Web-{9B9C0DCC-7E53-9EBD-0DC2-D6CEFEB6C730}" dt="2026-01-25T08:19:33.134" v="4129"/>
        <pc:sldMkLst>
          <pc:docMk/>
          <pc:sldMk cId="2421594344" sldId="826"/>
        </pc:sldMkLst>
      </pc:sldChg>
      <pc:sldChg chg="modSp mod modClrScheme chgLayout modNotes">
        <pc:chgData name="Karlsson, Oliwer" userId="S::oliwer.karlsson@rb.se::6309365c-de08-42e1-b1d5-593f8c096af3" providerId="AD" clId="Web-{9B9C0DCC-7E53-9EBD-0DC2-D6CEFEB6C730}" dt="2026-01-25T08:01:58.485" v="3084"/>
        <pc:sldMkLst>
          <pc:docMk/>
          <pc:sldMk cId="1560512273" sldId="871"/>
        </pc:sldMkLst>
        <pc:spChg chg="mod ord">
          <ac:chgData name="Karlsson, Oliwer" userId="S::oliwer.karlsson@rb.se::6309365c-de08-42e1-b1d5-593f8c096af3" providerId="AD" clId="Web-{9B9C0DCC-7E53-9EBD-0DC2-D6CEFEB6C730}" dt="2026-01-25T08:01:35.610" v="3041" actId="20577"/>
          <ac:spMkLst>
            <pc:docMk/>
            <pc:sldMk cId="1560512273" sldId="871"/>
            <ac:spMk id="5" creationId="{4D88BB2A-6DCA-E1EB-173C-FE6162607AEC}"/>
          </ac:spMkLst>
        </pc:spChg>
        <pc:picChg chg="mod ord">
          <ac:chgData name="Karlsson, Oliwer" userId="S::oliwer.karlsson@rb.se::6309365c-de08-42e1-b1d5-593f8c096af3" providerId="AD" clId="Web-{9B9C0DCC-7E53-9EBD-0DC2-D6CEFEB6C730}" dt="2026-01-25T08:01:00.688" v="3021" actId="1076"/>
          <ac:picMkLst>
            <pc:docMk/>
            <pc:sldMk cId="1560512273" sldId="871"/>
            <ac:picMk id="8" creationId="{1E6AB2E5-1B58-262A-EB41-35E25CCE1974}"/>
          </ac:picMkLst>
        </pc:picChg>
      </pc:sldChg>
      <pc:sldChg chg="addSp delSp modSp mod modClrScheme chgLayout">
        <pc:chgData name="Karlsson, Oliwer" userId="S::oliwer.karlsson@rb.se::6309365c-de08-42e1-b1d5-593f8c096af3" providerId="AD" clId="Web-{9B9C0DCC-7E53-9EBD-0DC2-D6CEFEB6C730}" dt="2026-01-25T08:06:22.299" v="3116" actId="1076"/>
        <pc:sldMkLst>
          <pc:docMk/>
          <pc:sldMk cId="1577048161" sldId="873"/>
        </pc:sldMkLst>
        <pc:spChg chg="mod">
          <ac:chgData name="Karlsson, Oliwer" userId="S::oliwer.karlsson@rb.se::6309365c-de08-42e1-b1d5-593f8c096af3" providerId="AD" clId="Web-{9B9C0DCC-7E53-9EBD-0DC2-D6CEFEB6C730}" dt="2026-01-25T08:06:22.299" v="3116" actId="1076"/>
          <ac:spMkLst>
            <pc:docMk/>
            <pc:sldMk cId="1577048161" sldId="873"/>
            <ac:spMk id="6" creationId="{044BAD04-3ED7-3FDF-FE6F-D1C8A859C3CE}"/>
          </ac:spMkLst>
        </pc:spChg>
      </pc:sldChg>
      <pc:sldChg chg="modSp modNotes">
        <pc:chgData name="Karlsson, Oliwer" userId="S::oliwer.karlsson@rb.se::6309365c-de08-42e1-b1d5-593f8c096af3" providerId="AD" clId="Web-{9B9C0DCC-7E53-9EBD-0DC2-D6CEFEB6C730}" dt="2026-01-23T10:54:17.321" v="424"/>
        <pc:sldMkLst>
          <pc:docMk/>
          <pc:sldMk cId="4023145544" sldId="2147480770"/>
        </pc:sldMkLst>
        <pc:spChg chg="mod">
          <ac:chgData name="Karlsson, Oliwer" userId="S::oliwer.karlsson@rb.se::6309365c-de08-42e1-b1d5-593f8c096af3" providerId="AD" clId="Web-{9B9C0DCC-7E53-9EBD-0DC2-D6CEFEB6C730}" dt="2026-01-23T10:53:21.461" v="289" actId="20577"/>
          <ac:spMkLst>
            <pc:docMk/>
            <pc:sldMk cId="4023145544" sldId="2147480770"/>
            <ac:spMk id="6" creationId="{E27D91F1-A76E-72F0-99C1-A66AFBE0DE32}"/>
          </ac:spMkLst>
        </pc:spChg>
      </pc:sldChg>
      <pc:sldChg chg="addSp delSp modSp add mod ord modClrScheme modShow chgLayout modNotes">
        <pc:chgData name="Karlsson, Oliwer" userId="S::oliwer.karlsson@rb.se::6309365c-de08-42e1-b1d5-593f8c096af3" providerId="AD" clId="Web-{9B9C0DCC-7E53-9EBD-0DC2-D6CEFEB6C730}" dt="2026-01-25T08:54:04.639" v="5293"/>
        <pc:sldMkLst>
          <pc:docMk/>
          <pc:sldMk cId="3756274300" sldId="2147480771"/>
        </pc:sldMkLst>
        <pc:spChg chg="mod ord">
          <ac:chgData name="Karlsson, Oliwer" userId="S::oliwer.karlsson@rb.se::6309365c-de08-42e1-b1d5-593f8c096af3" providerId="AD" clId="Web-{9B9C0DCC-7E53-9EBD-0DC2-D6CEFEB6C730}" dt="2026-01-25T08:30:17.101" v="4139"/>
          <ac:spMkLst>
            <pc:docMk/>
            <pc:sldMk cId="3756274300" sldId="2147480771"/>
            <ac:spMk id="3" creationId="{A25DAC0F-9702-9229-C68D-09F75EF190C2}"/>
          </ac:spMkLst>
        </pc:spChg>
        <pc:spChg chg="mod">
          <ac:chgData name="Karlsson, Oliwer" userId="S::oliwer.karlsson@rb.se::6309365c-de08-42e1-b1d5-593f8c096af3" providerId="AD" clId="Web-{9B9C0DCC-7E53-9EBD-0DC2-D6CEFEB6C730}" dt="2026-01-25T08:36:40.449" v="4578" actId="20577"/>
          <ac:spMkLst>
            <pc:docMk/>
            <pc:sldMk cId="3756274300" sldId="2147480771"/>
            <ac:spMk id="7" creationId="{B34F2E66-CED2-470C-29E0-9FA8436FE630}"/>
          </ac:spMkLst>
        </pc:spChg>
      </pc:sldChg>
      <pc:sldChg chg="modSp mod ord modClrScheme chgLayout modNotes">
        <pc:chgData name="Karlsson, Oliwer" userId="S::oliwer.karlsson@rb.se::6309365c-de08-42e1-b1d5-593f8c096af3" providerId="AD" clId="Web-{9B9C0DCC-7E53-9EBD-0DC2-D6CEFEB6C730}" dt="2026-01-25T08:15:46.414" v="3751" actId="20577"/>
        <pc:sldMkLst>
          <pc:docMk/>
          <pc:sldMk cId="1848902090" sldId="2147480772"/>
        </pc:sldMkLst>
        <pc:spChg chg="mod ord">
          <ac:chgData name="Karlsson, Oliwer" userId="S::oliwer.karlsson@rb.se::6309365c-de08-42e1-b1d5-593f8c096af3" providerId="AD" clId="Web-{9B9C0DCC-7E53-9EBD-0DC2-D6CEFEB6C730}" dt="2026-01-25T08:14:01.956" v="3739"/>
          <ac:spMkLst>
            <pc:docMk/>
            <pc:sldMk cId="1848902090" sldId="2147480772"/>
            <ac:spMk id="2" creationId="{8F4807E3-22AF-649F-C470-551E4144207C}"/>
          </ac:spMkLst>
        </pc:spChg>
        <pc:spChg chg="mod ord">
          <ac:chgData name="Karlsson, Oliwer" userId="S::oliwer.karlsson@rb.se::6309365c-de08-42e1-b1d5-593f8c096af3" providerId="AD" clId="Web-{9B9C0DCC-7E53-9EBD-0DC2-D6CEFEB6C730}" dt="2026-01-25T08:14:01.956" v="3739"/>
          <ac:spMkLst>
            <pc:docMk/>
            <pc:sldMk cId="1848902090" sldId="2147480772"/>
            <ac:spMk id="3" creationId="{37EF4671-E8A3-700E-76C7-35617ACF4A11}"/>
          </ac:spMkLst>
        </pc:spChg>
        <pc:spChg chg="mod">
          <ac:chgData name="Karlsson, Oliwer" userId="S::oliwer.karlsson@rb.se::6309365c-de08-42e1-b1d5-593f8c096af3" providerId="AD" clId="Web-{9B9C0DCC-7E53-9EBD-0DC2-D6CEFEB6C730}" dt="2026-01-25T08:15:46.414" v="3751" actId="20577"/>
          <ac:spMkLst>
            <pc:docMk/>
            <pc:sldMk cId="1848902090" sldId="2147480772"/>
            <ac:spMk id="7" creationId="{50E1A121-4A0F-C968-C8E2-D80A412825E5}"/>
          </ac:spMkLst>
        </pc:spChg>
      </pc:sldChg>
      <pc:sldChg chg="mod modShow modNotes">
        <pc:chgData name="Karlsson, Oliwer" userId="S::oliwer.karlsson@rb.se::6309365c-de08-42e1-b1d5-593f8c096af3" providerId="AD" clId="Web-{9B9C0DCC-7E53-9EBD-0DC2-D6CEFEB6C730}" dt="2026-01-23T13:46:35.536" v="1299"/>
        <pc:sldMkLst>
          <pc:docMk/>
          <pc:sldMk cId="2784613893" sldId="2147480773"/>
        </pc:sldMkLst>
      </pc:sldChg>
      <pc:sldChg chg="addSp delSp modSp mod modClrScheme chgLayout modNotes">
        <pc:chgData name="Karlsson, Oliwer" userId="S::oliwer.karlsson@rb.se::6309365c-de08-42e1-b1d5-593f8c096af3" providerId="AD" clId="Web-{9B9C0DCC-7E53-9EBD-0DC2-D6CEFEB6C730}" dt="2026-01-25T08:13:49.127" v="3738"/>
        <pc:sldMkLst>
          <pc:docMk/>
          <pc:sldMk cId="789497824" sldId="2147480775"/>
        </pc:sldMkLst>
        <pc:spChg chg="mod">
          <ac:chgData name="Karlsson, Oliwer" userId="S::oliwer.karlsson@rb.se::6309365c-de08-42e1-b1d5-593f8c096af3" providerId="AD" clId="Web-{9B9C0DCC-7E53-9EBD-0DC2-D6CEFEB6C730}" dt="2026-01-25T08:09:10.460" v="3187" actId="1076"/>
          <ac:spMkLst>
            <pc:docMk/>
            <pc:sldMk cId="789497824" sldId="2147480775"/>
            <ac:spMk id="4" creationId="{5993873E-A360-6F54-0CBC-1FC4E7D4FFFD}"/>
          </ac:spMkLst>
        </pc:spChg>
        <pc:spChg chg="mod ord">
          <ac:chgData name="Karlsson, Oliwer" userId="S::oliwer.karlsson@rb.se::6309365c-de08-42e1-b1d5-593f8c096af3" providerId="AD" clId="Web-{9B9C0DCC-7E53-9EBD-0DC2-D6CEFEB6C730}" dt="2026-01-25T08:05:03.171" v="3098"/>
          <ac:spMkLst>
            <pc:docMk/>
            <pc:sldMk cId="789497824" sldId="2147480775"/>
            <ac:spMk id="329" creationId="{3A93615C-5653-5B6B-8AAE-69EEF94012B3}"/>
          </ac:spMkLst>
        </pc:spChg>
      </pc:sldChg>
      <pc:sldChg chg="addSp delSp modSp mod ord modClrScheme chgLayout">
        <pc:chgData name="Karlsson, Oliwer" userId="S::oliwer.karlsson@rb.se::6309365c-de08-42e1-b1d5-593f8c096af3" providerId="AD" clId="Web-{9B9C0DCC-7E53-9EBD-0DC2-D6CEFEB6C730}" dt="2026-01-25T08:03:33.599" v="3093"/>
        <pc:sldMkLst>
          <pc:docMk/>
          <pc:sldMk cId="1414105316" sldId="2147480777"/>
        </pc:sldMkLst>
        <pc:spChg chg="mod">
          <ac:chgData name="Karlsson, Oliwer" userId="S::oliwer.karlsson@rb.se::6309365c-de08-42e1-b1d5-593f8c096af3" providerId="AD" clId="Web-{9B9C0DCC-7E53-9EBD-0DC2-D6CEFEB6C730}" dt="2026-01-25T08:03:14.582" v="3092" actId="20577"/>
          <ac:spMkLst>
            <pc:docMk/>
            <pc:sldMk cId="1414105316" sldId="2147480777"/>
            <ac:spMk id="4" creationId="{D5D80E39-BEFC-FAF0-9FE1-1F32ACE8867D}"/>
          </ac:spMkLst>
        </pc:spChg>
        <pc:spChg chg="mod ord">
          <ac:chgData name="Karlsson, Oliwer" userId="S::oliwer.karlsson@rb.se::6309365c-de08-42e1-b1d5-593f8c096af3" providerId="AD" clId="Web-{9B9C0DCC-7E53-9EBD-0DC2-D6CEFEB6C730}" dt="2026-01-25T08:02:36.532" v="3087"/>
          <ac:spMkLst>
            <pc:docMk/>
            <pc:sldMk cId="1414105316" sldId="2147480777"/>
            <ac:spMk id="329" creationId="{D6F41D2E-94BC-DE33-793B-73814C5780A6}"/>
          </ac:spMkLst>
        </pc:spChg>
      </pc:sldChg>
      <pc:sldChg chg="addSp delSp modSp mod modClrScheme chgLayout modNotes">
        <pc:chgData name="Karlsson, Oliwer" userId="S::oliwer.karlsson@rb.se::6309365c-de08-42e1-b1d5-593f8c096af3" providerId="AD" clId="Web-{9B9C0DCC-7E53-9EBD-0DC2-D6CEFEB6C730}" dt="2026-01-25T08:00:38.234" v="3018"/>
        <pc:sldMkLst>
          <pc:docMk/>
          <pc:sldMk cId="1429919239" sldId="2147480778"/>
        </pc:sldMkLst>
        <pc:spChg chg="mod ord">
          <ac:chgData name="Karlsson, Oliwer" userId="S::oliwer.karlsson@rb.se::6309365c-de08-42e1-b1d5-593f8c096af3" providerId="AD" clId="Web-{9B9C0DCC-7E53-9EBD-0DC2-D6CEFEB6C730}" dt="2026-01-25T08:00:29.640" v="3017"/>
          <ac:spMkLst>
            <pc:docMk/>
            <pc:sldMk cId="1429919239" sldId="2147480778"/>
            <ac:spMk id="329" creationId="{6AB6AA0D-A788-7749-16F0-9EA2C1B61032}"/>
          </ac:spMkLst>
        </pc:spChg>
      </pc:sldChg>
      <pc:sldChg chg="delSp add modNotes">
        <pc:chgData name="Karlsson, Oliwer" userId="S::oliwer.karlsson@rb.se::6309365c-de08-42e1-b1d5-593f8c096af3" providerId="AD" clId="Web-{9B9C0DCC-7E53-9EBD-0DC2-D6CEFEB6C730}" dt="2026-01-23T10:49:16.299" v="88"/>
        <pc:sldMkLst>
          <pc:docMk/>
          <pc:sldMk cId="2041712249" sldId="2147480779"/>
        </pc:sldMkLst>
      </pc:sldChg>
      <pc:sldChg chg="addSp delSp modSp add replId addAnim delAnim modNotes">
        <pc:chgData name="Karlsson, Oliwer" userId="S::oliwer.karlsson@rb.se::6309365c-de08-42e1-b1d5-593f8c096af3" providerId="AD" clId="Web-{9B9C0DCC-7E53-9EBD-0DC2-D6CEFEB6C730}" dt="2026-01-25T08:02:06.922" v="3086"/>
        <pc:sldMkLst>
          <pc:docMk/>
          <pc:sldMk cId="1845836519" sldId="2147480780"/>
        </pc:sldMkLst>
        <pc:spChg chg="add mod">
          <ac:chgData name="Karlsson, Oliwer" userId="S::oliwer.karlsson@rb.se::6309365c-de08-42e1-b1d5-593f8c096af3" providerId="AD" clId="Web-{9B9C0DCC-7E53-9EBD-0DC2-D6CEFEB6C730}" dt="2026-01-23T13:35:50.206" v="1117" actId="14100"/>
          <ac:spMkLst>
            <pc:docMk/>
            <pc:sldMk cId="1845836519" sldId="2147480780"/>
            <ac:spMk id="3" creationId="{46866472-3741-1009-ADD4-6A04B41445C8}"/>
          </ac:spMkLst>
        </pc:spChg>
        <pc:spChg chg="add del mod">
          <ac:chgData name="Karlsson, Oliwer" userId="S::oliwer.karlsson@rb.se::6309365c-de08-42e1-b1d5-593f8c096af3" providerId="AD" clId="Web-{9B9C0DCC-7E53-9EBD-0DC2-D6CEFEB6C730}" dt="2026-01-23T13:36:00.862" v="1119"/>
          <ac:spMkLst>
            <pc:docMk/>
            <pc:sldMk cId="1845836519" sldId="2147480780"/>
            <ac:spMk id="5" creationId="{411E4574-C6C4-79ED-C5E3-95705EFAB11D}"/>
          </ac:spMkLst>
        </pc:spChg>
      </pc:sldChg>
      <pc:sldChg chg="addSp delSp modSp add replId addAnim modNotes">
        <pc:chgData name="Karlsson, Oliwer" userId="S::oliwer.karlsson@rb.se::6309365c-de08-42e1-b1d5-593f8c096af3" providerId="AD" clId="Web-{9B9C0DCC-7E53-9EBD-0DC2-D6CEFEB6C730}" dt="2026-01-23T13:56:09.005" v="2386"/>
        <pc:sldMkLst>
          <pc:docMk/>
          <pc:sldMk cId="2411184060" sldId="2147480781"/>
        </pc:sldMkLst>
        <pc:spChg chg="mod">
          <ac:chgData name="Karlsson, Oliwer" userId="S::oliwer.karlsson@rb.se::6309365c-de08-42e1-b1d5-593f8c096af3" providerId="AD" clId="Web-{9B9C0DCC-7E53-9EBD-0DC2-D6CEFEB6C730}" dt="2026-01-23T13:49:30.102" v="1345" actId="1076"/>
          <ac:spMkLst>
            <pc:docMk/>
            <pc:sldMk cId="2411184060" sldId="2147480781"/>
            <ac:spMk id="6" creationId="{E61B0221-49D0-E870-DBBE-9EEC5FB9523D}"/>
          </ac:spMkLst>
        </pc:spChg>
        <pc:spChg chg="add mod">
          <ac:chgData name="Karlsson, Oliwer" userId="S::oliwer.karlsson@rb.se::6309365c-de08-42e1-b1d5-593f8c096af3" providerId="AD" clId="Web-{9B9C0DCC-7E53-9EBD-0DC2-D6CEFEB6C730}" dt="2026-01-23T13:47:45.585" v="1328" actId="20577"/>
          <ac:spMkLst>
            <pc:docMk/>
            <pc:sldMk cId="2411184060" sldId="2147480781"/>
            <ac:spMk id="12" creationId="{91C9DC11-1666-5F5F-EB5B-265AB667C6EC}"/>
          </ac:spMkLst>
        </pc:spChg>
        <pc:spChg chg="add mod">
          <ac:chgData name="Karlsson, Oliwer" userId="S::oliwer.karlsson@rb.se::6309365c-de08-42e1-b1d5-593f8c096af3" providerId="AD" clId="Web-{9B9C0DCC-7E53-9EBD-0DC2-D6CEFEB6C730}" dt="2026-01-23T13:49:03.164" v="1338" actId="20577"/>
          <ac:spMkLst>
            <pc:docMk/>
            <pc:sldMk cId="2411184060" sldId="2147480781"/>
            <ac:spMk id="14" creationId="{AB49853D-F185-E6C1-552F-492840A354CE}"/>
          </ac:spMkLst>
        </pc:spChg>
        <pc:spChg chg="add mod">
          <ac:chgData name="Karlsson, Oliwer" userId="S::oliwer.karlsson@rb.se::6309365c-de08-42e1-b1d5-593f8c096af3" providerId="AD" clId="Web-{9B9C0DCC-7E53-9EBD-0DC2-D6CEFEB6C730}" dt="2026-01-23T13:49:11.852" v="1341" actId="20577"/>
          <ac:spMkLst>
            <pc:docMk/>
            <pc:sldMk cId="2411184060" sldId="2147480781"/>
            <ac:spMk id="16" creationId="{686C972C-BF25-7B28-B903-433A34B9045B}"/>
          </ac:spMkLst>
        </pc:spChg>
        <pc:spChg chg="add mod">
          <ac:chgData name="Karlsson, Oliwer" userId="S::oliwer.karlsson@rb.se::6309365c-de08-42e1-b1d5-593f8c096af3" providerId="AD" clId="Web-{9B9C0DCC-7E53-9EBD-0DC2-D6CEFEB6C730}" dt="2026-01-23T13:49:17.336" v="1343" actId="20577"/>
          <ac:spMkLst>
            <pc:docMk/>
            <pc:sldMk cId="2411184060" sldId="2147480781"/>
            <ac:spMk id="18" creationId="{14FDA6D6-A759-75C6-9FDD-21DA576EB3C9}"/>
          </ac:spMkLst>
        </pc:spChg>
        <pc:picChg chg="add mod ord">
          <ac:chgData name="Karlsson, Oliwer" userId="S::oliwer.karlsson@rb.se::6309365c-de08-42e1-b1d5-593f8c096af3" providerId="AD" clId="Web-{9B9C0DCC-7E53-9EBD-0DC2-D6CEFEB6C730}" dt="2026-01-23T13:48:27.242" v="1332" actId="1076"/>
          <ac:picMkLst>
            <pc:docMk/>
            <pc:sldMk cId="2411184060" sldId="2147480781"/>
            <ac:picMk id="10" creationId="{4CF042A6-1A90-9412-88E2-B6A273F1111B}"/>
          </ac:picMkLst>
        </pc:picChg>
      </pc:sldChg>
      <pc:sldChg chg="addSp delSp modSp add replId delAnim modNotes">
        <pc:chgData name="Karlsson, Oliwer" userId="S::oliwer.karlsson@rb.se::6309365c-de08-42e1-b1d5-593f8c096af3" providerId="AD" clId="Web-{9B9C0DCC-7E53-9EBD-0DC2-D6CEFEB6C730}" dt="2026-01-23T13:52:59.121" v="1876"/>
        <pc:sldMkLst>
          <pc:docMk/>
          <pc:sldMk cId="4113152040" sldId="2147480782"/>
        </pc:sldMkLst>
        <pc:picChg chg="add mod">
          <ac:chgData name="Karlsson, Oliwer" userId="S::oliwer.karlsson@rb.se::6309365c-de08-42e1-b1d5-593f8c096af3" providerId="AD" clId="Web-{9B9C0DCC-7E53-9EBD-0DC2-D6CEFEB6C730}" dt="2026-01-23T13:49:59.305" v="1353" actId="1076"/>
          <ac:picMkLst>
            <pc:docMk/>
            <pc:sldMk cId="4113152040" sldId="2147480782"/>
            <ac:picMk id="3" creationId="{6B72A340-1EAE-B7B8-81D9-8FA6E514E016}"/>
          </ac:picMkLst>
        </pc:picChg>
      </pc:sldChg>
      <pc:sldChg chg="addSp delSp modSp add replId modNotes">
        <pc:chgData name="Karlsson, Oliwer" userId="S::oliwer.karlsson@rb.se::6309365c-de08-42e1-b1d5-593f8c096af3" providerId="AD" clId="Web-{9B9C0DCC-7E53-9EBD-0DC2-D6CEFEB6C730}" dt="2026-01-26T08:30:16.737" v="5414" actId="1076"/>
        <pc:sldMkLst>
          <pc:docMk/>
          <pc:sldMk cId="2024734240" sldId="2147480783"/>
        </pc:sldMkLst>
        <pc:spChg chg="add mod">
          <ac:chgData name="Karlsson, Oliwer" userId="S::oliwer.karlsson@rb.se::6309365c-de08-42e1-b1d5-593f8c096af3" providerId="AD" clId="Web-{9B9C0DCC-7E53-9EBD-0DC2-D6CEFEB6C730}" dt="2026-01-23T13:56:51.572" v="2398" actId="20577"/>
          <ac:spMkLst>
            <pc:docMk/>
            <pc:sldMk cId="2024734240" sldId="2147480783"/>
            <ac:spMk id="9" creationId="{F0AD51DE-4D83-DC3F-EF6C-C79F280F5861}"/>
          </ac:spMkLst>
        </pc:spChg>
        <pc:spChg chg="add mod">
          <ac:chgData name="Karlsson, Oliwer" userId="S::oliwer.karlsson@rb.se::6309365c-de08-42e1-b1d5-593f8c096af3" providerId="AD" clId="Web-{9B9C0DCC-7E53-9EBD-0DC2-D6CEFEB6C730}" dt="2026-01-23T13:56:35.664" v="2394" actId="1076"/>
          <ac:spMkLst>
            <pc:docMk/>
            <pc:sldMk cId="2024734240" sldId="2147480783"/>
            <ac:spMk id="11" creationId="{8F295182-F914-46C4-D916-2AA3DE7D2AF6}"/>
          </ac:spMkLst>
        </pc:spChg>
        <pc:picChg chg="add mod">
          <ac:chgData name="Karlsson, Oliwer" userId="S::oliwer.karlsson@rb.se::6309365c-de08-42e1-b1d5-593f8c096af3" providerId="AD" clId="Web-{9B9C0DCC-7E53-9EBD-0DC2-D6CEFEB6C730}" dt="2026-01-26T08:30:16.737" v="5414" actId="1076"/>
          <ac:picMkLst>
            <pc:docMk/>
            <pc:sldMk cId="2024734240" sldId="2147480783"/>
            <ac:picMk id="13" creationId="{61EA6992-A49C-34B7-DE4A-D289BC3CF5AF}"/>
          </ac:picMkLst>
        </pc:picChg>
      </pc:sldChg>
      <pc:sldChg chg="addSp delSp modSp add mod ord modClrScheme modShow chgLayout modNotes">
        <pc:chgData name="Karlsson, Oliwer" userId="S::oliwer.karlsson@rb.se::6309365c-de08-42e1-b1d5-593f8c096af3" providerId="AD" clId="Web-{9B9C0DCC-7E53-9EBD-0DC2-D6CEFEB6C730}" dt="2026-01-25T08:54:04.639" v="5294"/>
        <pc:sldMkLst>
          <pc:docMk/>
          <pc:sldMk cId="395397595" sldId="2147480785"/>
        </pc:sldMkLst>
        <pc:spChg chg="mod ord">
          <ac:chgData name="Karlsson, Oliwer" userId="S::oliwer.karlsson@rb.se::6309365c-de08-42e1-b1d5-593f8c096af3" providerId="AD" clId="Web-{9B9C0DCC-7E53-9EBD-0DC2-D6CEFEB6C730}" dt="2026-01-25T08:30:17.054" v="4138"/>
          <ac:spMkLst>
            <pc:docMk/>
            <pc:sldMk cId="395397595" sldId="2147480785"/>
            <ac:spMk id="3" creationId="{31CE7AB0-695B-7628-3EC0-36B24FDAD696}"/>
          </ac:spMkLst>
        </pc:spChg>
        <pc:spChg chg="mod">
          <ac:chgData name="Karlsson, Oliwer" userId="S::oliwer.karlsson@rb.se::6309365c-de08-42e1-b1d5-593f8c096af3" providerId="AD" clId="Web-{9B9C0DCC-7E53-9EBD-0DC2-D6CEFEB6C730}" dt="2026-01-25T08:31:45.055" v="4190" actId="20577"/>
          <ac:spMkLst>
            <pc:docMk/>
            <pc:sldMk cId="395397595" sldId="2147480785"/>
            <ac:spMk id="7" creationId="{2E6D194F-FD0D-684C-F031-8E2A60EE4535}"/>
          </ac:spMkLst>
        </pc:spChg>
        <pc:picChg chg="mod">
          <ac:chgData name="Karlsson, Oliwer" userId="S::oliwer.karlsson@rb.se::6309365c-de08-42e1-b1d5-593f8c096af3" providerId="AD" clId="Web-{9B9C0DCC-7E53-9EBD-0DC2-D6CEFEB6C730}" dt="2026-01-25T08:30:56.149" v="4149" actId="1076"/>
          <ac:picMkLst>
            <pc:docMk/>
            <pc:sldMk cId="395397595" sldId="2147480785"/>
            <ac:picMk id="2" creationId="{F56408D8-4FAE-022C-5EDD-42443EA66E23}"/>
          </ac:picMkLst>
        </pc:picChg>
      </pc:sldChg>
      <pc:sldChg chg="addSp delSp modSp add mod ord modClrScheme modShow chgLayout">
        <pc:chgData name="Karlsson, Oliwer" userId="S::oliwer.karlsson@rb.se::6309365c-de08-42e1-b1d5-593f8c096af3" providerId="AD" clId="Web-{9B9C0DCC-7E53-9EBD-0DC2-D6CEFEB6C730}" dt="2026-01-25T08:54:04.639" v="5291"/>
        <pc:sldMkLst>
          <pc:docMk/>
          <pc:sldMk cId="2569055691" sldId="2147480786"/>
        </pc:sldMkLst>
        <pc:spChg chg="mod ord">
          <ac:chgData name="Karlsson, Oliwer" userId="S::oliwer.karlsson@rb.se::6309365c-de08-42e1-b1d5-593f8c096af3" providerId="AD" clId="Web-{9B9C0DCC-7E53-9EBD-0DC2-D6CEFEB6C730}" dt="2026-01-25T08:30:16.992" v="4137"/>
          <ac:spMkLst>
            <pc:docMk/>
            <pc:sldMk cId="2569055691" sldId="2147480786"/>
            <ac:spMk id="3" creationId="{09711357-F4C0-8F04-B9E5-520C449235B7}"/>
          </ac:spMkLst>
        </pc:spChg>
        <pc:spChg chg="mod">
          <ac:chgData name="Karlsson, Oliwer" userId="S::oliwer.karlsson@rb.se::6309365c-de08-42e1-b1d5-593f8c096af3" providerId="AD" clId="Web-{9B9C0DCC-7E53-9EBD-0DC2-D6CEFEB6C730}" dt="2026-01-25T08:37:55.532" v="4605" actId="14100"/>
          <ac:spMkLst>
            <pc:docMk/>
            <pc:sldMk cId="2569055691" sldId="2147480786"/>
            <ac:spMk id="7" creationId="{BC2671B0-78D5-4D54-4505-702BE931A283}"/>
          </ac:spMkLst>
        </pc:spChg>
        <pc:picChg chg="mod">
          <ac:chgData name="Karlsson, Oliwer" userId="S::oliwer.karlsson@rb.se::6309365c-de08-42e1-b1d5-593f8c096af3" providerId="AD" clId="Web-{9B9C0DCC-7E53-9EBD-0DC2-D6CEFEB6C730}" dt="2026-01-25T08:38:02.720" v="4607" actId="1076"/>
          <ac:picMkLst>
            <pc:docMk/>
            <pc:sldMk cId="2569055691" sldId="2147480786"/>
            <ac:picMk id="2" creationId="{96ABE187-EDF3-39F9-585E-5170B7D74B67}"/>
          </ac:picMkLst>
        </pc:picChg>
        <pc:picChg chg="mod">
          <ac:chgData name="Karlsson, Oliwer" userId="S::oliwer.karlsson@rb.se::6309365c-de08-42e1-b1d5-593f8c096af3" providerId="AD" clId="Web-{9B9C0DCC-7E53-9EBD-0DC2-D6CEFEB6C730}" dt="2026-01-25T08:38:00.657" v="4606" actId="1076"/>
          <ac:picMkLst>
            <pc:docMk/>
            <pc:sldMk cId="2569055691" sldId="2147480786"/>
            <ac:picMk id="4" creationId="{72C1E37D-EE59-2A7B-B372-7C759E33B439}"/>
          </ac:picMkLst>
        </pc:picChg>
      </pc:sldChg>
      <pc:sldChg chg="addSp delSp modSp add ord replId">
        <pc:chgData name="Karlsson, Oliwer" userId="S::oliwer.karlsson@rb.se::6309365c-de08-42e1-b1d5-593f8c096af3" providerId="AD" clId="Web-{9B9C0DCC-7E53-9EBD-0DC2-D6CEFEB6C730}" dt="2026-01-25T08:54:04.639" v="5292"/>
        <pc:sldMkLst>
          <pc:docMk/>
          <pc:sldMk cId="1127728444" sldId="2147480787"/>
        </pc:sldMkLst>
        <pc:picChg chg="mod">
          <ac:chgData name="Karlsson, Oliwer" userId="S::oliwer.karlsson@rb.se::6309365c-de08-42e1-b1d5-593f8c096af3" providerId="AD" clId="Web-{9B9C0DCC-7E53-9EBD-0DC2-D6CEFEB6C730}" dt="2026-01-25T08:36:58.544" v="4585" actId="1076"/>
          <ac:picMkLst>
            <pc:docMk/>
            <pc:sldMk cId="1127728444" sldId="2147480787"/>
            <ac:picMk id="4" creationId="{8886BA78-9ED4-DF4E-2914-99BDC016B7A4}"/>
          </ac:picMkLst>
        </pc:picChg>
      </pc:sldChg>
      <pc:sldChg chg="addSp delSp modSp add ord replId modNotes">
        <pc:chgData name="Karlsson, Oliwer" userId="S::oliwer.karlsson@rb.se::6309365c-de08-42e1-b1d5-593f8c096af3" providerId="AD" clId="Web-{9B9C0DCC-7E53-9EBD-0DC2-D6CEFEB6C730}" dt="2026-01-25T08:54:04.639" v="5290"/>
        <pc:sldMkLst>
          <pc:docMk/>
          <pc:sldMk cId="3033192516" sldId="2147480788"/>
        </pc:sldMkLst>
        <pc:spChg chg="mod">
          <ac:chgData name="Karlsson, Oliwer" userId="S::oliwer.karlsson@rb.se::6309365c-de08-42e1-b1d5-593f8c096af3" providerId="AD" clId="Web-{9B9C0DCC-7E53-9EBD-0DC2-D6CEFEB6C730}" dt="2026-01-25T08:42:00.292" v="4634" actId="20577"/>
          <ac:spMkLst>
            <pc:docMk/>
            <pc:sldMk cId="3033192516" sldId="2147480788"/>
            <ac:spMk id="3" creationId="{73A99256-611C-A134-19CC-D6B99B5054F3}"/>
          </ac:spMkLst>
        </pc:spChg>
        <pc:spChg chg="mod">
          <ac:chgData name="Karlsson, Oliwer" userId="S::oliwer.karlsson@rb.se::6309365c-de08-42e1-b1d5-593f8c096af3" providerId="AD" clId="Web-{9B9C0DCC-7E53-9EBD-0DC2-D6CEFEB6C730}" dt="2026-01-25T08:48:25.088" v="4999" actId="20577"/>
          <ac:spMkLst>
            <pc:docMk/>
            <pc:sldMk cId="3033192516" sldId="2147480788"/>
            <ac:spMk id="7" creationId="{19541F6A-84DB-EE94-4D56-7D2120F7D58B}"/>
          </ac:spMkLst>
        </pc:spChg>
        <pc:picChg chg="add mod">
          <ac:chgData name="Karlsson, Oliwer" userId="S::oliwer.karlsson@rb.se::6309365c-de08-42e1-b1d5-593f8c096af3" providerId="AD" clId="Web-{9B9C0DCC-7E53-9EBD-0DC2-D6CEFEB6C730}" dt="2026-01-25T08:48:14.119" v="4949" actId="1076"/>
          <ac:picMkLst>
            <pc:docMk/>
            <pc:sldMk cId="3033192516" sldId="2147480788"/>
            <ac:picMk id="5" creationId="{9DC67308-197D-C1D9-3861-81D1F445F71F}"/>
          </ac:picMkLst>
        </pc:picChg>
      </pc:sldChg>
      <pc:sldChg chg="addSp delSp modSp add ord replId modNotes">
        <pc:chgData name="Karlsson, Oliwer" userId="S::oliwer.karlsson@rb.se::6309365c-de08-42e1-b1d5-593f8c096af3" providerId="AD" clId="Web-{9B9C0DCC-7E53-9EBD-0DC2-D6CEFEB6C730}" dt="2026-01-25T08:54:04.639" v="5289"/>
        <pc:sldMkLst>
          <pc:docMk/>
          <pc:sldMk cId="1223325589" sldId="2147480789"/>
        </pc:sldMkLst>
        <pc:spChg chg="add mod">
          <ac:chgData name="Karlsson, Oliwer" userId="S::oliwer.karlsson@rb.se::6309365c-de08-42e1-b1d5-593f8c096af3" providerId="AD" clId="Web-{9B9C0DCC-7E53-9EBD-0DC2-D6CEFEB6C730}" dt="2026-01-25T08:52:33.590" v="5161" actId="1076"/>
          <ac:spMkLst>
            <pc:docMk/>
            <pc:sldMk cId="1223325589" sldId="2147480789"/>
            <ac:spMk id="2" creationId="{8521FB62-EF1C-8D78-1DF2-AD361DDB9D0F}"/>
          </ac:spMkLst>
        </pc:spChg>
        <pc:spChg chg="add mod">
          <ac:chgData name="Karlsson, Oliwer" userId="S::oliwer.karlsson@rb.se::6309365c-de08-42e1-b1d5-593f8c096af3" providerId="AD" clId="Web-{9B9C0DCC-7E53-9EBD-0DC2-D6CEFEB6C730}" dt="2026-01-25T08:52:29.372" v="5160" actId="1076"/>
          <ac:spMkLst>
            <pc:docMk/>
            <pc:sldMk cId="1223325589" sldId="2147480789"/>
            <ac:spMk id="4" creationId="{EC76AE4A-5F9E-7F3C-A248-8C37C6125F6C}"/>
          </ac:spMkLst>
        </pc:spChg>
        <pc:spChg chg="mod">
          <ac:chgData name="Karlsson, Oliwer" userId="S::oliwer.karlsson@rb.se::6309365c-de08-42e1-b1d5-593f8c096af3" providerId="AD" clId="Web-{9B9C0DCC-7E53-9EBD-0DC2-D6CEFEB6C730}" dt="2026-01-25T08:51:49.543" v="5151" actId="20577"/>
          <ac:spMkLst>
            <pc:docMk/>
            <pc:sldMk cId="1223325589" sldId="2147480789"/>
            <ac:spMk id="7" creationId="{A5270A90-6A74-FA0E-B343-FC577C1F4A78}"/>
          </ac:spMkLst>
        </pc:spChg>
      </pc:sldChg>
      <pc:sldChg chg="modSp add replId">
        <pc:chgData name="Karlsson, Oliwer" userId="S::oliwer.karlsson@rb.se::6309365c-de08-42e1-b1d5-593f8c096af3" providerId="AD" clId="Web-{9B9C0DCC-7E53-9EBD-0DC2-D6CEFEB6C730}" dt="2026-01-25T08:54:26.344" v="5310" actId="20577"/>
        <pc:sldMkLst>
          <pc:docMk/>
          <pc:sldMk cId="261909251" sldId="2147480790"/>
        </pc:sldMkLst>
        <pc:spChg chg="mod">
          <ac:chgData name="Karlsson, Oliwer" userId="S::oliwer.karlsson@rb.se::6309365c-de08-42e1-b1d5-593f8c096af3" providerId="AD" clId="Web-{9B9C0DCC-7E53-9EBD-0DC2-D6CEFEB6C730}" dt="2026-01-25T08:54:26.344" v="5310" actId="20577"/>
          <ac:spMkLst>
            <pc:docMk/>
            <pc:sldMk cId="261909251" sldId="2147480790"/>
            <ac:spMk id="6" creationId="{08F1A538-26F2-C0D6-EE85-65EEE410032E}"/>
          </ac:spMkLst>
        </pc:spChg>
      </pc:sldChg>
    </pc:docChg>
  </pc:docChgLst>
  <pc:docChgLst>
    <pc:chgData name="Kjellander, Tove" userId="S::tove.kjellander@rb.se::f4da30f8-841c-4a41-ae6a-573f95dca3ef" providerId="AD" clId="Web-{ED0A68ED-A624-A10F-3139-FB02680B4D54}"/>
    <pc:docChg chg="addSld modSld sldOrd">
      <pc:chgData name="Kjellander, Tove" userId="S::tove.kjellander@rb.se::f4da30f8-841c-4a41-ae6a-573f95dca3ef" providerId="AD" clId="Web-{ED0A68ED-A624-A10F-3139-FB02680B4D54}" dt="2026-02-02T10:51:03.237" v="143" actId="1076"/>
      <pc:docMkLst>
        <pc:docMk/>
      </pc:docMkLst>
      <pc:sldChg chg="modSp">
        <pc:chgData name="Kjellander, Tove" userId="S::tove.kjellander@rb.se::f4da30f8-841c-4a41-ae6a-573f95dca3ef" providerId="AD" clId="Web-{ED0A68ED-A624-A10F-3139-FB02680B4D54}" dt="2026-02-02T10:51:03.237" v="143" actId="1076"/>
        <pc:sldMkLst>
          <pc:docMk/>
          <pc:sldMk cId="1845836519" sldId="2147480780"/>
        </pc:sldMkLst>
        <pc:spChg chg="mod">
          <ac:chgData name="Kjellander, Tove" userId="S::tove.kjellander@rb.se::f4da30f8-841c-4a41-ae6a-573f95dca3ef" providerId="AD" clId="Web-{ED0A68ED-A624-A10F-3139-FB02680B4D54}" dt="2026-02-02T10:51:03.237" v="143" actId="1076"/>
          <ac:spMkLst>
            <pc:docMk/>
            <pc:sldMk cId="1845836519" sldId="2147480780"/>
            <ac:spMk id="5" creationId="{411E4574-C6C4-79ED-C5E3-95705EFAB11D}"/>
          </ac:spMkLst>
        </pc:spChg>
      </pc:sldChg>
      <pc:sldChg chg="delSp modSp add ord replId">
        <pc:chgData name="Kjellander, Tove" userId="S::tove.kjellander@rb.se::f4da30f8-841c-4a41-ae6a-573f95dca3ef" providerId="AD" clId="Web-{ED0A68ED-A624-A10F-3139-FB02680B4D54}" dt="2026-02-02T10:50:49.283" v="142"/>
        <pc:sldMkLst>
          <pc:docMk/>
          <pc:sldMk cId="4215244274" sldId="2147480798"/>
        </pc:sldMkLst>
        <pc:spChg chg="mod">
          <ac:chgData name="Kjellander, Tove" userId="S::tove.kjellander@rb.se::f4da30f8-841c-4a41-ae6a-573f95dca3ef" providerId="AD" clId="Web-{ED0A68ED-A624-A10F-3139-FB02680B4D54}" dt="2026-02-02T10:50:45.283" v="141" actId="20577"/>
          <ac:spMkLst>
            <pc:docMk/>
            <pc:sldMk cId="4215244274" sldId="2147480798"/>
            <ac:spMk id="2" creationId="{115C59D8-DE08-15DE-7846-6D60A1D19609}"/>
          </ac:spMkLst>
        </pc:spChg>
        <pc:picChg chg="del">
          <ac:chgData name="Kjellander, Tove" userId="S::tove.kjellander@rb.se::f4da30f8-841c-4a41-ae6a-573f95dca3ef" providerId="AD" clId="Web-{ED0A68ED-A624-A10F-3139-FB02680B4D54}" dt="2026-02-02T10:49:06.106" v="1"/>
          <ac:picMkLst>
            <pc:docMk/>
            <pc:sldMk cId="4215244274" sldId="2147480798"/>
            <ac:picMk id="5" creationId="{8AA45042-2BA4-F899-BA78-D588BC4AC1B4}"/>
          </ac:picMkLst>
        </pc:picChg>
      </pc:sldChg>
    </pc:docChg>
  </pc:docChgLst>
  <pc:docChgLst>
    <pc:chgData name="Ekström, Lisa" userId="be6fae6a-75c3-4ce7-88f1-e5ac7470a356" providerId="ADAL" clId="{1684D8D3-2D07-46DC-A80C-365594C39540}"/>
    <pc:docChg chg="undo custSel addSld delSld modSld sldOrd">
      <pc:chgData name="Ekström, Lisa" userId="be6fae6a-75c3-4ce7-88f1-e5ac7470a356" providerId="ADAL" clId="{1684D8D3-2D07-46DC-A80C-365594C39540}" dt="2026-01-30T14:32:38.196" v="629" actId="20577"/>
      <pc:docMkLst>
        <pc:docMk/>
      </pc:docMkLst>
      <pc:sldChg chg="addSp delSp modSp mod modClrScheme chgLayout">
        <pc:chgData name="Ekström, Lisa" userId="be6fae6a-75c3-4ce7-88f1-e5ac7470a356" providerId="ADAL" clId="{1684D8D3-2D07-46DC-A80C-365594C39540}" dt="2026-01-30T14:30:41.886" v="522" actId="1076"/>
        <pc:sldMkLst>
          <pc:docMk/>
          <pc:sldMk cId="0" sldId="256"/>
        </pc:sldMkLst>
        <pc:spChg chg="mod">
          <ac:chgData name="Ekström, Lisa" userId="be6fae6a-75c3-4ce7-88f1-e5ac7470a356" providerId="ADAL" clId="{1684D8D3-2D07-46DC-A80C-365594C39540}" dt="2026-01-30T14:30:41.886" v="522" actId="1076"/>
          <ac:spMkLst>
            <pc:docMk/>
            <pc:sldMk cId="0" sldId="256"/>
            <ac:spMk id="3" creationId="{00000000-0000-0000-0000-000000000000}"/>
          </ac:spMkLst>
        </pc:spChg>
        <pc:spChg chg="mod ord">
          <ac:chgData name="Ekström, Lisa" userId="be6fae6a-75c3-4ce7-88f1-e5ac7470a356" providerId="ADAL" clId="{1684D8D3-2D07-46DC-A80C-365594C39540}" dt="2026-01-30T14:30:18.090" v="517" actId="700"/>
          <ac:spMkLst>
            <pc:docMk/>
            <pc:sldMk cId="0" sldId="256"/>
            <ac:spMk id="6" creationId="{298B5696-1D58-8982-9A11-F373B6464303}"/>
          </ac:spMkLst>
        </pc:spChg>
      </pc:sldChg>
      <pc:sldChg chg="addSp delSp modSp mod modClrScheme chgLayout">
        <pc:chgData name="Ekström, Lisa" userId="be6fae6a-75c3-4ce7-88f1-e5ac7470a356" providerId="ADAL" clId="{1684D8D3-2D07-46DC-A80C-365594C39540}" dt="2026-01-30T14:23:05.285" v="384" actId="1076"/>
        <pc:sldMkLst>
          <pc:docMk/>
          <pc:sldMk cId="2794052865" sldId="317"/>
        </pc:sldMkLst>
        <pc:spChg chg="mod">
          <ac:chgData name="Ekström, Lisa" userId="be6fae6a-75c3-4ce7-88f1-e5ac7470a356" providerId="ADAL" clId="{1684D8D3-2D07-46DC-A80C-365594C39540}" dt="2026-01-30T14:23:05.285" v="384" actId="1076"/>
          <ac:spMkLst>
            <pc:docMk/>
            <pc:sldMk cId="2794052865" sldId="317"/>
            <ac:spMk id="2" creationId="{451CE983-7244-1564-8B95-144999DFCFC5}"/>
          </ac:spMkLst>
        </pc:spChg>
        <pc:spChg chg="add mod ord">
          <ac:chgData name="Ekström, Lisa" userId="be6fae6a-75c3-4ce7-88f1-e5ac7470a356" providerId="ADAL" clId="{1684D8D3-2D07-46DC-A80C-365594C39540}" dt="2026-01-30T14:22:45.343" v="381" actId="20577"/>
          <ac:spMkLst>
            <pc:docMk/>
            <pc:sldMk cId="2794052865" sldId="317"/>
            <ac:spMk id="3" creationId="{74B5E59B-CEEE-462F-30E2-76205F4C0CBD}"/>
          </ac:spMkLst>
        </pc:spChg>
        <pc:picChg chg="mod">
          <ac:chgData name="Ekström, Lisa" userId="be6fae6a-75c3-4ce7-88f1-e5ac7470a356" providerId="ADAL" clId="{1684D8D3-2D07-46DC-A80C-365594C39540}" dt="2026-01-30T14:22:55.633" v="382" actId="1076"/>
          <ac:picMkLst>
            <pc:docMk/>
            <pc:sldMk cId="2794052865" sldId="317"/>
            <ac:picMk id="7" creationId="{91FEF68F-EBB3-DC85-D92F-6530F4483805}"/>
          </ac:picMkLst>
        </pc:picChg>
      </pc:sldChg>
      <pc:sldChg chg="modSp mod">
        <pc:chgData name="Ekström, Lisa" userId="be6fae6a-75c3-4ce7-88f1-e5ac7470a356" providerId="ADAL" clId="{1684D8D3-2D07-46DC-A80C-365594C39540}" dt="2026-01-30T14:14:46.220" v="203" actId="27636"/>
        <pc:sldMkLst>
          <pc:docMk/>
          <pc:sldMk cId="0" sldId="800"/>
        </pc:sldMkLst>
        <pc:spChg chg="mod">
          <ac:chgData name="Ekström, Lisa" userId="be6fae6a-75c3-4ce7-88f1-e5ac7470a356" providerId="ADAL" clId="{1684D8D3-2D07-46DC-A80C-365594C39540}" dt="2026-01-30T14:14:46.220" v="202" actId="27636"/>
          <ac:spMkLst>
            <pc:docMk/>
            <pc:sldMk cId="0" sldId="800"/>
            <ac:spMk id="329" creationId="{DE1330DB-6A31-BF60-41B4-377634313554}"/>
          </ac:spMkLst>
        </pc:spChg>
      </pc:sldChg>
      <pc:sldChg chg="modSp mod modClrScheme chgLayout">
        <pc:chgData name="Ekström, Lisa" userId="be6fae6a-75c3-4ce7-88f1-e5ac7470a356" providerId="ADAL" clId="{1684D8D3-2D07-46DC-A80C-365594C39540}" dt="2026-01-30T14:23:21.601" v="386" actId="27636"/>
        <pc:sldMkLst>
          <pc:docMk/>
          <pc:sldMk cId="2421594344" sldId="826"/>
        </pc:sldMkLst>
        <pc:spChg chg="mod ord">
          <ac:chgData name="Ekström, Lisa" userId="be6fae6a-75c3-4ce7-88f1-e5ac7470a356" providerId="ADAL" clId="{1684D8D3-2D07-46DC-A80C-365594C39540}" dt="2026-01-30T14:23:21.601" v="386" actId="27636"/>
          <ac:spMkLst>
            <pc:docMk/>
            <pc:sldMk cId="2421594344" sldId="826"/>
            <ac:spMk id="2" creationId="{9B2BA758-4E3C-BBCB-A31A-0CBCF2764E94}"/>
          </ac:spMkLst>
        </pc:spChg>
        <pc:spChg chg="mod ord">
          <ac:chgData name="Ekström, Lisa" userId="be6fae6a-75c3-4ce7-88f1-e5ac7470a356" providerId="ADAL" clId="{1684D8D3-2D07-46DC-A80C-365594C39540}" dt="2026-01-30T14:23:21.584" v="385" actId="700"/>
          <ac:spMkLst>
            <pc:docMk/>
            <pc:sldMk cId="2421594344" sldId="826"/>
            <ac:spMk id="3" creationId="{4147FDEE-80A1-FFD5-39B6-20EE187F9896}"/>
          </ac:spMkLst>
        </pc:spChg>
      </pc:sldChg>
      <pc:sldChg chg="modSp mod">
        <pc:chgData name="Ekström, Lisa" userId="be6fae6a-75c3-4ce7-88f1-e5ac7470a356" providerId="ADAL" clId="{1684D8D3-2D07-46DC-A80C-365594C39540}" dt="2026-01-30T14:19:29.683" v="311" actId="1076"/>
        <pc:sldMkLst>
          <pc:docMk/>
          <pc:sldMk cId="4023145544" sldId="2147480770"/>
        </pc:sldMkLst>
        <pc:spChg chg="mod">
          <ac:chgData name="Ekström, Lisa" userId="be6fae6a-75c3-4ce7-88f1-e5ac7470a356" providerId="ADAL" clId="{1684D8D3-2D07-46DC-A80C-365594C39540}" dt="2026-01-30T14:19:29.683" v="311" actId="1076"/>
          <ac:spMkLst>
            <pc:docMk/>
            <pc:sldMk cId="4023145544" sldId="2147480770"/>
            <ac:spMk id="6" creationId="{E27D91F1-A76E-72F0-99C1-A66AFBE0DE32}"/>
          </ac:spMkLst>
        </pc:spChg>
      </pc:sldChg>
      <pc:sldChg chg="modSp mod">
        <pc:chgData name="Ekström, Lisa" userId="be6fae6a-75c3-4ce7-88f1-e5ac7470a356" providerId="ADAL" clId="{1684D8D3-2D07-46DC-A80C-365594C39540}" dt="2026-01-30T14:14:46.235" v="205" actId="27636"/>
        <pc:sldMkLst>
          <pc:docMk/>
          <pc:sldMk cId="1848902090" sldId="2147480772"/>
        </pc:sldMkLst>
        <pc:spChg chg="mod">
          <ac:chgData name="Ekström, Lisa" userId="be6fae6a-75c3-4ce7-88f1-e5ac7470a356" providerId="ADAL" clId="{1684D8D3-2D07-46DC-A80C-365594C39540}" dt="2026-01-30T14:14:46.235" v="205" actId="27636"/>
          <ac:spMkLst>
            <pc:docMk/>
            <pc:sldMk cId="1848902090" sldId="2147480772"/>
            <ac:spMk id="2" creationId="{8F4807E3-22AF-649F-C470-551E4144207C}"/>
          </ac:spMkLst>
        </pc:spChg>
      </pc:sldChg>
      <pc:sldChg chg="modSp mod modClrScheme chgLayout">
        <pc:chgData name="Ekström, Lisa" userId="be6fae6a-75c3-4ce7-88f1-e5ac7470a356" providerId="ADAL" clId="{1684D8D3-2D07-46DC-A80C-365594C39540}" dt="2026-01-30T14:23:35.120" v="389" actId="27636"/>
        <pc:sldMkLst>
          <pc:docMk/>
          <pc:sldMk cId="2784613893" sldId="2147480773"/>
        </pc:sldMkLst>
        <pc:spChg chg="mod ord">
          <ac:chgData name="Ekström, Lisa" userId="be6fae6a-75c3-4ce7-88f1-e5ac7470a356" providerId="ADAL" clId="{1684D8D3-2D07-46DC-A80C-365594C39540}" dt="2026-01-30T14:23:35.120" v="389" actId="27636"/>
          <ac:spMkLst>
            <pc:docMk/>
            <pc:sldMk cId="2784613893" sldId="2147480773"/>
            <ac:spMk id="2" creationId="{21C65C12-2161-AE86-9F7C-CB7B8D8C95E6}"/>
          </ac:spMkLst>
        </pc:spChg>
        <pc:spChg chg="mod ord">
          <ac:chgData name="Ekström, Lisa" userId="be6fae6a-75c3-4ce7-88f1-e5ac7470a356" providerId="ADAL" clId="{1684D8D3-2D07-46DC-A80C-365594C39540}" dt="2026-01-30T14:23:35.118" v="388" actId="27636"/>
          <ac:spMkLst>
            <pc:docMk/>
            <pc:sldMk cId="2784613893" sldId="2147480773"/>
            <ac:spMk id="3" creationId="{45D8BBC5-BC46-6867-BED9-53C1D4B11F8B}"/>
          </ac:spMkLst>
        </pc:spChg>
      </pc:sldChg>
      <pc:sldChg chg="modSp mod">
        <pc:chgData name="Ekström, Lisa" userId="be6fae6a-75c3-4ce7-88f1-e5ac7470a356" providerId="ADAL" clId="{1684D8D3-2D07-46DC-A80C-365594C39540}" dt="2026-01-30T14:14:46.220" v="204" actId="27636"/>
        <pc:sldMkLst>
          <pc:docMk/>
          <pc:sldMk cId="789497824" sldId="2147480775"/>
        </pc:sldMkLst>
      </pc:sldChg>
      <pc:sldChg chg="modSp mod">
        <pc:chgData name="Ekström, Lisa" userId="be6fae6a-75c3-4ce7-88f1-e5ac7470a356" providerId="ADAL" clId="{1684D8D3-2D07-46DC-A80C-365594C39540}" dt="2026-01-30T14:14:46.217" v="201" actId="27636"/>
        <pc:sldMkLst>
          <pc:docMk/>
          <pc:sldMk cId="1414105316" sldId="2147480777"/>
        </pc:sldMkLst>
        <pc:spChg chg="mod">
          <ac:chgData name="Ekström, Lisa" userId="be6fae6a-75c3-4ce7-88f1-e5ac7470a356" providerId="ADAL" clId="{1684D8D3-2D07-46DC-A80C-365594C39540}" dt="2026-01-30T14:14:46.215" v="200" actId="27636"/>
          <ac:spMkLst>
            <pc:docMk/>
            <pc:sldMk cId="1414105316" sldId="2147480777"/>
            <ac:spMk id="329" creationId="{D6F41D2E-94BC-DE33-793B-73814C5780A6}"/>
          </ac:spMkLst>
        </pc:spChg>
      </pc:sldChg>
      <pc:sldChg chg="modSp mod">
        <pc:chgData name="Ekström, Lisa" userId="be6fae6a-75c3-4ce7-88f1-e5ac7470a356" providerId="ADAL" clId="{1684D8D3-2D07-46DC-A80C-365594C39540}" dt="2026-01-30T14:14:46.205" v="199" actId="27636"/>
        <pc:sldMkLst>
          <pc:docMk/>
          <pc:sldMk cId="1429919239" sldId="2147480778"/>
        </pc:sldMkLst>
      </pc:sldChg>
      <pc:sldChg chg="modNotesTx">
        <pc:chgData name="Ekström, Lisa" userId="be6fae6a-75c3-4ce7-88f1-e5ac7470a356" providerId="ADAL" clId="{1684D8D3-2D07-46DC-A80C-365594C39540}" dt="2026-01-30T14:27:35.598" v="450" actId="113"/>
        <pc:sldMkLst>
          <pc:docMk/>
          <pc:sldMk cId="2411184060" sldId="2147480781"/>
        </pc:sldMkLst>
      </pc:sldChg>
      <pc:sldChg chg="modSp mod modNotesTx">
        <pc:chgData name="Ekström, Lisa" userId="be6fae6a-75c3-4ce7-88f1-e5ac7470a356" providerId="ADAL" clId="{1684D8D3-2D07-46DC-A80C-365594C39540}" dt="2026-01-30T14:27:55.113" v="475" actId="113"/>
        <pc:sldMkLst>
          <pc:docMk/>
          <pc:sldMk cId="4113152040" sldId="2147480782"/>
        </pc:sldMkLst>
        <pc:spChg chg="mod">
          <ac:chgData name="Ekström, Lisa" userId="be6fae6a-75c3-4ce7-88f1-e5ac7470a356" providerId="ADAL" clId="{1684D8D3-2D07-46DC-A80C-365594C39540}" dt="2026-01-30T14:26:44.200" v="423" actId="404"/>
          <ac:spMkLst>
            <pc:docMk/>
            <pc:sldMk cId="4113152040" sldId="2147480782"/>
            <ac:spMk id="6" creationId="{1269099E-3D0E-E53F-74E3-27981ABB7E0F}"/>
          </ac:spMkLst>
        </pc:spChg>
      </pc:sldChg>
      <pc:sldChg chg="delSp modSp mod">
        <pc:chgData name="Ekström, Lisa" userId="be6fae6a-75c3-4ce7-88f1-e5ac7470a356" providerId="ADAL" clId="{1684D8D3-2D07-46DC-A80C-365594C39540}" dt="2026-01-30T14:28:36.800" v="481" actId="478"/>
        <pc:sldMkLst>
          <pc:docMk/>
          <pc:sldMk cId="2024734240" sldId="2147480783"/>
        </pc:sldMkLst>
        <pc:spChg chg="mod">
          <ac:chgData name="Ekström, Lisa" userId="be6fae6a-75c3-4ce7-88f1-e5ac7470a356" providerId="ADAL" clId="{1684D8D3-2D07-46DC-A80C-365594C39540}" dt="2026-01-30T14:28:03.224" v="478" actId="6549"/>
          <ac:spMkLst>
            <pc:docMk/>
            <pc:sldMk cId="2024734240" sldId="2147480783"/>
            <ac:spMk id="9" creationId="{F0AD51DE-4D83-DC3F-EF6C-C79F280F5861}"/>
          </ac:spMkLst>
        </pc:spChg>
        <pc:picChg chg="mod modCrop">
          <ac:chgData name="Ekström, Lisa" userId="be6fae6a-75c3-4ce7-88f1-e5ac7470a356" providerId="ADAL" clId="{1684D8D3-2D07-46DC-A80C-365594C39540}" dt="2026-01-30T14:28:28.781" v="480" actId="732"/>
          <ac:picMkLst>
            <pc:docMk/>
            <pc:sldMk cId="2024734240" sldId="2147480783"/>
            <ac:picMk id="13" creationId="{61EA6992-A49C-34B7-DE4A-D289BC3CF5AF}"/>
          </ac:picMkLst>
        </pc:picChg>
      </pc:sldChg>
      <pc:sldChg chg="modSp mod">
        <pc:chgData name="Ekström, Lisa" userId="be6fae6a-75c3-4ce7-88f1-e5ac7470a356" providerId="ADAL" clId="{1684D8D3-2D07-46DC-A80C-365594C39540}" dt="2026-01-30T14:19:01.656" v="304" actId="1076"/>
        <pc:sldMkLst>
          <pc:docMk/>
          <pc:sldMk cId="261909251" sldId="2147480790"/>
        </pc:sldMkLst>
        <pc:spChg chg="mod">
          <ac:chgData name="Ekström, Lisa" userId="be6fae6a-75c3-4ce7-88f1-e5ac7470a356" providerId="ADAL" clId="{1684D8D3-2D07-46DC-A80C-365594C39540}" dt="2026-01-30T14:19:01.656" v="304" actId="1076"/>
          <ac:spMkLst>
            <pc:docMk/>
            <pc:sldMk cId="261909251" sldId="2147480790"/>
            <ac:spMk id="6" creationId="{08F1A538-26F2-C0D6-EE85-65EEE410032E}"/>
          </ac:spMkLst>
        </pc:spChg>
      </pc:sldChg>
      <pc:sldChg chg="modSp new mod">
        <pc:chgData name="Ekström, Lisa" userId="be6fae6a-75c3-4ce7-88f1-e5ac7470a356" providerId="ADAL" clId="{1684D8D3-2D07-46DC-A80C-365594C39540}" dt="2026-01-30T14:30:30.740" v="521" actId="20577"/>
        <pc:sldMkLst>
          <pc:docMk/>
          <pc:sldMk cId="416579224" sldId="2147480792"/>
        </pc:sldMkLst>
        <pc:spChg chg="mod">
          <ac:chgData name="Ekström, Lisa" userId="be6fae6a-75c3-4ce7-88f1-e5ac7470a356" providerId="ADAL" clId="{1684D8D3-2D07-46DC-A80C-365594C39540}" dt="2026-01-30T14:30:30.740" v="521" actId="20577"/>
          <ac:spMkLst>
            <pc:docMk/>
            <pc:sldMk cId="416579224" sldId="2147480792"/>
            <ac:spMk id="2" creationId="{82E2A5D1-1CBE-D9FC-C48D-7F30BB12ACEF}"/>
          </ac:spMkLst>
        </pc:spChg>
        <pc:spChg chg="mod">
          <ac:chgData name="Ekström, Lisa" userId="be6fae6a-75c3-4ce7-88f1-e5ac7470a356" providerId="ADAL" clId="{1684D8D3-2D07-46DC-A80C-365594C39540}" dt="2026-01-30T13:38:14.095" v="6" actId="20577"/>
          <ac:spMkLst>
            <pc:docMk/>
            <pc:sldMk cId="416579224" sldId="2147480792"/>
            <ac:spMk id="3" creationId="{41C59503-CC93-B96A-A5B1-187AC5E4D50C}"/>
          </ac:spMkLst>
        </pc:spChg>
      </pc:sldChg>
      <pc:sldChg chg="addSp modSp new mod">
        <pc:chgData name="Ekström, Lisa" userId="be6fae6a-75c3-4ce7-88f1-e5ac7470a356" providerId="ADAL" clId="{1684D8D3-2D07-46DC-A80C-365594C39540}" dt="2026-01-30T14:15:58.705" v="228" actId="108"/>
        <pc:sldMkLst>
          <pc:docMk/>
          <pc:sldMk cId="2549037368" sldId="2147480794"/>
        </pc:sldMkLst>
        <pc:spChg chg="add mod">
          <ac:chgData name="Ekström, Lisa" userId="be6fae6a-75c3-4ce7-88f1-e5ac7470a356" providerId="ADAL" clId="{1684D8D3-2D07-46DC-A80C-365594C39540}" dt="2026-01-30T14:15:58.705" v="228" actId="108"/>
          <ac:spMkLst>
            <pc:docMk/>
            <pc:sldMk cId="2549037368" sldId="2147480794"/>
            <ac:spMk id="2" creationId="{70C4B790-73AB-9EE4-D373-D0EDD28F95D4}"/>
          </ac:spMkLst>
        </pc:spChg>
      </pc:sldChg>
      <pc:sldChg chg="modSp add mod">
        <pc:chgData name="Ekström, Lisa" userId="be6fae6a-75c3-4ce7-88f1-e5ac7470a356" providerId="ADAL" clId="{1684D8D3-2D07-46DC-A80C-365594C39540}" dt="2026-01-30T14:21:57.759" v="354" actId="20577"/>
        <pc:sldMkLst>
          <pc:docMk/>
          <pc:sldMk cId="1674310695" sldId="2147480795"/>
        </pc:sldMkLst>
        <pc:spChg chg="mod">
          <ac:chgData name="Ekström, Lisa" userId="be6fae6a-75c3-4ce7-88f1-e5ac7470a356" providerId="ADAL" clId="{1684D8D3-2D07-46DC-A80C-365594C39540}" dt="2026-01-30T14:21:57.759" v="354" actId="20577"/>
          <ac:spMkLst>
            <pc:docMk/>
            <pc:sldMk cId="1674310695" sldId="2147480795"/>
            <ac:spMk id="2" creationId="{37AE0149-5112-5C10-8E26-B0605EEE2EF2}"/>
          </ac:spMkLst>
        </pc:spChg>
      </pc:sldChg>
      <pc:sldChg chg="modSp add mod">
        <pc:chgData name="Ekström, Lisa" userId="be6fae6a-75c3-4ce7-88f1-e5ac7470a356" providerId="ADAL" clId="{1684D8D3-2D07-46DC-A80C-365594C39540}" dt="2026-01-30T14:17:48.079" v="283" actId="20577"/>
        <pc:sldMkLst>
          <pc:docMk/>
          <pc:sldMk cId="4118220817" sldId="2147480796"/>
        </pc:sldMkLst>
        <pc:spChg chg="mod">
          <ac:chgData name="Ekström, Lisa" userId="be6fae6a-75c3-4ce7-88f1-e5ac7470a356" providerId="ADAL" clId="{1684D8D3-2D07-46DC-A80C-365594C39540}" dt="2026-01-30T14:17:48.079" v="283" actId="20577"/>
          <ac:spMkLst>
            <pc:docMk/>
            <pc:sldMk cId="4118220817" sldId="2147480796"/>
            <ac:spMk id="2" creationId="{2A55C05E-F20B-B542-7C1C-6F95AE922084}"/>
          </ac:spMkLst>
        </pc:spChg>
      </pc:sldChg>
      <pc:sldChg chg="modSp new mod">
        <pc:chgData name="Ekström, Lisa" userId="be6fae6a-75c3-4ce7-88f1-e5ac7470a356" providerId="ADAL" clId="{1684D8D3-2D07-46DC-A80C-365594C39540}" dt="2026-01-30T14:32:38.196" v="629" actId="20577"/>
        <pc:sldMkLst>
          <pc:docMk/>
          <pc:sldMk cId="1749842829" sldId="2147480797"/>
        </pc:sldMkLst>
        <pc:spChg chg="mod">
          <ac:chgData name="Ekström, Lisa" userId="be6fae6a-75c3-4ce7-88f1-e5ac7470a356" providerId="ADAL" clId="{1684D8D3-2D07-46DC-A80C-365594C39540}" dt="2026-01-30T14:32:38.196" v="629" actId="20577"/>
          <ac:spMkLst>
            <pc:docMk/>
            <pc:sldMk cId="1749842829" sldId="2147480797"/>
            <ac:spMk id="2" creationId="{436F252B-0716-B336-A4F9-3DC53415F038}"/>
          </ac:spMkLst>
        </pc:spChg>
        <pc:spChg chg="mod">
          <ac:chgData name="Ekström, Lisa" userId="be6fae6a-75c3-4ce7-88f1-e5ac7470a356" providerId="ADAL" clId="{1684D8D3-2D07-46DC-A80C-365594C39540}" dt="2026-01-30T14:31:04.994" v="547" actId="20577"/>
          <ac:spMkLst>
            <pc:docMk/>
            <pc:sldMk cId="1749842829" sldId="2147480797"/>
            <ac:spMk id="3" creationId="{E02D07D5-EB7E-24E7-FE8F-76C36D9F5816}"/>
          </ac:spMkLst>
        </pc:spChg>
      </pc:sldChg>
    </pc:docChg>
  </pc:docChgLst>
  <pc:docChgLst>
    <pc:chgData name="Kjellander, Tove" userId="39a55f49-cce1-45f6-8348-f28059c06fcd" providerId="ADAL" clId="{D25ACFB9-1546-46E8-A594-EE6AAC03377E}"/>
    <pc:docChg chg="addSld delSld modSld sldOrd">
      <pc:chgData name="Kjellander, Tove" userId="39a55f49-cce1-45f6-8348-f28059c06fcd" providerId="ADAL" clId="{D25ACFB9-1546-46E8-A594-EE6AAC03377E}" dt="2026-02-02T10:47:04.237" v="3" actId="47"/>
      <pc:docMkLst>
        <pc:docMk/>
      </pc:docMkLst>
    </pc:docChg>
  </pc:docChgLst>
  <pc:docChgLst>
    <pc:chgData name="Kjellander, Tove" userId="S::tove.kjellander@rb.se::f4da30f8-841c-4a41-ae6a-573f95dca3ef" providerId="AD" clId="Web-{C2F5FB1D-53C4-5BD7-5B5E-9B021A58A1F8}"/>
    <pc:docChg chg="addSld delSld modSld">
      <pc:chgData name="Kjellander, Tove" userId="S::tove.kjellander@rb.se::f4da30f8-841c-4a41-ae6a-573f95dca3ef" providerId="AD" clId="Web-{C2F5FB1D-53C4-5BD7-5B5E-9B021A58A1F8}" dt="2026-02-02T09:52:40.355" v="11" actId="14100"/>
      <pc:docMkLst>
        <pc:docMk/>
      </pc:docMkLst>
      <pc:sldChg chg="delSp modSp add del delAnim modNotes">
        <pc:chgData name="Kjellander, Tove" userId="S::tove.kjellander@rb.se::f4da30f8-841c-4a41-ae6a-573f95dca3ef" providerId="AD" clId="Web-{C2F5FB1D-53C4-5BD7-5B5E-9B021A58A1F8}" dt="2026-02-02T09:52:40.355" v="11" actId="14100"/>
        <pc:sldMkLst>
          <pc:docMk/>
          <pc:sldMk cId="1845836519" sldId="2147480780"/>
        </pc:sldMkLst>
        <pc:spChg chg="mod">
          <ac:chgData name="Kjellander, Tove" userId="S::tove.kjellander@rb.se::f4da30f8-841c-4a41-ae6a-573f95dca3ef" providerId="AD" clId="Web-{C2F5FB1D-53C4-5BD7-5B5E-9B021A58A1F8}" dt="2026-02-02T09:52:40.355" v="11" actId="14100"/>
          <ac:spMkLst>
            <pc:docMk/>
            <pc:sldMk cId="1845836519" sldId="2147480780"/>
            <ac:spMk id="5" creationId="{411E4574-C6C4-79ED-C5E3-95705EFAB11D}"/>
          </ac:spMkLst>
        </pc:spChg>
        <pc:picChg chg="del">
          <ac:chgData name="Kjellander, Tove" userId="S::tove.kjellander@rb.se::f4da30f8-841c-4a41-ae6a-573f95dca3ef" providerId="AD" clId="Web-{C2F5FB1D-53C4-5BD7-5B5E-9B021A58A1F8}" dt="2026-02-02T09:52:27.306" v="8"/>
          <ac:picMkLst>
            <pc:docMk/>
            <pc:sldMk cId="1845836519" sldId="2147480780"/>
            <ac:picMk id="8" creationId="{09070E26-5F92-C5AD-F388-BD1AA44E8DCF}"/>
          </ac:picMkLst>
        </pc:picChg>
        <pc:picChg chg="del">
          <ac:chgData name="Kjellander, Tove" userId="S::tove.kjellander@rb.se::f4da30f8-841c-4a41-ae6a-573f95dca3ef" providerId="AD" clId="Web-{C2F5FB1D-53C4-5BD7-5B5E-9B021A58A1F8}" dt="2026-02-02T09:52:23.228" v="5"/>
          <ac:picMkLst>
            <pc:docMk/>
            <pc:sldMk cId="1845836519" sldId="2147480780"/>
            <ac:picMk id="10" creationId="{E7A5162A-6B12-A3C4-19DD-152366B0ECDC}"/>
          </ac:picMkLst>
        </pc:picChg>
        <pc:picChg chg="del">
          <ac:chgData name="Kjellander, Tove" userId="S::tove.kjellander@rb.se::f4da30f8-841c-4a41-ae6a-573f95dca3ef" providerId="AD" clId="Web-{C2F5FB1D-53C4-5BD7-5B5E-9B021A58A1F8}" dt="2026-02-02T09:52:28.212" v="9"/>
          <ac:picMkLst>
            <pc:docMk/>
            <pc:sldMk cId="1845836519" sldId="2147480780"/>
            <ac:picMk id="12" creationId="{F0BE4861-65B6-9560-E0E6-3EC2618FED06}"/>
          </ac:picMkLst>
        </pc:picChg>
        <pc:picChg chg="del">
          <ac:chgData name="Kjellander, Tove" userId="S::tove.kjellander@rb.se::f4da30f8-841c-4a41-ae6a-573f95dca3ef" providerId="AD" clId="Web-{C2F5FB1D-53C4-5BD7-5B5E-9B021A58A1F8}" dt="2026-02-02T09:52:24.228" v="6"/>
          <ac:picMkLst>
            <pc:docMk/>
            <pc:sldMk cId="1845836519" sldId="2147480780"/>
            <ac:picMk id="14" creationId="{054408F5-2512-3A44-24ED-2B18BD21EAF7}"/>
          </ac:picMkLst>
        </pc:picChg>
        <pc:picChg chg="del">
          <ac:chgData name="Kjellander, Tove" userId="S::tove.kjellander@rb.se::f4da30f8-841c-4a41-ae6a-573f95dca3ef" providerId="AD" clId="Web-{C2F5FB1D-53C4-5BD7-5B5E-9B021A58A1F8}" dt="2026-02-02T09:52:26.056" v="7"/>
          <ac:picMkLst>
            <pc:docMk/>
            <pc:sldMk cId="1845836519" sldId="2147480780"/>
            <ac:picMk id="16" creationId="{1F9FEC9A-B3B9-A9F9-ED4A-0A7B6D19CBC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7C7275-8A68-4C8B-B5B5-86A5F1B700D3}" type="datetime1">
              <a:rPr lang="LID4096" smtClean="0"/>
              <a:t>05/18/2026</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BB317-48C1-4B7C-A634-B7995D046120}" type="datetime1">
              <a:rPr lang="LID4096" smtClean="0"/>
              <a:t>05/18/2026</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D40DB-2FBE-44EE-7843-6106FA988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EDDCC-F134-63B5-5CC1-884EBBF83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E945F-D196-B18C-2AD6-791076F8B237}"/>
              </a:ext>
            </a:extLst>
          </p:cNvPr>
          <p:cNvSpPr>
            <a:spLocks noGrp="1"/>
          </p:cNvSpPr>
          <p:nvPr>
            <p:ph type="body" idx="1"/>
          </p:nvPr>
        </p:nvSpPr>
        <p:spPr/>
        <p:txBody>
          <a:bodyPr/>
          <a:lstStyle/>
          <a:p>
            <a:r>
              <a:rPr lang="en-US">
                <a:latin typeface="Calibri"/>
                <a:ea typeface="Calibri"/>
                <a:cs typeface="Calibri"/>
              </a:rPr>
              <a:t>Hej och </a:t>
            </a:r>
            <a:r>
              <a:rPr lang="en-US" err="1">
                <a:latin typeface="Calibri"/>
                <a:ea typeface="Calibri"/>
                <a:cs typeface="Calibri"/>
              </a:rPr>
              <a:t>välkomna</a:t>
            </a:r>
            <a:r>
              <a:rPr lang="en-US">
                <a:latin typeface="Calibri"/>
                <a:ea typeface="Calibri"/>
                <a:cs typeface="Calibri"/>
              </a:rPr>
              <a:t>! Jag </a:t>
            </a:r>
            <a:r>
              <a:rPr lang="en-US" err="1">
                <a:latin typeface="Calibri"/>
                <a:ea typeface="Calibri"/>
                <a:cs typeface="Calibri"/>
              </a:rPr>
              <a:t>heter</a:t>
            </a:r>
            <a:r>
              <a:rPr lang="en-US">
                <a:latin typeface="Calibri"/>
                <a:ea typeface="Calibri"/>
                <a:cs typeface="Calibri"/>
              </a:rPr>
              <a:t> … och </a:t>
            </a:r>
            <a:r>
              <a:rPr lang="en-US" err="1">
                <a:latin typeface="Calibri"/>
                <a:ea typeface="Calibri"/>
                <a:cs typeface="Calibri"/>
              </a:rPr>
              <a:t>kommer</a:t>
            </a:r>
            <a:r>
              <a:rPr lang="en-US">
                <a:latin typeface="Calibri"/>
                <a:ea typeface="Calibri"/>
                <a:cs typeface="Calibri"/>
              </a:rPr>
              <a:t> under den </a:t>
            </a:r>
            <a:r>
              <a:rPr lang="en-US" err="1">
                <a:latin typeface="Calibri"/>
                <a:ea typeface="Calibri"/>
                <a:cs typeface="Calibri"/>
              </a:rPr>
              <a:t>kommande</a:t>
            </a:r>
            <a:r>
              <a:rPr lang="en-US">
                <a:latin typeface="Calibri"/>
                <a:ea typeface="Calibri"/>
                <a:cs typeface="Calibri"/>
              </a:rPr>
              <a:t> </a:t>
            </a:r>
            <a:r>
              <a:rPr lang="en-US" err="1">
                <a:latin typeface="Calibri"/>
                <a:ea typeface="Calibri"/>
                <a:cs typeface="Calibri"/>
              </a:rPr>
              <a:t>föreläsningen</a:t>
            </a:r>
            <a:r>
              <a:rPr lang="en-US">
                <a:latin typeface="Calibri"/>
                <a:ea typeface="Calibri"/>
                <a:cs typeface="Calibri"/>
              </a:rPr>
              <a:t> </a:t>
            </a:r>
            <a:r>
              <a:rPr lang="en-US" err="1">
                <a:latin typeface="Calibri"/>
                <a:ea typeface="Calibri"/>
                <a:cs typeface="Calibri"/>
              </a:rPr>
              <a:t>berätta</a:t>
            </a:r>
            <a:r>
              <a:rPr lang="en-US">
                <a:latin typeface="Calibri"/>
                <a:ea typeface="Calibri"/>
                <a:cs typeface="Calibri"/>
              </a:rPr>
              <a:t> lite </a:t>
            </a:r>
            <a:r>
              <a:rPr lang="en-US" err="1">
                <a:latin typeface="Calibri"/>
                <a:ea typeface="Calibri"/>
                <a:cs typeface="Calibri"/>
              </a:rPr>
              <a:t>mer</a:t>
            </a:r>
            <a:r>
              <a:rPr lang="en-US">
                <a:latin typeface="Calibri"/>
                <a:ea typeface="Calibri"/>
                <a:cs typeface="Calibri"/>
              </a:rPr>
              <a:t> om </a:t>
            </a:r>
            <a:r>
              <a:rPr lang="en-US" err="1">
                <a:latin typeface="Calibri"/>
                <a:ea typeface="Calibri"/>
                <a:cs typeface="Calibri"/>
              </a:rPr>
              <a:t>hur</a:t>
            </a:r>
            <a:r>
              <a:rPr lang="en-US">
                <a:latin typeface="Calibri"/>
                <a:ea typeface="Calibri"/>
                <a:cs typeface="Calibri"/>
              </a:rPr>
              <a:t> </a:t>
            </a:r>
            <a:r>
              <a:rPr lang="en-US" err="1">
                <a:latin typeface="Calibri"/>
                <a:ea typeface="Calibri"/>
                <a:cs typeface="Calibri"/>
              </a:rPr>
              <a:t>Rädda</a:t>
            </a:r>
            <a:r>
              <a:rPr lang="en-US">
                <a:latin typeface="Calibri"/>
                <a:ea typeface="Calibri"/>
                <a:cs typeface="Calibri"/>
              </a:rPr>
              <a:t> </a:t>
            </a:r>
            <a:r>
              <a:rPr lang="en-US" err="1">
                <a:latin typeface="Calibri"/>
                <a:ea typeface="Calibri"/>
                <a:cs typeface="Calibri"/>
              </a:rPr>
              <a:t>Barnen</a:t>
            </a:r>
            <a:r>
              <a:rPr lang="en-US">
                <a:latin typeface="Calibri"/>
                <a:ea typeface="Calibri"/>
                <a:cs typeface="Calibri"/>
              </a:rPr>
              <a:t> </a:t>
            </a:r>
            <a:r>
              <a:rPr lang="en-US" err="1">
                <a:latin typeface="Calibri"/>
                <a:ea typeface="Calibri"/>
                <a:cs typeface="Calibri"/>
              </a:rPr>
              <a:t>idag</a:t>
            </a:r>
            <a:r>
              <a:rPr lang="en-US">
                <a:latin typeface="Calibri"/>
                <a:ea typeface="Calibri"/>
                <a:cs typeface="Calibri"/>
              </a:rPr>
              <a:t> ser </a:t>
            </a:r>
            <a:r>
              <a:rPr lang="en-US" err="1">
                <a:latin typeface="Calibri"/>
                <a:ea typeface="Calibri"/>
                <a:cs typeface="Calibri"/>
              </a:rPr>
              <a:t>på</a:t>
            </a:r>
            <a:r>
              <a:rPr lang="en-US">
                <a:latin typeface="Calibri"/>
                <a:ea typeface="Calibri"/>
                <a:cs typeface="Calibri"/>
              </a:rPr>
              <a:t>, och </a:t>
            </a:r>
            <a:r>
              <a:rPr lang="en-US" err="1">
                <a:latin typeface="Calibri"/>
                <a:ea typeface="Calibri"/>
                <a:cs typeface="Calibri"/>
              </a:rPr>
              <a:t>bidrar</a:t>
            </a:r>
            <a:r>
              <a:rPr lang="en-US">
                <a:latin typeface="Calibri"/>
                <a:ea typeface="Calibri"/>
                <a:cs typeface="Calibri"/>
              </a:rPr>
              <a:t> till </a:t>
            </a:r>
            <a:r>
              <a:rPr lang="en-US" err="1">
                <a:latin typeface="Calibri"/>
                <a:ea typeface="Calibri"/>
                <a:cs typeface="Calibri"/>
              </a:rPr>
              <a:t>hur</a:t>
            </a:r>
            <a:r>
              <a:rPr lang="en-US">
                <a:latin typeface="Calibri"/>
                <a:ea typeface="Calibri"/>
                <a:cs typeface="Calibri"/>
              </a:rPr>
              <a:t> barns </a:t>
            </a:r>
            <a:r>
              <a:rPr lang="en-US" err="1">
                <a:latin typeface="Calibri"/>
                <a:ea typeface="Calibri"/>
                <a:cs typeface="Calibri"/>
              </a:rPr>
              <a:t>delaktighet</a:t>
            </a:r>
            <a:r>
              <a:rPr lang="en-US">
                <a:latin typeface="Calibri"/>
                <a:ea typeface="Calibri"/>
                <a:cs typeface="Calibri"/>
              </a:rPr>
              <a:t> </a:t>
            </a:r>
            <a:r>
              <a:rPr lang="en-US" err="1">
                <a:latin typeface="Calibri"/>
                <a:ea typeface="Calibri"/>
                <a:cs typeface="Calibri"/>
              </a:rPr>
              <a:t>stärks</a:t>
            </a:r>
            <a:r>
              <a:rPr lang="en-US">
                <a:latin typeface="Calibri"/>
                <a:ea typeface="Calibri"/>
                <a:cs typeface="Calibri"/>
              </a:rPr>
              <a:t> I </a:t>
            </a:r>
            <a:r>
              <a:rPr lang="en-US" err="1">
                <a:latin typeface="Calibri"/>
                <a:ea typeface="Calibri"/>
                <a:cs typeface="Calibri"/>
              </a:rPr>
              <a:t>samhället</a:t>
            </a:r>
            <a:r>
              <a:rPr lang="en-US">
                <a:latin typeface="Calibri"/>
                <a:ea typeface="Calibri"/>
                <a:cs typeface="Calibri"/>
              </a:rPr>
              <a:t>. </a:t>
            </a:r>
          </a:p>
        </p:txBody>
      </p:sp>
      <p:sp>
        <p:nvSpPr>
          <p:cNvPr id="4" name="Date Placeholder 3">
            <a:extLst>
              <a:ext uri="{FF2B5EF4-FFF2-40B4-BE49-F238E27FC236}">
                <a16:creationId xmlns:a16="http://schemas.microsoft.com/office/drawing/2014/main" id="{1D91FCE8-3971-C8E4-3742-3345075DE6DD}"/>
              </a:ext>
            </a:extLst>
          </p:cNvPr>
          <p:cNvSpPr>
            <a:spLocks noGrp="1"/>
          </p:cNvSpPr>
          <p:nvPr>
            <p:ph type="dt" idx="1"/>
          </p:nvPr>
        </p:nvSpPr>
        <p:spPr/>
        <p:txBody>
          <a:bodyPr/>
          <a:lstStyle/>
          <a:p>
            <a:fld id="{8BAD37A2-176D-4495-A860-45C299630DAB}" type="datetime1">
              <a:rPr lang="LID4096" smtClean="0"/>
              <a:t>05/18/2026</a:t>
            </a:fld>
            <a:endParaRPr lang="en-UK"/>
          </a:p>
        </p:txBody>
      </p:sp>
      <p:sp>
        <p:nvSpPr>
          <p:cNvPr id="5" name="Slide Number Placeholder 4">
            <a:extLst>
              <a:ext uri="{FF2B5EF4-FFF2-40B4-BE49-F238E27FC236}">
                <a16:creationId xmlns:a16="http://schemas.microsoft.com/office/drawing/2014/main" id="{029A3EBD-5604-3B26-CC04-51112319228F}"/>
              </a:ext>
            </a:extLst>
          </p:cNvPr>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166227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Minsta möjliga – lag idag, men det betyder också att vi kan sikta högre än det här. </a:t>
            </a:r>
            <a:endParaRPr lang="en-US">
              <a:solidFill>
                <a:srgbClr val="444444"/>
              </a:solidFill>
            </a:endParaRPr>
          </a:p>
          <a:p>
            <a:endParaRPr lang="sv-SE">
              <a:solidFill>
                <a:srgbClr val="444444"/>
              </a:solidFill>
            </a:endParaRPr>
          </a:p>
          <a:p>
            <a:r>
              <a:rPr lang="sv-SE"/>
              <a:t>Finns idag ett fokus på företrädare – som egentligen inte var meningen att skrivas in för det speglar inte resten av Barnkonventionen. Barnet ska kunna uttrycka sin åsikt utan att en vuxen behöver vara inblandad. </a:t>
            </a:r>
          </a:p>
          <a:p>
            <a:endParaRPr lang="sv-SE"/>
          </a:p>
          <a:p>
            <a:r>
              <a:rPr lang="sv-SE"/>
              <a:t>Om tid: reflektera över vad som står i texten. Vad betyder barnets ålder och mognad enligt gruppen? Görs det här idag i vår kommun, förening eller nationellt?</a:t>
            </a:r>
          </a:p>
        </p:txBody>
      </p:sp>
      <p:sp>
        <p:nvSpPr>
          <p:cNvPr id="4" name="Date Placeholder 3"/>
          <p:cNvSpPr>
            <a:spLocks noGrp="1"/>
          </p:cNvSpPr>
          <p:nvPr>
            <p:ph type="dt" idx="1"/>
          </p:nvPr>
        </p:nvSpPr>
        <p:spPr/>
        <p:txBody>
          <a:bodyPr/>
          <a:lstStyle/>
          <a:p>
            <a:fld id="{858BC3A4-430F-43EF-B81B-9506F0F5462F}" type="datetime1">
              <a:rPr lang="LID4096" smtClean="0"/>
              <a:t>05/18/2026</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12</a:t>
            </a:fld>
            <a:endParaRPr lang="en-UK"/>
          </a:p>
        </p:txBody>
      </p:sp>
    </p:spTree>
    <p:extLst>
      <p:ext uri="{BB962C8B-B14F-4D97-AF65-F5344CB8AC3E}">
        <p14:creationId xmlns:p14="http://schemas.microsoft.com/office/powerpoint/2010/main" val="1290286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Aritkel</a:t>
            </a:r>
            <a:r>
              <a:rPr lang="sv-SE"/>
              <a:t> 12 är en BKs bärande principer, det vill säga behöver vi läsa alla andra artiklar med artikel 12 i åtanke. Alltså kan vi inte lyfta ut barns delaktighet från övriga rättigheter, eftersom barns delaktighet är en förutsättning för allt rättighetsarbete. </a:t>
            </a:r>
          </a:p>
          <a:p>
            <a:endParaRPr lang="sv-SE"/>
          </a:p>
          <a:p>
            <a:r>
              <a:rPr lang="sv-SE"/>
              <a:t>Det finns flera andra artiklar som dock direkt berör barns delaktighet i barnkonventionen – </a:t>
            </a:r>
            <a:br>
              <a:rPr lang="sv-SE">
                <a:cs typeface="+mn-lt"/>
              </a:rPr>
            </a:br>
            <a:r>
              <a:rPr lang="sv-SE"/>
              <a:t>17: Information – barns rätt att få tillgång till information</a:t>
            </a:r>
            <a:endParaRPr lang="en-US">
              <a:solidFill>
                <a:srgbClr val="444444"/>
              </a:solidFill>
            </a:endParaRPr>
          </a:p>
          <a:p>
            <a:r>
              <a:rPr lang="sv-SE"/>
              <a:t>3: Barnets bästa ska alltid sättas i främsta rummet, och med det kommer också att barn behöver höras för att vi vuxna ska veta vad som är barns bästa, </a:t>
            </a:r>
            <a:endParaRPr lang="en-US">
              <a:solidFill>
                <a:srgbClr val="444444"/>
              </a:solidFill>
            </a:endParaRPr>
          </a:p>
          <a:p>
            <a:r>
              <a:rPr lang="sv-SE"/>
              <a:t>13: Yttrandefrihet, att tänka tycka och uttrycka sina </a:t>
            </a:r>
            <a:r>
              <a:rPr lang="sv-SE" err="1"/>
              <a:t>sina</a:t>
            </a:r>
            <a:r>
              <a:rPr lang="sv-SE"/>
              <a:t> åsikter </a:t>
            </a:r>
            <a:endParaRPr lang="en-US">
              <a:solidFill>
                <a:srgbClr val="444444"/>
              </a:solidFill>
            </a:endParaRPr>
          </a:p>
          <a:p>
            <a:r>
              <a:rPr lang="sv-SE"/>
              <a:t>15: Föreningsfrihet och möjlighet att organisera sig och delta i föreningar</a:t>
            </a:r>
            <a:endParaRPr lang="en-US">
              <a:solidFill>
                <a:srgbClr val="444444"/>
              </a:solidFill>
            </a:endParaRPr>
          </a:p>
          <a:p>
            <a:r>
              <a:rPr lang="sv-SE"/>
              <a:t>2: icke-diskriminering att barn inte får diskrimineras och på så vis lämnas utanför. Här går BK längre än exempelvis svensk lag eftersom den bland annat lyfter diskriminering på grund av språk, politisk åskådning, ekonomi osv. </a:t>
            </a:r>
          </a:p>
          <a:p>
            <a:endParaRPr lang="sv-SE"/>
          </a:p>
          <a:p>
            <a:r>
              <a:rPr lang="sv-SE"/>
              <a:t>Mänskliga rättigheter</a:t>
            </a:r>
            <a:endParaRPr lang="en-US">
              <a:solidFill>
                <a:srgbClr val="444444"/>
              </a:solidFill>
            </a:endParaRPr>
          </a:p>
          <a:p>
            <a:r>
              <a:rPr lang="sv-SE"/>
              <a:t>Föräldrabalken, Yttrandefrihetsgrundlagen, </a:t>
            </a:r>
            <a:r>
              <a:rPr lang="sv-SE" err="1"/>
              <a:t>Patientlagen</a:t>
            </a:r>
            <a:r>
              <a:rPr lang="sv-SE"/>
              <a:t> </a:t>
            </a:r>
            <a:r>
              <a:rPr lang="sv-SE" err="1"/>
              <a:t>mfl</a:t>
            </a:r>
            <a:endParaRPr lang="sv-SE" err="1">
              <a:solidFill>
                <a:srgbClr val="444444"/>
              </a:solidFill>
            </a:endParaRPr>
          </a:p>
          <a:p>
            <a:endParaRPr lang="sv-SE">
              <a:solidFill>
                <a:srgbClr val="444444"/>
              </a:solidFill>
            </a:endParaRPr>
          </a:p>
          <a:p>
            <a:r>
              <a:rPr lang="sv-SE" b="1"/>
              <a:t>Mer än juridiken</a:t>
            </a:r>
            <a:endParaRPr lang="en-US">
              <a:solidFill>
                <a:srgbClr val="444444"/>
              </a:solidFill>
            </a:endParaRPr>
          </a:p>
          <a:p>
            <a:r>
              <a:rPr lang="sv-SE"/>
              <a:t>Ett förhållningssätt</a:t>
            </a:r>
            <a:endParaRPr lang="en-US">
              <a:solidFill>
                <a:srgbClr val="444444"/>
              </a:solidFill>
            </a:endParaRPr>
          </a:p>
          <a:p>
            <a:r>
              <a:rPr lang="sv-SE"/>
              <a:t>En maktfråga</a:t>
            </a:r>
            <a:endParaRPr lang="en-US">
              <a:solidFill>
                <a:srgbClr val="444444"/>
              </a:solidFill>
            </a:endParaRPr>
          </a:p>
          <a:p>
            <a:endParaRPr lang="sv-SE">
              <a:solidFill>
                <a:srgbClr val="444444"/>
              </a:solidFill>
            </a:endParaRPr>
          </a:p>
          <a:p>
            <a:r>
              <a:rPr lang="sv-SE"/>
              <a:t>BK är lag och befintliga strukturer som finns idag – var ligger ansvaret för barns delaktighet? </a:t>
            </a:r>
            <a:endParaRPr lang="en-US">
              <a:solidFill>
                <a:srgbClr val="444444"/>
              </a:solidFill>
            </a:endParaRPr>
          </a:p>
          <a:p>
            <a:endParaRPr lang="sv-SE">
              <a:solidFill>
                <a:srgbClr val="444444"/>
              </a:solidFill>
            </a:endParaRPr>
          </a:p>
          <a:p>
            <a:endParaRPr lang="sv-SE">
              <a:solidFill>
                <a:srgbClr val="444444"/>
              </a:solidFill>
            </a:endParaRPr>
          </a:p>
          <a:p>
            <a:endParaRPr lang="en-US">
              <a:latin typeface="Calibri"/>
              <a:ea typeface="Calibri"/>
              <a:cs typeface="Calibri"/>
            </a:endParaRPr>
          </a:p>
        </p:txBody>
      </p:sp>
      <p:sp>
        <p:nvSpPr>
          <p:cNvPr id="4" name="Date Placeholder 3"/>
          <p:cNvSpPr>
            <a:spLocks noGrp="1"/>
          </p:cNvSpPr>
          <p:nvPr>
            <p:ph type="dt" idx="1"/>
          </p:nvPr>
        </p:nvSpPr>
        <p:spPr/>
        <p:txBody>
          <a:bodyPr/>
          <a:lstStyle/>
          <a:p>
            <a:fld id="{07F6AC9E-95E3-480C-8AEC-2277D820074C}" type="datetime1">
              <a:rPr lang="LID4096" smtClean="0"/>
              <a:t>05/18/2026</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13</a:t>
            </a:fld>
            <a:endParaRPr lang="en-UK"/>
          </a:p>
        </p:txBody>
      </p:sp>
    </p:spTree>
    <p:extLst>
      <p:ext uri="{BB962C8B-B14F-4D97-AF65-F5344CB8AC3E}">
        <p14:creationId xmlns:p14="http://schemas.microsoft.com/office/powerpoint/2010/main" val="2140345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Nedmontering – det finns hinder och barriärer i de system som vi byggt upp. När vi gör Barnkonventionen verklig för alla barn så innebär det att vi kan behöva riva upp system som idag inte möjliggör barns delaktighet, eller system och processer som ska göra barn delaktiga men som idag varken är barnvänliga eller ger barnets röst den tyngd som krävs. </a:t>
            </a:r>
          </a:p>
          <a:p>
            <a:endParaRPr lang="sv-SE"/>
          </a:p>
          <a:p>
            <a:r>
              <a:rPr lang="sv-SE"/>
              <a:t>Delaktighet handlar inte om att barn ska anpassa sig till strukturer som vuxna format, utan det handlar om att vi vuxna tar ansvar för att barn är delaktiga på ett sätt som är anpassat och format utifrån barnen. Det är först då vi kommer att kunna göra Barnkonventionens alla artiklar verkliga för alla barn. </a:t>
            </a:r>
          </a:p>
          <a:p>
            <a:endParaRPr lang="sv-SE"/>
          </a:p>
          <a:p>
            <a:r>
              <a:rPr lang="sv-SE" b="1"/>
              <a:t>Fördjupning: läs allmänna kommentaren!</a:t>
            </a:r>
          </a:p>
        </p:txBody>
      </p:sp>
      <p:sp>
        <p:nvSpPr>
          <p:cNvPr id="4" name="Platshållare för bildnummer 3"/>
          <p:cNvSpPr>
            <a:spLocks noGrp="1"/>
          </p:cNvSpPr>
          <p:nvPr>
            <p:ph type="sldNum" sz="quarter" idx="5"/>
          </p:nvPr>
        </p:nvSpPr>
        <p:spPr/>
        <p:txBody>
          <a:bodyPr/>
          <a:lstStyle/>
          <a:p>
            <a:fld id="{5A39E43E-7A49-43B9-B0C1-7CC055876271}" type="slidenum">
              <a:rPr lang="en-CA" smtClean="0"/>
              <a:t>14</a:t>
            </a:fld>
            <a:endParaRPr lang="en-CA"/>
          </a:p>
        </p:txBody>
      </p:sp>
    </p:spTree>
    <p:extLst>
      <p:ext uri="{BB962C8B-B14F-4D97-AF65-F5344CB8AC3E}">
        <p14:creationId xmlns:p14="http://schemas.microsoft.com/office/powerpoint/2010/main" val="153040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Rättighet</a:t>
            </a:r>
          </a:p>
          <a:p>
            <a:r>
              <a:rPr lang="sv-SE"/>
              <a:t>Effektivare verksamheter</a:t>
            </a:r>
          </a:p>
          <a:p>
            <a:r>
              <a:rPr lang="sv-SE"/>
              <a:t>Stärkta barn</a:t>
            </a:r>
          </a:p>
          <a:p>
            <a:r>
              <a:rPr lang="sv-SE"/>
              <a:t>Relevantare resultat</a:t>
            </a:r>
          </a:p>
          <a:p>
            <a:r>
              <a:rPr lang="sv-SE"/>
              <a:t>Stärkt demokrati</a:t>
            </a:r>
          </a:p>
          <a:p>
            <a:r>
              <a:rPr lang="sv-SE"/>
              <a:t>Ökad kunskap </a:t>
            </a:r>
          </a:p>
        </p:txBody>
      </p:sp>
      <p:sp>
        <p:nvSpPr>
          <p:cNvPr id="4" name="Platshållare för datum 3"/>
          <p:cNvSpPr>
            <a:spLocks noGrp="1"/>
          </p:cNvSpPr>
          <p:nvPr>
            <p:ph type="dt" idx="1"/>
          </p:nvPr>
        </p:nvSpPr>
        <p:spPr/>
        <p:txBody>
          <a:bodyPr/>
          <a:lstStyle/>
          <a:p>
            <a:fld id="{77466E22-C249-41B4-AC14-68BA6011F37E}" type="datetime1">
              <a:rPr lang="LID4096" smtClean="0"/>
              <a:t>05/18/2026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15</a:t>
            </a:fld>
            <a:endParaRPr lang="en-UK"/>
          </a:p>
        </p:txBody>
      </p:sp>
    </p:spTree>
    <p:extLst>
      <p:ext uri="{BB962C8B-B14F-4D97-AF65-F5344CB8AC3E}">
        <p14:creationId xmlns:p14="http://schemas.microsoft.com/office/powerpoint/2010/main" val="879564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Kan </a:t>
            </a:r>
            <a:r>
              <a:rPr lang="en-US" err="1">
                <a:latin typeface="Calibri"/>
                <a:ea typeface="Calibri"/>
                <a:cs typeface="Calibri"/>
              </a:rPr>
              <a:t>ni</a:t>
            </a:r>
            <a:r>
              <a:rPr lang="en-US">
                <a:latin typeface="Calibri"/>
                <a:ea typeface="Calibri"/>
                <a:cs typeface="Calibri"/>
              </a:rPr>
              <a:t> </a:t>
            </a:r>
            <a:r>
              <a:rPr lang="en-US" err="1">
                <a:latin typeface="Calibri"/>
                <a:ea typeface="Calibri"/>
                <a:cs typeface="Calibri"/>
              </a:rPr>
              <a:t>komma</a:t>
            </a:r>
            <a:r>
              <a:rPr lang="en-US">
                <a:latin typeface="Calibri"/>
                <a:ea typeface="Calibri"/>
                <a:cs typeface="Calibri"/>
              </a:rPr>
              <a:t> </a:t>
            </a:r>
            <a:r>
              <a:rPr lang="en-US" err="1">
                <a:latin typeface="Calibri"/>
                <a:ea typeface="Calibri"/>
                <a:cs typeface="Calibri"/>
              </a:rPr>
              <a:t>på</a:t>
            </a:r>
            <a:r>
              <a:rPr lang="en-US">
                <a:latin typeface="Calibri"/>
                <a:ea typeface="Calibri"/>
                <a:cs typeface="Calibri"/>
              </a:rPr>
              <a:t> </a:t>
            </a:r>
            <a:r>
              <a:rPr lang="en-US" err="1">
                <a:latin typeface="Calibri"/>
                <a:ea typeface="Calibri"/>
                <a:cs typeface="Calibri"/>
              </a:rPr>
              <a:t>andra</a:t>
            </a:r>
            <a:r>
              <a:rPr lang="en-US">
                <a:latin typeface="Calibri"/>
                <a:ea typeface="Calibri"/>
                <a:cs typeface="Calibri"/>
              </a:rPr>
              <a:t> </a:t>
            </a:r>
            <a:r>
              <a:rPr lang="en-US" err="1">
                <a:latin typeface="Calibri"/>
                <a:ea typeface="Calibri"/>
                <a:cs typeface="Calibri"/>
              </a:rPr>
              <a:t>exempel</a:t>
            </a:r>
            <a:r>
              <a:rPr lang="en-US">
                <a:latin typeface="Calibri"/>
                <a:ea typeface="Calibri"/>
                <a:cs typeface="Calibri"/>
              </a:rPr>
              <a:t> </a:t>
            </a:r>
            <a:r>
              <a:rPr lang="en-US" err="1">
                <a:latin typeface="Calibri"/>
                <a:ea typeface="Calibri"/>
                <a:cs typeface="Calibri"/>
              </a:rPr>
              <a:t>på</a:t>
            </a:r>
            <a:r>
              <a:rPr lang="en-US">
                <a:latin typeface="Calibri"/>
                <a:ea typeface="Calibri"/>
                <a:cs typeface="Calibri"/>
              </a:rPr>
              <a:t> </a:t>
            </a:r>
            <a:r>
              <a:rPr lang="en-US" err="1">
                <a:latin typeface="Calibri"/>
                <a:ea typeface="Calibri"/>
                <a:cs typeface="Calibri"/>
              </a:rPr>
              <a:t>vad</a:t>
            </a:r>
            <a:r>
              <a:rPr lang="en-US">
                <a:latin typeface="Calibri"/>
                <a:ea typeface="Calibri"/>
                <a:cs typeface="Calibri"/>
              </a:rPr>
              <a:t> </a:t>
            </a:r>
            <a:r>
              <a:rPr lang="en-US" err="1">
                <a:latin typeface="Calibri"/>
                <a:ea typeface="Calibri"/>
                <a:cs typeface="Calibri"/>
              </a:rPr>
              <a:t>som</a:t>
            </a:r>
            <a:r>
              <a:rPr lang="en-US">
                <a:latin typeface="Calibri"/>
                <a:ea typeface="Calibri"/>
                <a:cs typeface="Calibri"/>
              </a:rPr>
              <a:t> </a:t>
            </a:r>
            <a:r>
              <a:rPr lang="en-US" err="1">
                <a:latin typeface="Calibri"/>
                <a:ea typeface="Calibri"/>
                <a:cs typeface="Calibri"/>
              </a:rPr>
              <a:t>inte</a:t>
            </a:r>
            <a:r>
              <a:rPr lang="en-US">
                <a:latin typeface="Calibri"/>
                <a:ea typeface="Calibri"/>
                <a:cs typeface="Calibri"/>
              </a:rPr>
              <a:t> </a:t>
            </a:r>
            <a:r>
              <a:rPr lang="en-US" err="1">
                <a:latin typeface="Calibri"/>
                <a:ea typeface="Calibri"/>
                <a:cs typeface="Calibri"/>
              </a:rPr>
              <a:t>är</a:t>
            </a:r>
            <a:r>
              <a:rPr lang="en-US">
                <a:latin typeface="Calibri"/>
                <a:ea typeface="Calibri"/>
                <a:cs typeface="Calibri"/>
              </a:rPr>
              <a:t> barns </a:t>
            </a:r>
            <a:r>
              <a:rPr lang="en-US" err="1">
                <a:latin typeface="Calibri"/>
                <a:ea typeface="Calibri"/>
                <a:cs typeface="Calibri"/>
              </a:rPr>
              <a:t>delaktighet</a:t>
            </a:r>
            <a:r>
              <a:rPr lang="en-US">
                <a:latin typeface="Calibri"/>
                <a:ea typeface="Calibri"/>
                <a:cs typeface="Calibri"/>
              </a:rPr>
              <a:t>?</a:t>
            </a:r>
          </a:p>
        </p:txBody>
      </p:sp>
      <p:sp>
        <p:nvSpPr>
          <p:cNvPr id="4" name="Date Placeholder 3"/>
          <p:cNvSpPr>
            <a:spLocks noGrp="1"/>
          </p:cNvSpPr>
          <p:nvPr>
            <p:ph type="dt" idx="1"/>
          </p:nvPr>
        </p:nvSpPr>
        <p:spPr/>
        <p:txBody>
          <a:bodyPr/>
          <a:lstStyle/>
          <a:p>
            <a:fld id="{CC5BA72C-44AF-4BED-9A02-5C946C488B82}" type="datetime1">
              <a:rPr lang="LID4096" smtClean="0"/>
              <a:t>05/18/2026</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16</a:t>
            </a:fld>
            <a:endParaRPr lang="en-UK"/>
          </a:p>
        </p:txBody>
      </p:sp>
    </p:spTree>
    <p:extLst>
      <p:ext uri="{BB962C8B-B14F-4D97-AF65-F5344CB8AC3E}">
        <p14:creationId xmlns:p14="http://schemas.microsoft.com/office/powerpoint/2010/main" val="202460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124D-EB67-695E-64CF-22555FA042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033C855-21F0-6CD9-9423-EAD80CE5566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A3F8072-897A-4BE8-4732-E90B794E9834}"/>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5449EBF8-60EB-9D55-EB28-967E57FB02CC}"/>
              </a:ext>
            </a:extLst>
          </p:cNvPr>
          <p:cNvSpPr>
            <a:spLocks noGrp="1"/>
          </p:cNvSpPr>
          <p:nvPr>
            <p:ph type="dt" idx="1"/>
          </p:nvPr>
        </p:nvSpPr>
        <p:spPr/>
        <p:txBody>
          <a:bodyPr/>
          <a:lstStyle/>
          <a:p>
            <a:fld id="{A4196F5B-B726-438D-9724-CC647B61FC1E}" type="datetime1">
              <a:rPr lang="LID4096" smtClean="0"/>
              <a:t>05/18/2026</a:t>
            </a:fld>
            <a:endParaRPr lang="en-UK"/>
          </a:p>
        </p:txBody>
      </p:sp>
      <p:sp>
        <p:nvSpPr>
          <p:cNvPr id="5" name="Platshållare för bildnummer 4">
            <a:extLst>
              <a:ext uri="{FF2B5EF4-FFF2-40B4-BE49-F238E27FC236}">
                <a16:creationId xmlns:a16="http://schemas.microsoft.com/office/drawing/2014/main" id="{3F47A896-B41D-897D-EF62-87969F65F32D}"/>
              </a:ext>
            </a:extLst>
          </p:cNvPr>
          <p:cNvSpPr>
            <a:spLocks noGrp="1"/>
          </p:cNvSpPr>
          <p:nvPr>
            <p:ph type="sldNum" sz="quarter" idx="5"/>
          </p:nvPr>
        </p:nvSpPr>
        <p:spPr/>
        <p:txBody>
          <a:bodyPr/>
          <a:lstStyle/>
          <a:p>
            <a:fld id="{B963DF67-57A7-4E60-B412-2E26C2D4287B}" type="slidenum">
              <a:rPr lang="en-UK" smtClean="0"/>
              <a:t>17</a:t>
            </a:fld>
            <a:endParaRPr lang="en-UK"/>
          </a:p>
        </p:txBody>
      </p:sp>
    </p:spTree>
    <p:extLst>
      <p:ext uri="{BB962C8B-B14F-4D97-AF65-F5344CB8AC3E}">
        <p14:creationId xmlns:p14="http://schemas.microsoft.com/office/powerpoint/2010/main" val="3044431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solidFill>
                  <a:srgbClr val="000000"/>
                </a:solidFill>
                <a:latin typeface="AAAAAB+Lato-Regular"/>
              </a:rPr>
              <a:t> På bilden har ni våra hörnstenar, hur jobbar ni med barns delaktighet inom ramen för dessa idag? </a:t>
            </a:r>
            <a:endParaRPr lang="sv-SE" sz="1200" b="0" i="0" u="none" strike="noStrike" baseline="0">
              <a:solidFill>
                <a:srgbClr val="000000"/>
              </a:solidFill>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a:solidFill>
                <a:srgbClr val="000000"/>
              </a:solidFill>
              <a:latin typeface="AAAAAB+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baseline="0">
                <a:solidFill>
                  <a:srgbClr val="000000"/>
                </a:solidFill>
                <a:latin typeface="AAAAAF+Lato-Bold"/>
              </a:rPr>
              <a:t>Direkta insatser </a:t>
            </a:r>
            <a:r>
              <a:rPr lang="sv-SE" sz="1200" b="0" i="0" u="none" strike="noStrike" baseline="0">
                <a:solidFill>
                  <a:srgbClr val="000000"/>
                </a:solidFill>
                <a:latin typeface="AAAAAB+Lato-Regular"/>
              </a:rPr>
              <a:t>En stor del av våra direkta insatser genomförs av lokala partnerorganisationer och civilsamhälle. Vi är med och bygger ett starkt lokalt civilsamhälle för barns rättigheter och ökar det lokala ägarskapet för att våra insatser ska vara hållbara över tid. Vi bidrar till livräddande insatser i katastrofer världen över med sjukvård och insatser för trygghet och skydd. Vi arbetar också förebyggande och samarbetar med nationella och lokala aktörer och myndigheter.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a:solidFill>
                <a:srgbClr val="000000"/>
              </a:solidFill>
              <a:latin typeface="AAAAAB+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baseline="0">
                <a:solidFill>
                  <a:srgbClr val="000000"/>
                </a:solidFill>
                <a:latin typeface="AAAAAF+Lato-Bold"/>
              </a:rPr>
              <a:t>Kunskap </a:t>
            </a:r>
            <a:r>
              <a:rPr lang="sv-SE" sz="1200" b="0" i="0" u="none" strike="noStrike" baseline="0">
                <a:solidFill>
                  <a:srgbClr val="000000"/>
                </a:solidFill>
                <a:latin typeface="AAAAAB+Lato-Regular"/>
              </a:rPr>
              <a:t>Vi sprider kunskap och erfarenhet till dem som har inflytande över barns livsvillkor, till exempel lärare, föräldrar och socialarbetare. I Sverige arbetar vi med att höja kunskapen hos olika samhällsaktörer om barn som lever i socioekonomisk utsatthet. Vi finns i socioekonomiskt utsatta områden för att minska diskriminering och stärka barnens inflytande över frågor som berör dem. Vi kan samla in rätt kunskap genom våra insatser och blir därför en trovärdig expert som kan påverka i samhället.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a:solidFill>
                <a:srgbClr val="000000"/>
              </a:solidFill>
              <a:latin typeface="AAAAAB+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baseline="0">
                <a:solidFill>
                  <a:srgbClr val="000000"/>
                </a:solidFill>
                <a:latin typeface="AAAAAF+Lato-Bold"/>
              </a:rPr>
              <a:t>Påverkan </a:t>
            </a:r>
            <a:r>
              <a:rPr lang="sv-SE" sz="1200" b="0" i="0" u="none" strike="noStrike" baseline="0">
                <a:solidFill>
                  <a:srgbClr val="000000"/>
                </a:solidFill>
                <a:latin typeface="AAAAAB+Lato-Regular"/>
              </a:rPr>
              <a:t>Vi påverkar för att förändra samhällen och säkerställa att barns rättigheter respekteras. Vi väcker debatt, bildar opinion, besvarar remisser och lämnar förslag på ändringar i lagförslag för att stärka barns rättsliga skydd. Rädda Barnen arbetar för att få stater att ta ansvar för att barnets rättigheter respekteras. Det behövs lagar, oberoende barnombudsmän och statistik om barn. </a:t>
            </a:r>
            <a:endParaRPr lang="sv-SE"/>
          </a:p>
          <a:p>
            <a:endParaRPr lang="sv-SE"/>
          </a:p>
        </p:txBody>
      </p:sp>
      <p:sp>
        <p:nvSpPr>
          <p:cNvPr id="4" name="Platshållare för datum 3"/>
          <p:cNvSpPr>
            <a:spLocks noGrp="1"/>
          </p:cNvSpPr>
          <p:nvPr>
            <p:ph type="dt" idx="1"/>
          </p:nvPr>
        </p:nvSpPr>
        <p:spPr/>
        <p:txBody>
          <a:bodyPr/>
          <a:lstStyle/>
          <a:p>
            <a:fld id="{5BABAD73-CDD1-4344-BDAB-4F1860596433}" type="datetime1">
              <a:rPr lang="LID4096" smtClean="0"/>
              <a:t>05/18/2026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18</a:t>
            </a:fld>
            <a:endParaRPr lang="en-UK"/>
          </a:p>
        </p:txBody>
      </p:sp>
    </p:spTree>
    <p:extLst>
      <p:ext uri="{BB962C8B-B14F-4D97-AF65-F5344CB8AC3E}">
        <p14:creationId xmlns:p14="http://schemas.microsoft.com/office/powerpoint/2010/main" val="1158201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Kan </a:t>
            </a:r>
            <a:r>
              <a:rPr lang="en-US" err="1">
                <a:latin typeface="Calibri"/>
                <a:ea typeface="Calibri"/>
                <a:cs typeface="Calibri"/>
              </a:rPr>
              <a:t>läggas</a:t>
            </a:r>
            <a:r>
              <a:rPr lang="en-US">
                <a:latin typeface="Calibri"/>
                <a:ea typeface="Calibri"/>
                <a:cs typeface="Calibri"/>
              </a:rPr>
              <a:t> till vid </a:t>
            </a:r>
            <a:r>
              <a:rPr lang="en-US" err="1">
                <a:latin typeface="Calibri"/>
                <a:ea typeface="Calibri"/>
                <a:cs typeface="Calibri"/>
              </a:rPr>
              <a:t>behov</a:t>
            </a:r>
            <a:r>
              <a:rPr lang="en-US">
                <a:latin typeface="Calibri"/>
                <a:ea typeface="Calibri"/>
                <a:cs typeface="Calibri"/>
              </a:rPr>
              <a:t> om man </a:t>
            </a:r>
            <a:r>
              <a:rPr lang="en-US" err="1">
                <a:latin typeface="Calibri"/>
                <a:ea typeface="Calibri"/>
                <a:cs typeface="Calibri"/>
              </a:rPr>
              <a:t>vill</a:t>
            </a:r>
            <a:r>
              <a:rPr lang="en-US">
                <a:latin typeface="Calibri"/>
                <a:ea typeface="Calibri"/>
                <a:cs typeface="Calibri"/>
              </a:rPr>
              <a:t> prata </a:t>
            </a:r>
            <a:r>
              <a:rPr lang="en-US" err="1">
                <a:latin typeface="Calibri"/>
                <a:ea typeface="Calibri"/>
                <a:cs typeface="Calibri"/>
              </a:rPr>
              <a:t>mer</a:t>
            </a:r>
            <a:r>
              <a:rPr lang="en-US">
                <a:latin typeface="Calibri"/>
                <a:ea typeface="Calibri"/>
                <a:cs typeface="Calibri"/>
              </a:rPr>
              <a:t> om </a:t>
            </a:r>
            <a:r>
              <a:rPr lang="en-US" err="1">
                <a:latin typeface="Calibri"/>
                <a:ea typeface="Calibri"/>
                <a:cs typeface="Calibri"/>
              </a:rPr>
              <a:t>hur</a:t>
            </a:r>
            <a:r>
              <a:rPr lang="en-US">
                <a:latin typeface="Calibri"/>
                <a:ea typeface="Calibri"/>
                <a:cs typeface="Calibri"/>
              </a:rPr>
              <a:t> </a:t>
            </a:r>
            <a:r>
              <a:rPr lang="en-US" err="1">
                <a:latin typeface="Calibri"/>
                <a:ea typeface="Calibri"/>
                <a:cs typeface="Calibri"/>
              </a:rPr>
              <a:t>Rädda</a:t>
            </a:r>
            <a:r>
              <a:rPr lang="en-US">
                <a:latin typeface="Calibri"/>
                <a:ea typeface="Calibri"/>
                <a:cs typeface="Calibri"/>
              </a:rPr>
              <a:t> </a:t>
            </a:r>
            <a:r>
              <a:rPr lang="en-US" err="1">
                <a:latin typeface="Calibri"/>
                <a:ea typeface="Calibri"/>
                <a:cs typeface="Calibri"/>
              </a:rPr>
              <a:t>Barnen</a:t>
            </a:r>
            <a:r>
              <a:rPr lang="en-US">
                <a:latin typeface="Calibri"/>
                <a:ea typeface="Calibri"/>
                <a:cs typeface="Calibri"/>
              </a:rPr>
              <a:t> </a:t>
            </a:r>
            <a:r>
              <a:rPr lang="en-US" err="1">
                <a:latin typeface="Calibri"/>
                <a:ea typeface="Calibri"/>
                <a:cs typeface="Calibri"/>
              </a:rPr>
              <a:t>arbetar</a:t>
            </a:r>
            <a:r>
              <a:rPr lang="en-US">
                <a:latin typeface="Calibri"/>
                <a:ea typeface="Calibri"/>
                <a:cs typeface="Calibri"/>
              </a:rPr>
              <a:t> med barns </a:t>
            </a:r>
            <a:r>
              <a:rPr lang="en-US" err="1">
                <a:latin typeface="Calibri"/>
                <a:ea typeface="Calibri"/>
                <a:cs typeface="Calibri"/>
              </a:rPr>
              <a:t>delaktighet</a:t>
            </a:r>
            <a:r>
              <a:rPr lang="en-US">
                <a:latin typeface="Calibri"/>
                <a:ea typeface="Calibri"/>
                <a:cs typeface="Calibri"/>
              </a:rPr>
              <a:t> </a:t>
            </a:r>
            <a:r>
              <a:rPr lang="en-US" err="1">
                <a:latin typeface="Calibri"/>
                <a:ea typeface="Calibri"/>
                <a:cs typeface="Calibri"/>
              </a:rPr>
              <a:t>idag</a:t>
            </a:r>
            <a:r>
              <a:rPr lang="en-US">
                <a:latin typeface="Calibri"/>
                <a:ea typeface="Calibri"/>
                <a:cs typeface="Calibri"/>
              </a:rPr>
              <a:t>. </a:t>
            </a:r>
          </a:p>
        </p:txBody>
      </p:sp>
      <p:sp>
        <p:nvSpPr>
          <p:cNvPr id="4" name="Date Placeholder 3"/>
          <p:cNvSpPr>
            <a:spLocks noGrp="1"/>
          </p:cNvSpPr>
          <p:nvPr>
            <p:ph type="dt" idx="1"/>
          </p:nvPr>
        </p:nvSpPr>
        <p:spPr/>
        <p:txBody>
          <a:bodyPr/>
          <a:lstStyle/>
          <a:p>
            <a:fld id="{C18CDD98-8C79-4987-9A5A-F762F3AB4282}" type="datetime1">
              <a:rPr lang="LID4096" smtClean="0"/>
              <a:t>05/18/2026</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19</a:t>
            </a:fld>
            <a:endParaRPr lang="en-UK"/>
          </a:p>
        </p:txBody>
      </p:sp>
    </p:spTree>
    <p:extLst>
      <p:ext uri="{BB962C8B-B14F-4D97-AF65-F5344CB8AC3E}">
        <p14:creationId xmlns:p14="http://schemas.microsoft.com/office/powerpoint/2010/main" val="2507161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KANSKE</a:t>
            </a:r>
          </a:p>
        </p:txBody>
      </p:sp>
      <p:sp>
        <p:nvSpPr>
          <p:cNvPr id="4" name="Date Placeholder 3"/>
          <p:cNvSpPr>
            <a:spLocks noGrp="1"/>
          </p:cNvSpPr>
          <p:nvPr>
            <p:ph type="dt" idx="1"/>
          </p:nvPr>
        </p:nvSpPr>
        <p:spPr/>
        <p:txBody>
          <a:bodyPr/>
          <a:lstStyle/>
          <a:p>
            <a:fld id="{9992D076-646D-4C27-AC24-209263B8A8D4}" type="datetime1">
              <a:rPr lang="LID4096" smtClean="0"/>
              <a:t>05/18/2026</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20</a:t>
            </a:fld>
            <a:endParaRPr lang="en-UK"/>
          </a:p>
        </p:txBody>
      </p:sp>
    </p:spTree>
    <p:extLst>
      <p:ext uri="{BB962C8B-B14F-4D97-AF65-F5344CB8AC3E}">
        <p14:creationId xmlns:p14="http://schemas.microsoft.com/office/powerpoint/2010/main" val="2707520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C962-BA9F-4305-F4FE-D41DC7796F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D15016D-6D9C-CF9E-38D6-CA41CC9FB33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D53337E-B0E0-DF2D-30EC-63B7325ADE2B}"/>
              </a:ext>
            </a:extLst>
          </p:cNvPr>
          <p:cNvSpPr>
            <a:spLocks noGrp="1"/>
          </p:cNvSpPr>
          <p:nvPr>
            <p:ph type="body" idx="1"/>
          </p:nvPr>
        </p:nvSpPr>
        <p:spPr/>
        <p:txBody>
          <a:bodyPr/>
          <a:lstStyle/>
          <a:p>
            <a:r>
              <a:rPr lang="sv-SE">
                <a:ea typeface="Lato"/>
                <a:cs typeface="Lato"/>
              </a:rPr>
              <a:t>Nu kommer vi kort gå in på de verktyg som Rädda Barnen har till sitt förfogande för att förstå, planera och genomföra delaktighetsprocesser. Det är inte metoder – utan arbetssätt som sätter grunden för hur metoden därefter kan utformas. </a:t>
            </a:r>
          </a:p>
          <a:p>
            <a:endParaRPr lang="sv-SE">
              <a:ea typeface="Lato"/>
              <a:cs typeface="Lato"/>
            </a:endParaRPr>
          </a:p>
          <a:p>
            <a:r>
              <a:rPr lang="sv-SE" b="1">
                <a:ea typeface="Lato"/>
                <a:cs typeface="Lato"/>
              </a:rPr>
              <a:t>3 nivåer av delaktighet</a:t>
            </a:r>
          </a:p>
          <a:p>
            <a:r>
              <a:rPr lang="sv-SE">
                <a:ea typeface="Lato"/>
                <a:cs typeface="Lato"/>
              </a:rPr>
              <a:t>Rädda Barnens kugghjul möjliggör för oss att reflektera över vilken typ av dialog vi har plan på att genomföra. </a:t>
            </a:r>
          </a:p>
          <a:p>
            <a:endParaRPr lang="sv-SE">
              <a:ea typeface="Lato"/>
              <a:cs typeface="Lato"/>
            </a:endParaRPr>
          </a:p>
          <a:p>
            <a:r>
              <a:rPr lang="sv-SE">
                <a:ea typeface="Lato"/>
                <a:cs typeface="Lato"/>
              </a:rPr>
              <a:t>Är den konsultativ (här hamnar många av våra nationella processer, likaså kommunala råd och liknande): den bygger på att vuxna frågar barn frågor som vuxna på förhand bestämt, och där processen i sig är bestämd av vuxna. </a:t>
            </a:r>
          </a:p>
          <a:p>
            <a:endParaRPr lang="sv-SE">
              <a:ea typeface="Lato"/>
              <a:cs typeface="Lato"/>
            </a:endParaRPr>
          </a:p>
          <a:p>
            <a:r>
              <a:rPr lang="sv-SE">
                <a:ea typeface="Lato"/>
                <a:cs typeface="Lato"/>
              </a:rPr>
              <a:t>Vid samverkan finns ett större mandat för barn och vuxna att samarbeta kring, ofta är det i längre processer över tid. Här är en viktig beståndsdel att barn har möjlighet att påverka processen och utformandet av insatsen. </a:t>
            </a:r>
          </a:p>
          <a:p>
            <a:endParaRPr lang="sv-SE">
              <a:ea typeface="Lato"/>
              <a:cs typeface="Lato"/>
            </a:endParaRPr>
          </a:p>
          <a:p>
            <a:r>
              <a:rPr lang="sv-SE">
                <a:ea typeface="Lato"/>
                <a:cs typeface="Lato"/>
              </a:rPr>
              <a:t>Barnledd: här hamnar få processer, men det handlar om att allt mandat hamnar hos barn, att styra, initiera och driva!</a:t>
            </a:r>
          </a:p>
        </p:txBody>
      </p:sp>
      <p:sp>
        <p:nvSpPr>
          <p:cNvPr id="4" name="Platshållare för datum 3">
            <a:extLst>
              <a:ext uri="{FF2B5EF4-FFF2-40B4-BE49-F238E27FC236}">
                <a16:creationId xmlns:a16="http://schemas.microsoft.com/office/drawing/2014/main" id="{8791E908-9E33-168E-5171-D5062AF137D4}"/>
              </a:ext>
            </a:extLst>
          </p:cNvPr>
          <p:cNvSpPr>
            <a:spLocks noGrp="1"/>
          </p:cNvSpPr>
          <p:nvPr>
            <p:ph type="dt" idx="1"/>
          </p:nvPr>
        </p:nvSpPr>
        <p:spPr/>
        <p:txBody>
          <a:bodyPr/>
          <a:lstStyle/>
          <a:p>
            <a:fld id="{E3A21845-C05B-4682-8F18-661DDDB19673}" type="datetime1">
              <a:rPr lang="LID4096" smtClean="0"/>
              <a:t>05/18/2026</a:t>
            </a:fld>
            <a:endParaRPr lang="en-UK"/>
          </a:p>
        </p:txBody>
      </p:sp>
      <p:sp>
        <p:nvSpPr>
          <p:cNvPr id="5" name="Platshållare för bildnummer 4">
            <a:extLst>
              <a:ext uri="{FF2B5EF4-FFF2-40B4-BE49-F238E27FC236}">
                <a16:creationId xmlns:a16="http://schemas.microsoft.com/office/drawing/2014/main" id="{26CC883E-0885-408D-004A-1E339CD3EA8A}"/>
              </a:ext>
            </a:extLst>
          </p:cNvPr>
          <p:cNvSpPr>
            <a:spLocks noGrp="1"/>
          </p:cNvSpPr>
          <p:nvPr>
            <p:ph type="sldNum" sz="quarter" idx="5"/>
          </p:nvPr>
        </p:nvSpPr>
        <p:spPr/>
        <p:txBody>
          <a:bodyPr/>
          <a:lstStyle/>
          <a:p>
            <a:fld id="{B963DF67-57A7-4E60-B412-2E26C2D4287B}" type="slidenum">
              <a:rPr lang="en-UK" smtClean="0"/>
              <a:t>21</a:t>
            </a:fld>
            <a:endParaRPr lang="en-UK"/>
          </a:p>
        </p:txBody>
      </p:sp>
    </p:spTree>
    <p:extLst>
      <p:ext uri="{BB962C8B-B14F-4D97-AF65-F5344CB8AC3E}">
        <p14:creationId xmlns:p14="http://schemas.microsoft.com/office/powerpoint/2010/main" val="39553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Hej och </a:t>
            </a:r>
            <a:r>
              <a:rPr lang="en-US" err="1">
                <a:latin typeface="Calibri"/>
                <a:ea typeface="Calibri"/>
                <a:cs typeface="Calibri"/>
              </a:rPr>
              <a:t>välkomna</a:t>
            </a:r>
            <a:r>
              <a:rPr lang="en-US">
                <a:latin typeface="Calibri"/>
                <a:ea typeface="Calibri"/>
                <a:cs typeface="Calibri"/>
              </a:rPr>
              <a:t>! Jag </a:t>
            </a:r>
            <a:r>
              <a:rPr lang="en-US" err="1">
                <a:latin typeface="Calibri"/>
                <a:ea typeface="Calibri"/>
                <a:cs typeface="Calibri"/>
              </a:rPr>
              <a:t>heter</a:t>
            </a:r>
            <a:r>
              <a:rPr lang="en-US">
                <a:latin typeface="Calibri"/>
                <a:ea typeface="Calibri"/>
                <a:cs typeface="Calibri"/>
              </a:rPr>
              <a:t> … och </a:t>
            </a:r>
            <a:r>
              <a:rPr lang="en-US" err="1">
                <a:latin typeface="Calibri"/>
                <a:ea typeface="Calibri"/>
                <a:cs typeface="Calibri"/>
              </a:rPr>
              <a:t>kommer</a:t>
            </a:r>
            <a:r>
              <a:rPr lang="en-US">
                <a:latin typeface="Calibri"/>
                <a:ea typeface="Calibri"/>
                <a:cs typeface="Calibri"/>
              </a:rPr>
              <a:t> under den </a:t>
            </a:r>
            <a:r>
              <a:rPr lang="en-US" err="1">
                <a:latin typeface="Calibri"/>
                <a:ea typeface="Calibri"/>
                <a:cs typeface="Calibri"/>
              </a:rPr>
              <a:t>kommande</a:t>
            </a:r>
            <a:r>
              <a:rPr lang="en-US">
                <a:latin typeface="Calibri"/>
                <a:ea typeface="Calibri"/>
                <a:cs typeface="Calibri"/>
              </a:rPr>
              <a:t> </a:t>
            </a:r>
            <a:r>
              <a:rPr lang="en-US" err="1">
                <a:latin typeface="Calibri"/>
                <a:ea typeface="Calibri"/>
                <a:cs typeface="Calibri"/>
              </a:rPr>
              <a:t>föreläsningen</a:t>
            </a:r>
            <a:r>
              <a:rPr lang="en-US">
                <a:latin typeface="Calibri"/>
                <a:ea typeface="Calibri"/>
                <a:cs typeface="Calibri"/>
              </a:rPr>
              <a:t> </a:t>
            </a:r>
            <a:r>
              <a:rPr lang="en-US" err="1">
                <a:latin typeface="Calibri"/>
                <a:ea typeface="Calibri"/>
                <a:cs typeface="Calibri"/>
              </a:rPr>
              <a:t>berätta</a:t>
            </a:r>
            <a:r>
              <a:rPr lang="en-US">
                <a:latin typeface="Calibri"/>
                <a:ea typeface="Calibri"/>
                <a:cs typeface="Calibri"/>
              </a:rPr>
              <a:t> lite </a:t>
            </a:r>
            <a:r>
              <a:rPr lang="en-US" err="1">
                <a:latin typeface="Calibri"/>
                <a:ea typeface="Calibri"/>
                <a:cs typeface="Calibri"/>
              </a:rPr>
              <a:t>mer</a:t>
            </a:r>
            <a:r>
              <a:rPr lang="en-US">
                <a:latin typeface="Calibri"/>
                <a:ea typeface="Calibri"/>
                <a:cs typeface="Calibri"/>
              </a:rPr>
              <a:t> om </a:t>
            </a:r>
            <a:r>
              <a:rPr lang="en-US" err="1">
                <a:latin typeface="Calibri"/>
                <a:ea typeface="Calibri"/>
                <a:cs typeface="Calibri"/>
              </a:rPr>
              <a:t>hur</a:t>
            </a:r>
            <a:r>
              <a:rPr lang="en-US">
                <a:latin typeface="Calibri"/>
                <a:ea typeface="Calibri"/>
                <a:cs typeface="Calibri"/>
              </a:rPr>
              <a:t> </a:t>
            </a:r>
            <a:r>
              <a:rPr lang="en-US" err="1">
                <a:latin typeface="Calibri"/>
                <a:ea typeface="Calibri"/>
                <a:cs typeface="Calibri"/>
              </a:rPr>
              <a:t>Rädda</a:t>
            </a:r>
            <a:r>
              <a:rPr lang="en-US">
                <a:latin typeface="Calibri"/>
                <a:ea typeface="Calibri"/>
                <a:cs typeface="Calibri"/>
              </a:rPr>
              <a:t> </a:t>
            </a:r>
            <a:r>
              <a:rPr lang="en-US" err="1">
                <a:latin typeface="Calibri"/>
                <a:ea typeface="Calibri"/>
                <a:cs typeface="Calibri"/>
              </a:rPr>
              <a:t>Barnen</a:t>
            </a:r>
            <a:r>
              <a:rPr lang="en-US">
                <a:latin typeface="Calibri"/>
                <a:ea typeface="Calibri"/>
                <a:cs typeface="Calibri"/>
              </a:rPr>
              <a:t> </a:t>
            </a:r>
            <a:r>
              <a:rPr lang="en-US" err="1">
                <a:latin typeface="Calibri"/>
                <a:ea typeface="Calibri"/>
                <a:cs typeface="Calibri"/>
              </a:rPr>
              <a:t>idag</a:t>
            </a:r>
            <a:r>
              <a:rPr lang="en-US">
                <a:latin typeface="Calibri"/>
                <a:ea typeface="Calibri"/>
                <a:cs typeface="Calibri"/>
              </a:rPr>
              <a:t> ser </a:t>
            </a:r>
            <a:r>
              <a:rPr lang="en-US" err="1">
                <a:latin typeface="Calibri"/>
                <a:ea typeface="Calibri"/>
                <a:cs typeface="Calibri"/>
              </a:rPr>
              <a:t>på</a:t>
            </a:r>
            <a:r>
              <a:rPr lang="en-US">
                <a:latin typeface="Calibri"/>
                <a:ea typeface="Calibri"/>
                <a:cs typeface="Calibri"/>
              </a:rPr>
              <a:t>, och </a:t>
            </a:r>
            <a:r>
              <a:rPr lang="en-US" err="1">
                <a:latin typeface="Calibri"/>
                <a:ea typeface="Calibri"/>
                <a:cs typeface="Calibri"/>
              </a:rPr>
              <a:t>bidrar</a:t>
            </a:r>
            <a:r>
              <a:rPr lang="en-US">
                <a:latin typeface="Calibri"/>
                <a:ea typeface="Calibri"/>
                <a:cs typeface="Calibri"/>
              </a:rPr>
              <a:t> till </a:t>
            </a:r>
            <a:r>
              <a:rPr lang="en-US" err="1">
                <a:latin typeface="Calibri"/>
                <a:ea typeface="Calibri"/>
                <a:cs typeface="Calibri"/>
              </a:rPr>
              <a:t>hur</a:t>
            </a:r>
            <a:r>
              <a:rPr lang="en-US">
                <a:latin typeface="Calibri"/>
                <a:ea typeface="Calibri"/>
                <a:cs typeface="Calibri"/>
              </a:rPr>
              <a:t> barns </a:t>
            </a:r>
            <a:r>
              <a:rPr lang="en-US" err="1">
                <a:latin typeface="Calibri"/>
                <a:ea typeface="Calibri"/>
                <a:cs typeface="Calibri"/>
              </a:rPr>
              <a:t>delaktighet</a:t>
            </a:r>
            <a:r>
              <a:rPr lang="en-US">
                <a:latin typeface="Calibri"/>
                <a:ea typeface="Calibri"/>
                <a:cs typeface="Calibri"/>
              </a:rPr>
              <a:t> </a:t>
            </a:r>
            <a:r>
              <a:rPr lang="en-US" err="1">
                <a:latin typeface="Calibri"/>
                <a:ea typeface="Calibri"/>
                <a:cs typeface="Calibri"/>
              </a:rPr>
              <a:t>stärks</a:t>
            </a:r>
            <a:r>
              <a:rPr lang="en-US">
                <a:latin typeface="Calibri"/>
                <a:ea typeface="Calibri"/>
                <a:cs typeface="Calibri"/>
              </a:rPr>
              <a:t> I </a:t>
            </a:r>
            <a:r>
              <a:rPr lang="en-US" err="1">
                <a:latin typeface="Calibri"/>
                <a:ea typeface="Calibri"/>
                <a:cs typeface="Calibri"/>
              </a:rPr>
              <a:t>samhället</a:t>
            </a:r>
            <a:r>
              <a:rPr lang="en-US">
                <a:latin typeface="Calibri"/>
                <a:ea typeface="Calibri"/>
                <a:cs typeface="Calibri"/>
              </a:rPr>
              <a:t>. </a:t>
            </a:r>
          </a:p>
        </p:txBody>
      </p:sp>
      <p:sp>
        <p:nvSpPr>
          <p:cNvPr id="4" name="Date Placeholder 3"/>
          <p:cNvSpPr>
            <a:spLocks noGrp="1"/>
          </p:cNvSpPr>
          <p:nvPr>
            <p:ph type="dt" idx="1"/>
          </p:nvPr>
        </p:nvSpPr>
        <p:spPr/>
        <p:txBody>
          <a:bodyPr/>
          <a:lstStyle/>
          <a:p>
            <a:fld id="{8BAD37A2-176D-4495-A860-45C299630DAB}" type="datetime1">
              <a:rPr lang="LID4096" smtClean="0"/>
              <a:t>05/18/2026</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1385163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D620B-B4CD-C387-8CBD-3BF3321E41E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12F1430-5AC8-324D-FD3C-9B383F29DC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4FC8BF0-0A86-B9B9-F369-D232534AD9FA}"/>
              </a:ext>
            </a:extLst>
          </p:cNvPr>
          <p:cNvSpPr>
            <a:spLocks noGrp="1"/>
          </p:cNvSpPr>
          <p:nvPr>
            <p:ph type="body" idx="1"/>
          </p:nvPr>
        </p:nvSpPr>
        <p:spPr/>
        <p:txBody>
          <a:bodyPr/>
          <a:lstStyle/>
          <a:p>
            <a:r>
              <a:rPr lang="sv-SE" b="1">
                <a:ea typeface="Lato"/>
                <a:cs typeface="Lato"/>
              </a:rPr>
              <a:t>Process för delaktighet</a:t>
            </a:r>
          </a:p>
          <a:p>
            <a:r>
              <a:rPr lang="sv-SE">
                <a:ea typeface="Lato"/>
                <a:cs typeface="Lato"/>
              </a:rPr>
              <a:t>Delaktighet är mer än att bestämma! Som vår trappa ger exempel på behöver vissa beståndsdelar vara på plats för att barn ska kunna vara delaktiga. </a:t>
            </a:r>
          </a:p>
          <a:p>
            <a:endParaRPr lang="sv-SE">
              <a:ea typeface="Lato"/>
              <a:cs typeface="Lato"/>
            </a:endParaRPr>
          </a:p>
          <a:p>
            <a:r>
              <a:rPr lang="sv-SE">
                <a:ea typeface="Lato"/>
                <a:cs typeface="Lato"/>
              </a:rPr>
              <a:t>Information: vi behöver ta ansvar för att barn får information tidigt och på ett sätt som barnet förstår kring det som barnet kan vara delaktig i</a:t>
            </a:r>
          </a:p>
          <a:p>
            <a:endParaRPr lang="sv-SE">
              <a:ea typeface="Lato"/>
              <a:cs typeface="Lato"/>
            </a:endParaRPr>
          </a:p>
          <a:p>
            <a:r>
              <a:rPr lang="sv-SE">
                <a:ea typeface="Lato"/>
                <a:cs typeface="Lato"/>
              </a:rPr>
              <a:t>Bilda åsikt: det här stadiet tappar vi ofta när saker går fort. Barn (och alla egentligen) behöver få </a:t>
            </a:r>
            <a:r>
              <a:rPr lang="sv-SE" err="1">
                <a:ea typeface="Lato"/>
                <a:cs typeface="Lato"/>
              </a:rPr>
              <a:t>uttrymme</a:t>
            </a:r>
            <a:r>
              <a:rPr lang="sv-SE">
                <a:ea typeface="Lato"/>
                <a:cs typeface="Lato"/>
              </a:rPr>
              <a:t> att bilda sig en åsikt för att kunna i nästa steg uttrycka den.</a:t>
            </a:r>
          </a:p>
          <a:p>
            <a:endParaRPr lang="sv-SE">
              <a:ea typeface="Lato"/>
              <a:cs typeface="Lato"/>
            </a:endParaRPr>
          </a:p>
          <a:p>
            <a:r>
              <a:rPr lang="sv-SE">
                <a:ea typeface="Lato"/>
                <a:cs typeface="Lato"/>
              </a:rPr>
              <a:t>Uttrycka åsikt: det behöver finnas </a:t>
            </a:r>
            <a:r>
              <a:rPr lang="sv-SE" err="1">
                <a:ea typeface="Lato"/>
                <a:cs typeface="Lato"/>
              </a:rPr>
              <a:t>tillgänglia</a:t>
            </a:r>
            <a:r>
              <a:rPr lang="sv-SE">
                <a:ea typeface="Lato"/>
                <a:cs typeface="Lato"/>
              </a:rPr>
              <a:t> sätt och platser som är barnvänliga för barn att uttrycka sin åsikt på. </a:t>
            </a:r>
          </a:p>
          <a:p>
            <a:endParaRPr lang="sv-SE">
              <a:ea typeface="Lato"/>
              <a:cs typeface="Lato"/>
            </a:endParaRPr>
          </a:p>
          <a:p>
            <a:r>
              <a:rPr lang="sv-SE">
                <a:ea typeface="Lato"/>
                <a:cs typeface="Lato"/>
              </a:rPr>
              <a:t>Uttryck/åsikt beaktas: här blir det viktigt att vi som vuxna också har </a:t>
            </a:r>
            <a:r>
              <a:rPr lang="sv-SE" err="1">
                <a:ea typeface="Lato"/>
                <a:cs typeface="Lato"/>
              </a:rPr>
              <a:t>uttrymma</a:t>
            </a:r>
            <a:r>
              <a:rPr lang="sv-SE">
                <a:ea typeface="Lato"/>
                <a:cs typeface="Lato"/>
              </a:rPr>
              <a:t> att barnens röster värderas och får bäring på det som ska bestämmas. </a:t>
            </a:r>
          </a:p>
          <a:p>
            <a:endParaRPr lang="sv-SE">
              <a:ea typeface="Lato"/>
              <a:cs typeface="Lato"/>
            </a:endParaRPr>
          </a:p>
          <a:p>
            <a:r>
              <a:rPr lang="sv-SE">
                <a:ea typeface="Lato"/>
                <a:cs typeface="Lato"/>
              </a:rPr>
              <a:t>Återkoppling/utvärdering: det steg som ofta försvinner: vi behöver återkoppla till barnen och möjliggöra för barnen att utvärdera förfarandet! </a:t>
            </a:r>
          </a:p>
        </p:txBody>
      </p:sp>
      <p:sp>
        <p:nvSpPr>
          <p:cNvPr id="4" name="Platshållare för datum 3">
            <a:extLst>
              <a:ext uri="{FF2B5EF4-FFF2-40B4-BE49-F238E27FC236}">
                <a16:creationId xmlns:a16="http://schemas.microsoft.com/office/drawing/2014/main" id="{F32316FD-CADF-50E0-4A16-75F2EABCEDEA}"/>
              </a:ext>
            </a:extLst>
          </p:cNvPr>
          <p:cNvSpPr>
            <a:spLocks noGrp="1"/>
          </p:cNvSpPr>
          <p:nvPr>
            <p:ph type="dt" idx="1"/>
          </p:nvPr>
        </p:nvSpPr>
        <p:spPr/>
        <p:txBody>
          <a:bodyPr/>
          <a:lstStyle/>
          <a:p>
            <a:fld id="{CF3FF522-06BD-4873-914F-C0314E0405AD}" type="datetime1">
              <a:rPr lang="LID4096" smtClean="0"/>
              <a:t>05/18/2026</a:t>
            </a:fld>
            <a:endParaRPr lang="en-UK"/>
          </a:p>
        </p:txBody>
      </p:sp>
      <p:sp>
        <p:nvSpPr>
          <p:cNvPr id="5" name="Platshållare för bildnummer 4">
            <a:extLst>
              <a:ext uri="{FF2B5EF4-FFF2-40B4-BE49-F238E27FC236}">
                <a16:creationId xmlns:a16="http://schemas.microsoft.com/office/drawing/2014/main" id="{97C27786-B117-AA56-520C-E681FB7EDFF8}"/>
              </a:ext>
            </a:extLst>
          </p:cNvPr>
          <p:cNvSpPr>
            <a:spLocks noGrp="1"/>
          </p:cNvSpPr>
          <p:nvPr>
            <p:ph type="sldNum" sz="quarter" idx="5"/>
          </p:nvPr>
        </p:nvSpPr>
        <p:spPr/>
        <p:txBody>
          <a:bodyPr/>
          <a:lstStyle/>
          <a:p>
            <a:fld id="{B963DF67-57A7-4E60-B412-2E26C2D4287B}" type="slidenum">
              <a:rPr lang="en-UK" smtClean="0"/>
              <a:t>22</a:t>
            </a:fld>
            <a:endParaRPr lang="en-UK"/>
          </a:p>
        </p:txBody>
      </p:sp>
    </p:spTree>
    <p:extLst>
      <p:ext uri="{BB962C8B-B14F-4D97-AF65-F5344CB8AC3E}">
        <p14:creationId xmlns:p14="http://schemas.microsoft.com/office/powerpoint/2010/main" val="422990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B0B9D-ADF2-F188-E99E-CB9D546DFBE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0C84E1D-0792-D7F2-8979-1C2AFFE8C19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7B82AED-1AB7-CA0D-E955-53B906654CF3}"/>
              </a:ext>
            </a:extLst>
          </p:cNvPr>
          <p:cNvSpPr>
            <a:spLocks noGrp="1"/>
          </p:cNvSpPr>
          <p:nvPr>
            <p:ph type="body" idx="1"/>
          </p:nvPr>
        </p:nvSpPr>
        <p:spPr/>
        <p:txBody>
          <a:bodyPr/>
          <a:lstStyle/>
          <a:p>
            <a:r>
              <a:rPr lang="sv-SE"/>
              <a:t>9 principer för barns delaktighet – som är meningsfull och etisk</a:t>
            </a:r>
            <a:endParaRPr lang="en-US">
              <a:solidFill>
                <a:srgbClr val="444444"/>
              </a:solidFill>
            </a:endParaRPr>
          </a:p>
          <a:p>
            <a:endParaRPr lang="sv-SE">
              <a:solidFill>
                <a:srgbClr val="000000"/>
              </a:solidFill>
            </a:endParaRPr>
          </a:p>
          <a:p>
            <a:r>
              <a:rPr lang="sv-SE">
                <a:solidFill>
                  <a:srgbClr val="000000"/>
                </a:solidFill>
              </a:rPr>
              <a:t>Här kommer vi lägga störst fokus av våra metoder. Det här dokumentet finns sedan 2025 på svenska, på medlemssidorna, och hjälper oss guida och reflektera kring hur vi skapar meningsfulla och etiska delaktighetsinsatser. </a:t>
            </a:r>
          </a:p>
          <a:p>
            <a:endParaRPr lang="sv-SE">
              <a:solidFill>
                <a:srgbClr val="444444"/>
              </a:solidFill>
            </a:endParaRPr>
          </a:p>
          <a:p>
            <a:r>
              <a:rPr lang="sv-SE"/>
              <a:t>Finns i artikel 12s allmänna kommentar – där de kallas för grundläggande krav! RB:s arbete med delaktighet. Men roligt att veta är att det är Rädda Barnens internationella organisation, SCI som en gång i tiden tagit fram rekommendationerna. FNs </a:t>
            </a:r>
            <a:r>
              <a:rPr lang="sv-SE" err="1"/>
              <a:t>barnrättskommittée</a:t>
            </a:r>
            <a:r>
              <a:rPr lang="sv-SE"/>
              <a:t> ansåg att kriterierna kompletterade artikel 12 så till den grad att den sedan blev en allmän kommentar. </a:t>
            </a:r>
            <a:endParaRPr lang="en-US">
              <a:solidFill>
                <a:srgbClr val="444444"/>
              </a:solidFill>
            </a:endParaRPr>
          </a:p>
          <a:p>
            <a:endParaRPr lang="sv-SE">
              <a:solidFill>
                <a:srgbClr val="444444"/>
              </a:solidFill>
            </a:endParaRPr>
          </a:p>
          <a:p>
            <a:endParaRPr lang="sv-SE">
              <a:ea typeface="Lato"/>
              <a:cs typeface="Lato"/>
            </a:endParaRPr>
          </a:p>
        </p:txBody>
      </p:sp>
      <p:sp>
        <p:nvSpPr>
          <p:cNvPr id="4" name="Platshållare för datum 3">
            <a:extLst>
              <a:ext uri="{FF2B5EF4-FFF2-40B4-BE49-F238E27FC236}">
                <a16:creationId xmlns:a16="http://schemas.microsoft.com/office/drawing/2014/main" id="{27022540-5DFC-44A4-A838-6AA0D1BC7F8D}"/>
              </a:ext>
            </a:extLst>
          </p:cNvPr>
          <p:cNvSpPr>
            <a:spLocks noGrp="1"/>
          </p:cNvSpPr>
          <p:nvPr>
            <p:ph type="dt" idx="1"/>
          </p:nvPr>
        </p:nvSpPr>
        <p:spPr/>
        <p:txBody>
          <a:bodyPr/>
          <a:lstStyle/>
          <a:p>
            <a:fld id="{3262C3BA-C3D0-4563-8ADF-66D0E6F65A0A}" type="datetime1">
              <a:rPr lang="LID4096" smtClean="0"/>
              <a:t>05/18/2026</a:t>
            </a:fld>
            <a:endParaRPr lang="en-UK"/>
          </a:p>
        </p:txBody>
      </p:sp>
      <p:sp>
        <p:nvSpPr>
          <p:cNvPr id="5" name="Platshållare för bildnummer 4">
            <a:extLst>
              <a:ext uri="{FF2B5EF4-FFF2-40B4-BE49-F238E27FC236}">
                <a16:creationId xmlns:a16="http://schemas.microsoft.com/office/drawing/2014/main" id="{FFA1DBAA-EA29-AF0E-5503-03458634B12E}"/>
              </a:ext>
            </a:extLst>
          </p:cNvPr>
          <p:cNvSpPr>
            <a:spLocks noGrp="1"/>
          </p:cNvSpPr>
          <p:nvPr>
            <p:ph type="sldNum" sz="quarter" idx="5"/>
          </p:nvPr>
        </p:nvSpPr>
        <p:spPr/>
        <p:txBody>
          <a:bodyPr/>
          <a:lstStyle/>
          <a:p>
            <a:fld id="{B963DF67-57A7-4E60-B412-2E26C2D4287B}" type="slidenum">
              <a:rPr lang="en-UK" smtClean="0"/>
              <a:t>23</a:t>
            </a:fld>
            <a:endParaRPr lang="en-UK"/>
          </a:p>
        </p:txBody>
      </p:sp>
    </p:spTree>
    <p:extLst>
      <p:ext uri="{BB962C8B-B14F-4D97-AF65-F5344CB8AC3E}">
        <p14:creationId xmlns:p14="http://schemas.microsoft.com/office/powerpoint/2010/main" val="1177914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"Kommittén rekommenderar att konventionsstaterna integrerar dessa krav i all lagstiftning och andra åtgärder för genomförandet av artikel 12"</a:t>
            </a:r>
          </a:p>
          <a:p>
            <a:endParaRPr lang="sv-SE"/>
          </a:p>
          <a:p>
            <a:r>
              <a:rPr lang="sv-SE"/>
              <a:t>Principerna är utmärkta att använda om man reflektera över barns delaktighet initialt i ett projekt, utvärdera och </a:t>
            </a:r>
            <a:r>
              <a:rPr lang="sv-SE" err="1"/>
              <a:t>riskanalysera</a:t>
            </a:r>
            <a:r>
              <a:rPr lang="sv-SE"/>
              <a:t> en verksamhet eller varför inte som ett diskussionsunderlag på ett styrelsemöte. </a:t>
            </a:r>
            <a:endParaRPr lang="en-US"/>
          </a:p>
        </p:txBody>
      </p:sp>
      <p:sp>
        <p:nvSpPr>
          <p:cNvPr id="4" name="Date Placeholder 3"/>
          <p:cNvSpPr>
            <a:spLocks noGrp="1"/>
          </p:cNvSpPr>
          <p:nvPr>
            <p:ph type="dt" idx="1"/>
          </p:nvPr>
        </p:nvSpPr>
        <p:spPr/>
        <p:txBody>
          <a:bodyPr/>
          <a:lstStyle/>
          <a:p>
            <a:fld id="{F3785E6A-27CB-47E0-8D54-D8846409C052}" type="datetime1">
              <a:rPr lang="LID4096" smtClean="0"/>
              <a:t>05/18/2026</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24</a:t>
            </a:fld>
            <a:endParaRPr lang="en-UK"/>
          </a:p>
        </p:txBody>
      </p:sp>
    </p:spTree>
    <p:extLst>
      <p:ext uri="{BB962C8B-B14F-4D97-AF65-F5344CB8AC3E}">
        <p14:creationId xmlns:p14="http://schemas.microsoft.com/office/powerpoint/2010/main" val="1590280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F17E2-5A15-99C0-B236-18F5EBDA76F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781C647-DD7B-D432-71BB-F6BF6EAE90F4}"/>
              </a:ext>
            </a:extLst>
          </p:cNvPr>
          <p:cNvSpPr>
            <a:spLocks noGrp="1" noRot="1" noChangeAspect="1"/>
          </p:cNvSpPr>
          <p:nvPr>
            <p:ph type="sldImg"/>
          </p:nvPr>
        </p:nvSpPr>
        <p:spPr>
          <a:xfrm>
            <a:off x="422275" y="1241425"/>
            <a:ext cx="5953125" cy="3349625"/>
          </a:xfrm>
        </p:spPr>
      </p:sp>
      <p:sp>
        <p:nvSpPr>
          <p:cNvPr id="3" name="Platshållare för anteckningar 2">
            <a:extLst>
              <a:ext uri="{FF2B5EF4-FFF2-40B4-BE49-F238E27FC236}">
                <a16:creationId xmlns:a16="http://schemas.microsoft.com/office/drawing/2014/main" id="{D7D3CE6A-B8DF-7823-47E7-E8612C894D1C}"/>
              </a:ext>
            </a:extLst>
          </p:cNvPr>
          <p:cNvSpPr>
            <a:spLocks noGrp="1"/>
          </p:cNvSpPr>
          <p:nvPr>
            <p:ph type="body" idx="1"/>
          </p:nvPr>
        </p:nvSpPr>
        <p:spPr/>
        <p:txBody>
          <a:bodyPr/>
          <a:lstStyle/>
          <a:p>
            <a:r>
              <a:rPr lang="en-US" err="1"/>
              <a:t>Bikupa</a:t>
            </a:r>
            <a:r>
              <a:rPr lang="en-US"/>
              <a:t>: </a:t>
            </a:r>
            <a:r>
              <a:rPr lang="en-US" err="1"/>
              <a:t>vilken</a:t>
            </a:r>
            <a:r>
              <a:rPr lang="en-US"/>
              <a:t> av </a:t>
            </a:r>
            <a:r>
              <a:rPr lang="en-US" err="1"/>
              <a:t>principerna</a:t>
            </a:r>
            <a:r>
              <a:rPr lang="en-US"/>
              <a:t> är </a:t>
            </a:r>
            <a:r>
              <a:rPr lang="en-US" err="1"/>
              <a:t>ni</a:t>
            </a:r>
            <a:r>
              <a:rPr lang="en-US"/>
              <a:t> bra </a:t>
            </a:r>
            <a:r>
              <a:rPr lang="en-US" err="1"/>
              <a:t>respektive</a:t>
            </a:r>
            <a:r>
              <a:rPr lang="en-US"/>
              <a:t> </a:t>
            </a:r>
            <a:r>
              <a:rPr lang="en-US" err="1"/>
              <a:t>kan</a:t>
            </a:r>
            <a:r>
              <a:rPr lang="en-US"/>
              <a:t> </a:t>
            </a:r>
            <a:r>
              <a:rPr lang="en-US" err="1"/>
              <a:t>ni</a:t>
            </a:r>
            <a:r>
              <a:rPr lang="en-US"/>
              <a:t> </a:t>
            </a:r>
            <a:r>
              <a:rPr lang="en-US" err="1"/>
              <a:t>utveckla</a:t>
            </a:r>
            <a:r>
              <a:rPr lang="en-US"/>
              <a:t> </a:t>
            </a:r>
            <a:r>
              <a:rPr lang="en-US" err="1"/>
              <a:t>arbetet</a:t>
            </a:r>
            <a:r>
              <a:rPr lang="en-US"/>
              <a:t> </a:t>
            </a:r>
            <a:r>
              <a:rPr lang="en-US" err="1"/>
              <a:t>kring</a:t>
            </a:r>
            <a:r>
              <a:rPr lang="en-US"/>
              <a:t>? </a:t>
            </a:r>
            <a:br>
              <a:rPr lang="en-US"/>
            </a:br>
            <a:br>
              <a:rPr lang="en-US"/>
            </a:br>
            <a:r>
              <a:rPr lang="en-US"/>
              <a:t>Om </a:t>
            </a:r>
            <a:r>
              <a:rPr lang="en-US" err="1"/>
              <a:t>ni</a:t>
            </a:r>
            <a:r>
              <a:rPr lang="en-US"/>
              <a:t> </a:t>
            </a:r>
            <a:r>
              <a:rPr lang="en-US" err="1"/>
              <a:t>inte</a:t>
            </a:r>
            <a:r>
              <a:rPr lang="en-US"/>
              <a:t> </a:t>
            </a:r>
            <a:r>
              <a:rPr lang="en-US" err="1"/>
              <a:t>har</a:t>
            </a:r>
            <a:r>
              <a:rPr lang="en-US"/>
              <a:t> </a:t>
            </a:r>
            <a:r>
              <a:rPr lang="en-US" err="1"/>
              <a:t>egen</a:t>
            </a:r>
            <a:r>
              <a:rPr lang="en-US"/>
              <a:t> </a:t>
            </a:r>
            <a:r>
              <a:rPr lang="en-US" err="1"/>
              <a:t>verksamhet</a:t>
            </a:r>
            <a:r>
              <a:rPr lang="en-US"/>
              <a:t> </a:t>
            </a:r>
            <a:r>
              <a:rPr lang="en-US" err="1"/>
              <a:t>på</a:t>
            </a:r>
            <a:r>
              <a:rPr lang="en-US"/>
              <a:t> det </a:t>
            </a:r>
            <a:r>
              <a:rPr lang="en-US" err="1"/>
              <a:t>viset</a:t>
            </a:r>
            <a:r>
              <a:rPr lang="en-US"/>
              <a:t>: </a:t>
            </a:r>
            <a:r>
              <a:rPr lang="en-US" err="1"/>
              <a:t>vart</a:t>
            </a:r>
            <a:r>
              <a:rPr lang="en-US"/>
              <a:t> ser </a:t>
            </a:r>
            <a:r>
              <a:rPr lang="en-US" err="1"/>
              <a:t>ni</a:t>
            </a:r>
            <a:r>
              <a:rPr lang="en-US"/>
              <a:t> </a:t>
            </a:r>
            <a:r>
              <a:rPr lang="en-US" err="1"/>
              <a:t>att</a:t>
            </a:r>
            <a:r>
              <a:rPr lang="en-US"/>
              <a:t> </a:t>
            </a:r>
            <a:r>
              <a:rPr lang="en-US" err="1"/>
              <a:t>samhället</a:t>
            </a:r>
            <a:r>
              <a:rPr lang="en-US"/>
              <a:t> </a:t>
            </a:r>
            <a:r>
              <a:rPr lang="en-US" err="1"/>
              <a:t>kan</a:t>
            </a:r>
            <a:r>
              <a:rPr lang="en-US"/>
              <a:t> </a:t>
            </a:r>
            <a:r>
              <a:rPr lang="en-US" err="1"/>
              <a:t>utveckla</a:t>
            </a:r>
            <a:r>
              <a:rPr lang="en-US"/>
              <a:t>?</a:t>
            </a:r>
            <a:endParaRPr lang="sv-SE"/>
          </a:p>
        </p:txBody>
      </p:sp>
      <p:sp>
        <p:nvSpPr>
          <p:cNvPr id="4" name="Platshållare för bildnummer 3">
            <a:extLst>
              <a:ext uri="{FF2B5EF4-FFF2-40B4-BE49-F238E27FC236}">
                <a16:creationId xmlns:a16="http://schemas.microsoft.com/office/drawing/2014/main" id="{21DDC6CE-574D-8C71-6348-548330C52E5A}"/>
              </a:ext>
            </a:extLst>
          </p:cNvPr>
          <p:cNvSpPr>
            <a:spLocks noGrp="1"/>
          </p:cNvSpPr>
          <p:nvPr>
            <p:ph type="sldNum" sz="quarter" idx="5"/>
          </p:nvPr>
        </p:nvSpPr>
        <p:spPr/>
        <p:txBody>
          <a:bodyPr/>
          <a:lstStyle/>
          <a:p>
            <a:fld id="{5A39E43E-7A49-43B9-B0C1-7CC055876271}" type="slidenum">
              <a:rPr lang="en-CA" smtClean="0"/>
              <a:t>34</a:t>
            </a:fld>
            <a:endParaRPr lang="en-CA"/>
          </a:p>
        </p:txBody>
      </p:sp>
    </p:spTree>
    <p:extLst>
      <p:ext uri="{BB962C8B-B14F-4D97-AF65-F5344CB8AC3E}">
        <p14:creationId xmlns:p14="http://schemas.microsoft.com/office/powerpoint/2010/main" val="2069152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CC6AE-1AF9-2572-D0CA-3B7BC4960F3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F2866F-B363-5F28-D3BC-CA38746F00E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0CA1A27-5BC8-F2EA-8F19-DA9F998765B9}"/>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E2750B40-412C-ADD1-DA4E-0FCEECB1E0B7}"/>
              </a:ext>
            </a:extLst>
          </p:cNvPr>
          <p:cNvSpPr>
            <a:spLocks noGrp="1"/>
          </p:cNvSpPr>
          <p:nvPr>
            <p:ph type="dt" idx="1"/>
          </p:nvPr>
        </p:nvSpPr>
        <p:spPr/>
        <p:txBody>
          <a:bodyPr/>
          <a:lstStyle/>
          <a:p>
            <a:fld id="{4BE66D28-E7C1-41C6-81F7-0B51885A5D19}" type="datetime1">
              <a:rPr lang="LID4096" smtClean="0"/>
              <a:t>05/18/2026</a:t>
            </a:fld>
            <a:endParaRPr lang="en-UK"/>
          </a:p>
        </p:txBody>
      </p:sp>
      <p:sp>
        <p:nvSpPr>
          <p:cNvPr id="5" name="Platshållare för bildnummer 4">
            <a:extLst>
              <a:ext uri="{FF2B5EF4-FFF2-40B4-BE49-F238E27FC236}">
                <a16:creationId xmlns:a16="http://schemas.microsoft.com/office/drawing/2014/main" id="{0D2F6667-B8BC-ED8B-3F4C-7B176A203C8E}"/>
              </a:ext>
            </a:extLst>
          </p:cNvPr>
          <p:cNvSpPr>
            <a:spLocks noGrp="1"/>
          </p:cNvSpPr>
          <p:nvPr>
            <p:ph type="sldNum" sz="quarter" idx="5"/>
          </p:nvPr>
        </p:nvSpPr>
        <p:spPr/>
        <p:txBody>
          <a:bodyPr/>
          <a:lstStyle/>
          <a:p>
            <a:fld id="{B963DF67-57A7-4E60-B412-2E26C2D4287B}" type="slidenum">
              <a:rPr lang="en-UK" smtClean="0"/>
              <a:t>35</a:t>
            </a:fld>
            <a:endParaRPr lang="en-UK"/>
          </a:p>
        </p:txBody>
      </p:sp>
    </p:spTree>
    <p:extLst>
      <p:ext uri="{BB962C8B-B14F-4D97-AF65-F5344CB8AC3E}">
        <p14:creationId xmlns:p14="http://schemas.microsoft.com/office/powerpoint/2010/main" val="1804036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B54BB317-48C1-4B7C-A634-B7995D046120}" type="datetime1">
              <a:rPr lang="LID4096" smtClean="0"/>
              <a:t>05/18/2026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36</a:t>
            </a:fld>
            <a:endParaRPr lang="en-UK"/>
          </a:p>
        </p:txBody>
      </p:sp>
    </p:spTree>
    <p:extLst>
      <p:ext uri="{BB962C8B-B14F-4D97-AF65-F5344CB8AC3E}">
        <p14:creationId xmlns:p14="http://schemas.microsoft.com/office/powerpoint/2010/main" val="426190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5F02B-74CD-E588-2126-DE5D6F4E8A2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2503DE-C13E-00F7-3896-6806ED16D3B9}"/>
              </a:ext>
            </a:extLst>
          </p:cNvPr>
          <p:cNvSpPr>
            <a:spLocks noGrp="1" noRot="1" noChangeAspect="1"/>
          </p:cNvSpPr>
          <p:nvPr>
            <p:ph type="sldImg"/>
          </p:nvPr>
        </p:nvSpPr>
        <p:spPr>
          <a:xfrm>
            <a:off x="422275" y="1241425"/>
            <a:ext cx="5953125" cy="3349625"/>
          </a:xfrm>
        </p:spPr>
      </p:sp>
      <p:sp>
        <p:nvSpPr>
          <p:cNvPr id="3" name="Platshållare för anteckningar 2">
            <a:extLst>
              <a:ext uri="{FF2B5EF4-FFF2-40B4-BE49-F238E27FC236}">
                <a16:creationId xmlns:a16="http://schemas.microsoft.com/office/drawing/2014/main" id="{1D3C9B2D-0D18-4018-6BFE-EF38ECF6C979}"/>
              </a:ext>
            </a:extLst>
          </p:cNvPr>
          <p:cNvSpPr>
            <a:spLocks noGrp="1"/>
          </p:cNvSpPr>
          <p:nvPr>
            <p:ph type="body" idx="1"/>
          </p:nvPr>
        </p:nvSpPr>
        <p:spPr/>
        <p:txBody>
          <a:bodyPr/>
          <a:lstStyle/>
          <a:p>
            <a:r>
              <a:rPr lang="sv-SE"/>
              <a:t>Under beredskapsveckan i Karlshamns kommun genomförde Rädda Barnen en konsultation med förskolebarn kring hur trygghetspunkten upplevdes. </a:t>
            </a:r>
          </a:p>
          <a:p>
            <a:endParaRPr lang="sv-SE"/>
          </a:p>
          <a:p>
            <a:r>
              <a:rPr lang="sv-SE"/>
              <a:t>Det mesta beskrivs ovan. </a:t>
            </a:r>
          </a:p>
          <a:p>
            <a:endParaRPr lang="sv-SE"/>
          </a:p>
          <a:p>
            <a:r>
              <a:rPr lang="sv-SE"/>
              <a:t>Men det man kan nämna att det ledde till var att kommunen efter aktiviteten insåg att den där barnen rörde sig allra mest (lekhörnan) också var den del av trygghetspunkten som var allra minst till ytan. Likaså var det flera barn som ville komma tillbaka och sova över nästa gång. </a:t>
            </a:r>
          </a:p>
        </p:txBody>
      </p:sp>
      <p:sp>
        <p:nvSpPr>
          <p:cNvPr id="4" name="Platshållare för datum 3">
            <a:extLst>
              <a:ext uri="{FF2B5EF4-FFF2-40B4-BE49-F238E27FC236}">
                <a16:creationId xmlns:a16="http://schemas.microsoft.com/office/drawing/2014/main" id="{4AA62E46-0D28-0D94-78A8-58CA79FD93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F08CB-D2ED-485E-BD27-7F0A53FD7501}" type="datetime1">
              <a:rPr kumimoji="0" lang="LID4096" sz="1200" b="0" i="0" u="none" strike="noStrike" kern="1200" cap="none" spc="0" normalizeH="0" baseline="0" noProof="0" smtClean="0">
                <a:ln>
                  <a:noFill/>
                </a:ln>
                <a:solidFill>
                  <a:srgbClr val="000000"/>
                </a:solidFill>
                <a:effectLst/>
                <a:uLnTx/>
                <a:uFillTx/>
                <a:latin typeface="Lato"/>
                <a:ea typeface="+mn-ea"/>
                <a:cs typeface="+mn-cs"/>
              </a:rPr>
              <a:t>05/18/2026</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
        <p:nvSpPr>
          <p:cNvPr id="5" name="Platshållare för bildnummer 4">
            <a:extLst>
              <a:ext uri="{FF2B5EF4-FFF2-40B4-BE49-F238E27FC236}">
                <a16:creationId xmlns:a16="http://schemas.microsoft.com/office/drawing/2014/main" id="{C6AB9113-0EED-36F3-5279-FBBAD7C7DA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24175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5B86E-1F55-FA69-B3A4-58C80D51458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1E73D5-F72D-F32E-DA7A-F95AA4662FF0}"/>
              </a:ext>
            </a:extLst>
          </p:cNvPr>
          <p:cNvSpPr>
            <a:spLocks noGrp="1" noRot="1" noChangeAspect="1"/>
          </p:cNvSpPr>
          <p:nvPr>
            <p:ph type="sldImg"/>
          </p:nvPr>
        </p:nvSpPr>
        <p:spPr>
          <a:xfrm>
            <a:off x="422275" y="1241425"/>
            <a:ext cx="5953125" cy="3349625"/>
          </a:xfrm>
        </p:spPr>
      </p:sp>
      <p:sp>
        <p:nvSpPr>
          <p:cNvPr id="3" name="Platshållare för anteckningar 2">
            <a:extLst>
              <a:ext uri="{FF2B5EF4-FFF2-40B4-BE49-F238E27FC236}">
                <a16:creationId xmlns:a16="http://schemas.microsoft.com/office/drawing/2014/main" id="{8F1C93C4-B724-6EF0-E9FC-216324D972CF}"/>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85455A88-1874-E70C-4B53-AD605CE5325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3C5EC-6846-4C8A-9886-B291B6E0C7E8}" type="datetime1">
              <a:rPr kumimoji="0" lang="LID4096" sz="1200" b="0" i="0" u="none" strike="noStrike" kern="1200" cap="none" spc="0" normalizeH="0" baseline="0" noProof="0" smtClean="0">
                <a:ln>
                  <a:noFill/>
                </a:ln>
                <a:solidFill>
                  <a:srgbClr val="000000"/>
                </a:solidFill>
                <a:effectLst/>
                <a:uLnTx/>
                <a:uFillTx/>
                <a:latin typeface="Lato"/>
                <a:ea typeface="+mn-ea"/>
                <a:cs typeface="+mn-cs"/>
              </a:rPr>
              <a:t>05/18/2026</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
        <p:nvSpPr>
          <p:cNvPr id="5" name="Platshållare för bildnummer 4">
            <a:extLst>
              <a:ext uri="{FF2B5EF4-FFF2-40B4-BE49-F238E27FC236}">
                <a16:creationId xmlns:a16="http://schemas.microsoft.com/office/drawing/2014/main" id="{1DB00DCC-B60A-34F3-A086-043A62CB08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738497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BA74F-3506-A30A-59CE-420724CA159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C3D217A-5FD4-66B0-1693-4E4AF511621C}"/>
              </a:ext>
            </a:extLst>
          </p:cNvPr>
          <p:cNvSpPr>
            <a:spLocks noGrp="1" noRot="1" noChangeAspect="1"/>
          </p:cNvSpPr>
          <p:nvPr>
            <p:ph type="sldImg"/>
          </p:nvPr>
        </p:nvSpPr>
        <p:spPr>
          <a:xfrm>
            <a:off x="422275" y="1241425"/>
            <a:ext cx="5953125" cy="3349625"/>
          </a:xfrm>
        </p:spPr>
      </p:sp>
      <p:sp>
        <p:nvSpPr>
          <p:cNvPr id="3" name="Platshållare för anteckningar 2">
            <a:extLst>
              <a:ext uri="{FF2B5EF4-FFF2-40B4-BE49-F238E27FC236}">
                <a16:creationId xmlns:a16="http://schemas.microsoft.com/office/drawing/2014/main" id="{267E604C-ABC6-62BA-FE3E-46F5B2DE74E8}"/>
              </a:ext>
            </a:extLst>
          </p:cNvPr>
          <p:cNvSpPr>
            <a:spLocks noGrp="1"/>
          </p:cNvSpPr>
          <p:nvPr>
            <p:ph type="body" idx="1"/>
          </p:nvPr>
        </p:nvSpPr>
        <p:spPr/>
        <p:txBody>
          <a:bodyPr/>
          <a:lstStyle/>
          <a:p>
            <a:r>
              <a:rPr lang="sv-SE"/>
              <a:t>9 principer för barns delaktighet – som är meningsfull och etisk</a:t>
            </a:r>
          </a:p>
          <a:p>
            <a:endParaRPr lang="sv-SE"/>
          </a:p>
          <a:p>
            <a:r>
              <a:rPr lang="sv-SE"/>
              <a:t>Ansvarsfullt – ansvarsutkrävande – </a:t>
            </a:r>
            <a:r>
              <a:rPr lang="sv-SE" err="1"/>
              <a:t>accountability</a:t>
            </a:r>
            <a:r>
              <a:rPr lang="sv-SE"/>
              <a:t> på engelska</a:t>
            </a:r>
          </a:p>
          <a:p>
            <a:endParaRPr lang="sv-SE"/>
          </a:p>
          <a:p>
            <a:r>
              <a:rPr lang="sv-SE"/>
              <a:t>Finns i allmänna kommentaren till artikel 12, som är skriven av FN:s Barnrättskommitté – där kallas principerna för grundläggande krav! </a:t>
            </a:r>
          </a:p>
          <a:p>
            <a:endParaRPr lang="sv-SE"/>
          </a:p>
          <a:p>
            <a:r>
              <a:rPr lang="sv-SE"/>
              <a:t>Rädda Barnens arbete med delaktighet utgår från 9 principer, det går att hitta på Rädda Barnens </a:t>
            </a:r>
            <a:r>
              <a:rPr lang="sv-SE" err="1"/>
              <a:t>resource</a:t>
            </a:r>
            <a:r>
              <a:rPr lang="sv-SE"/>
              <a:t> </a:t>
            </a:r>
            <a:r>
              <a:rPr lang="sv-SE" err="1"/>
              <a:t>centre</a:t>
            </a:r>
            <a:r>
              <a:rPr lang="sv-SE"/>
              <a:t>. </a:t>
            </a:r>
          </a:p>
          <a:p>
            <a:endParaRPr lang="sv-SE"/>
          </a:p>
        </p:txBody>
      </p:sp>
      <p:sp>
        <p:nvSpPr>
          <p:cNvPr id="4" name="Platshållare för datum 3">
            <a:extLst>
              <a:ext uri="{FF2B5EF4-FFF2-40B4-BE49-F238E27FC236}">
                <a16:creationId xmlns:a16="http://schemas.microsoft.com/office/drawing/2014/main" id="{FADDE069-7BF9-A1D7-AAA7-38B77E177A0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AE680-90B4-4943-93D5-CD303D9623C7}" type="datetime1">
              <a:rPr kumimoji="0" lang="LID4096" sz="1200" b="0" i="0" u="none" strike="noStrike" kern="1200" cap="none" spc="0" normalizeH="0" baseline="0" noProof="0" smtClean="0">
                <a:ln>
                  <a:noFill/>
                </a:ln>
                <a:solidFill>
                  <a:srgbClr val="000000"/>
                </a:solidFill>
                <a:effectLst/>
                <a:uLnTx/>
                <a:uFillTx/>
                <a:latin typeface="Lato"/>
                <a:ea typeface="+mn-ea"/>
                <a:cs typeface="+mn-cs"/>
              </a:rPr>
              <a:t>05/18/2026</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
        <p:nvSpPr>
          <p:cNvPr id="5" name="Platshållare för bildnummer 4">
            <a:extLst>
              <a:ext uri="{FF2B5EF4-FFF2-40B4-BE49-F238E27FC236}">
                <a16:creationId xmlns:a16="http://schemas.microsoft.com/office/drawing/2014/main" id="{B09F4059-3F7E-3611-1A1E-DFEACF2628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595799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EB98-09AA-B487-7299-1C710547691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260ED4A-11FA-F9B8-F6F6-0D94626FBC73}"/>
              </a:ext>
            </a:extLst>
          </p:cNvPr>
          <p:cNvSpPr>
            <a:spLocks noGrp="1" noRot="1" noChangeAspect="1"/>
          </p:cNvSpPr>
          <p:nvPr>
            <p:ph type="sldImg"/>
          </p:nvPr>
        </p:nvSpPr>
        <p:spPr>
          <a:xfrm>
            <a:off x="422275" y="1241425"/>
            <a:ext cx="5953125" cy="3349625"/>
          </a:xfrm>
        </p:spPr>
      </p:sp>
      <p:sp>
        <p:nvSpPr>
          <p:cNvPr id="3" name="Platshållare för anteckningar 2">
            <a:extLst>
              <a:ext uri="{FF2B5EF4-FFF2-40B4-BE49-F238E27FC236}">
                <a16:creationId xmlns:a16="http://schemas.microsoft.com/office/drawing/2014/main" id="{5F263D5C-2BF1-A789-02CD-C5B3CBC3E556}"/>
              </a:ext>
            </a:extLst>
          </p:cNvPr>
          <p:cNvSpPr>
            <a:spLocks noGrp="1"/>
          </p:cNvSpPr>
          <p:nvPr>
            <p:ph type="body" idx="1"/>
          </p:nvPr>
        </p:nvSpPr>
        <p:spPr/>
        <p:txBody>
          <a:bodyPr/>
          <a:lstStyle/>
          <a:p>
            <a:r>
              <a:rPr lang="sv-SE"/>
              <a:t>9 principer för barns delaktighet – som är meningsfull och etisk</a:t>
            </a:r>
          </a:p>
          <a:p>
            <a:endParaRPr lang="sv-SE"/>
          </a:p>
          <a:p>
            <a:r>
              <a:rPr lang="sv-SE"/>
              <a:t>Ansvarsfullt – ansvarsutkrävande – </a:t>
            </a:r>
            <a:r>
              <a:rPr lang="sv-SE" err="1"/>
              <a:t>accountability</a:t>
            </a:r>
            <a:r>
              <a:rPr lang="sv-SE"/>
              <a:t> på engelska</a:t>
            </a:r>
          </a:p>
          <a:p>
            <a:endParaRPr lang="sv-SE"/>
          </a:p>
          <a:p>
            <a:r>
              <a:rPr lang="sv-SE"/>
              <a:t>Finns i allmänna kommentaren till artikel 12, som är skriven av FN:s Barnrättskommitté – där kallas principerna för grundläggande krav! </a:t>
            </a:r>
          </a:p>
          <a:p>
            <a:endParaRPr lang="sv-SE"/>
          </a:p>
          <a:p>
            <a:r>
              <a:rPr lang="sv-SE"/>
              <a:t>Rädda Barnens arbete med delaktighet utgår från 9 principer, det går att hitta på Rädda Barnens </a:t>
            </a:r>
            <a:r>
              <a:rPr lang="sv-SE" err="1"/>
              <a:t>resource</a:t>
            </a:r>
            <a:r>
              <a:rPr lang="sv-SE"/>
              <a:t> </a:t>
            </a:r>
            <a:r>
              <a:rPr lang="sv-SE" err="1"/>
              <a:t>centre</a:t>
            </a:r>
            <a:r>
              <a:rPr lang="sv-SE"/>
              <a:t>. </a:t>
            </a:r>
          </a:p>
          <a:p>
            <a:endParaRPr lang="sv-SE"/>
          </a:p>
        </p:txBody>
      </p:sp>
      <p:sp>
        <p:nvSpPr>
          <p:cNvPr id="4" name="Platshållare för datum 3">
            <a:extLst>
              <a:ext uri="{FF2B5EF4-FFF2-40B4-BE49-F238E27FC236}">
                <a16:creationId xmlns:a16="http://schemas.microsoft.com/office/drawing/2014/main" id="{AE3E2AEC-F505-7527-1D9D-4B85158785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66AC19-1ABC-4FB2-86F0-8F99221D9E4B}" type="datetime1">
              <a:rPr kumimoji="0" lang="LID4096" sz="1200" b="0" i="0" u="none" strike="noStrike" kern="1200" cap="none" spc="0" normalizeH="0" baseline="0" noProof="0" smtClean="0">
                <a:ln>
                  <a:noFill/>
                </a:ln>
                <a:solidFill>
                  <a:srgbClr val="000000"/>
                </a:solidFill>
                <a:effectLst/>
                <a:uLnTx/>
                <a:uFillTx/>
                <a:latin typeface="Lato"/>
                <a:ea typeface="+mn-ea"/>
                <a:cs typeface="+mn-cs"/>
              </a:rPr>
              <a:t>05/18/2026</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
        <p:nvSpPr>
          <p:cNvPr id="5" name="Platshållare för bildnummer 4">
            <a:extLst>
              <a:ext uri="{FF2B5EF4-FFF2-40B4-BE49-F238E27FC236}">
                <a16:creationId xmlns:a16="http://schemas.microsoft.com/office/drawing/2014/main" id="{902FC2D2-C085-A321-D91F-619E9BF4AD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85667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ea typeface="Lato"/>
                <a:cs typeface="Lato"/>
              </a:rPr>
              <a:t>Vi kommer under föreläsningen prata lite mer om vår gemensamma barnsyn, </a:t>
            </a:r>
            <a:r>
              <a:rPr lang="sv-SE" err="1">
                <a:ea typeface="Lato"/>
                <a:cs typeface="Lato"/>
              </a:rPr>
              <a:t>djupdyka</a:t>
            </a:r>
            <a:r>
              <a:rPr lang="sv-SE">
                <a:ea typeface="Lato"/>
                <a:cs typeface="Lato"/>
              </a:rPr>
              <a:t> lite snabbt i några av barnkonventionens artiklar som behandlar rätten till inflytande och delaktighet samt prata mer om hur vi bidrar till meningsfull delaktighet för barn. </a:t>
            </a:r>
          </a:p>
        </p:txBody>
      </p:sp>
      <p:sp>
        <p:nvSpPr>
          <p:cNvPr id="4" name="Platshållare för datum 3"/>
          <p:cNvSpPr>
            <a:spLocks noGrp="1"/>
          </p:cNvSpPr>
          <p:nvPr>
            <p:ph type="dt" idx="1"/>
          </p:nvPr>
        </p:nvSpPr>
        <p:spPr/>
        <p:txBody>
          <a:bodyPr/>
          <a:lstStyle/>
          <a:p>
            <a:fld id="{1F247412-F736-42E3-AB44-D4C4B745A824}" type="datetime1">
              <a:rPr lang="LID4096" smtClean="0"/>
              <a:t>05/18/2026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3620153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C4EB4-45E0-3807-08C5-AFA5DFC05FB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5FF5F1D-8947-8F4E-74BF-9DE856B46814}"/>
              </a:ext>
            </a:extLst>
          </p:cNvPr>
          <p:cNvSpPr>
            <a:spLocks noGrp="1" noRot="1" noChangeAspect="1"/>
          </p:cNvSpPr>
          <p:nvPr>
            <p:ph type="sldImg"/>
          </p:nvPr>
        </p:nvSpPr>
        <p:spPr>
          <a:xfrm>
            <a:off x="422275" y="1241425"/>
            <a:ext cx="5953125" cy="3349625"/>
          </a:xfrm>
        </p:spPr>
      </p:sp>
      <p:sp>
        <p:nvSpPr>
          <p:cNvPr id="3" name="Platshållare för anteckningar 2">
            <a:extLst>
              <a:ext uri="{FF2B5EF4-FFF2-40B4-BE49-F238E27FC236}">
                <a16:creationId xmlns:a16="http://schemas.microsoft.com/office/drawing/2014/main" id="{D7E5FBDB-0252-51BB-3FFA-3ED9717B20FE}"/>
              </a:ext>
            </a:extLst>
          </p:cNvPr>
          <p:cNvSpPr>
            <a:spLocks noGrp="1"/>
          </p:cNvSpPr>
          <p:nvPr>
            <p:ph type="body" idx="1"/>
          </p:nvPr>
        </p:nvSpPr>
        <p:spPr/>
        <p:txBody>
          <a:bodyPr/>
          <a:lstStyle/>
          <a:p>
            <a:r>
              <a:rPr lang="sv-SE"/>
              <a:t> </a:t>
            </a:r>
            <a:endParaRPr lang="en-US"/>
          </a:p>
          <a:p>
            <a:endParaRPr lang="sv-SE"/>
          </a:p>
        </p:txBody>
      </p:sp>
      <p:sp>
        <p:nvSpPr>
          <p:cNvPr id="4" name="Platshållare för datum 3">
            <a:extLst>
              <a:ext uri="{FF2B5EF4-FFF2-40B4-BE49-F238E27FC236}">
                <a16:creationId xmlns:a16="http://schemas.microsoft.com/office/drawing/2014/main" id="{B43D593C-D18C-39BC-8545-3D74B5760CB6}"/>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BB3F2-5D60-4951-B307-49138DC31682}" type="datetime1">
              <a:rPr kumimoji="0" lang="LID4096" sz="1200" b="0" i="0" u="none" strike="noStrike" kern="1200" cap="none" spc="0" normalizeH="0" baseline="0" noProof="0" smtClean="0">
                <a:ln>
                  <a:noFill/>
                </a:ln>
                <a:solidFill>
                  <a:srgbClr val="000000"/>
                </a:solidFill>
                <a:effectLst/>
                <a:uLnTx/>
                <a:uFillTx/>
                <a:latin typeface="Lato"/>
                <a:ea typeface="+mn-ea"/>
                <a:cs typeface="+mn-cs"/>
              </a:rPr>
              <a:t>05/18/2026</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
        <p:nvSpPr>
          <p:cNvPr id="5" name="Platshållare för bildnummer 4">
            <a:extLst>
              <a:ext uri="{FF2B5EF4-FFF2-40B4-BE49-F238E27FC236}">
                <a16:creationId xmlns:a16="http://schemas.microsoft.com/office/drawing/2014/main" id="{095393F4-A8DD-91AA-347B-0CAC189EE4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97951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2E7A6-A2DC-A0D6-2029-E9B1839C89B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66546CD-7559-43FB-FAFF-F58B6395E55F}"/>
              </a:ext>
            </a:extLst>
          </p:cNvPr>
          <p:cNvSpPr>
            <a:spLocks noGrp="1" noRot="1" noChangeAspect="1"/>
          </p:cNvSpPr>
          <p:nvPr>
            <p:ph type="sldImg"/>
          </p:nvPr>
        </p:nvSpPr>
        <p:spPr>
          <a:xfrm>
            <a:off x="422275" y="1241425"/>
            <a:ext cx="5953125" cy="3349625"/>
          </a:xfrm>
        </p:spPr>
      </p:sp>
      <p:sp>
        <p:nvSpPr>
          <p:cNvPr id="3" name="Platshållare för anteckningar 2">
            <a:extLst>
              <a:ext uri="{FF2B5EF4-FFF2-40B4-BE49-F238E27FC236}">
                <a16:creationId xmlns:a16="http://schemas.microsoft.com/office/drawing/2014/main" id="{19203C5A-4CDE-B095-3618-053D13F30CF8}"/>
              </a:ext>
            </a:extLst>
          </p:cNvPr>
          <p:cNvSpPr>
            <a:spLocks noGrp="1"/>
          </p:cNvSpPr>
          <p:nvPr>
            <p:ph type="body" idx="1"/>
          </p:nvPr>
        </p:nvSpPr>
        <p:spPr/>
        <p:txBody>
          <a:bodyPr/>
          <a:lstStyle/>
          <a:p>
            <a:r>
              <a:rPr lang="sv-SE"/>
              <a:t> </a:t>
            </a:r>
            <a:endParaRPr lang="en-US"/>
          </a:p>
          <a:p>
            <a:r>
              <a:rPr lang="sv-SE"/>
              <a:t>Barns delaktighet stärker in bara barnen själva, utan behöver vara en självklar del av allt. Det blir inte bara roligare när barn är med, resultatet blir också betydligt bättre.</a:t>
            </a:r>
          </a:p>
        </p:txBody>
      </p:sp>
      <p:sp>
        <p:nvSpPr>
          <p:cNvPr id="4" name="Platshållare för datum 3">
            <a:extLst>
              <a:ext uri="{FF2B5EF4-FFF2-40B4-BE49-F238E27FC236}">
                <a16:creationId xmlns:a16="http://schemas.microsoft.com/office/drawing/2014/main" id="{DA9E67C5-F5E5-D87C-3BF1-399B4994BC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04F72-2854-4623-A17F-CD2BEC68D109}" type="datetime1">
              <a:rPr kumimoji="0" lang="LID4096" sz="1200" b="0" i="0" u="none" strike="noStrike" kern="1200" cap="none" spc="0" normalizeH="0" baseline="0" noProof="0" smtClean="0">
                <a:ln>
                  <a:noFill/>
                </a:ln>
                <a:solidFill>
                  <a:srgbClr val="000000"/>
                </a:solidFill>
                <a:effectLst/>
                <a:uLnTx/>
                <a:uFillTx/>
                <a:latin typeface="Lato"/>
                <a:ea typeface="+mn-ea"/>
                <a:cs typeface="+mn-cs"/>
              </a:rPr>
              <a:t>05/18/2026</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
        <p:nvSpPr>
          <p:cNvPr id="5" name="Platshållare för bildnummer 4">
            <a:extLst>
              <a:ext uri="{FF2B5EF4-FFF2-40B4-BE49-F238E27FC236}">
                <a16:creationId xmlns:a16="http://schemas.microsoft.com/office/drawing/2014/main" id="{00C06DE8-8F05-C87B-FBC2-39D3CD9DBF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45313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B0960-A5F6-B85F-FEC1-3E1321DB7E1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5030DB6-8BF0-6EBF-2668-7AD95A93F70A}"/>
              </a:ext>
            </a:extLst>
          </p:cNvPr>
          <p:cNvSpPr>
            <a:spLocks noGrp="1" noRot="1" noChangeAspect="1"/>
          </p:cNvSpPr>
          <p:nvPr>
            <p:ph type="sldImg"/>
          </p:nvPr>
        </p:nvSpPr>
        <p:spPr>
          <a:xfrm>
            <a:off x="422275" y="1241425"/>
            <a:ext cx="5953125" cy="3349625"/>
          </a:xfrm>
        </p:spPr>
      </p:sp>
      <p:sp>
        <p:nvSpPr>
          <p:cNvPr id="3" name="Platshållare för anteckningar 2">
            <a:extLst>
              <a:ext uri="{FF2B5EF4-FFF2-40B4-BE49-F238E27FC236}">
                <a16:creationId xmlns:a16="http://schemas.microsoft.com/office/drawing/2014/main" id="{C00BE00C-332E-9D64-3293-3A57653AD676}"/>
              </a:ext>
            </a:extLst>
          </p:cNvPr>
          <p:cNvSpPr>
            <a:spLocks noGrp="1"/>
          </p:cNvSpPr>
          <p:nvPr>
            <p:ph type="body" idx="1"/>
          </p:nvPr>
        </p:nvSpPr>
        <p:spPr/>
        <p:txBody>
          <a:bodyPr/>
          <a:lstStyle/>
          <a:p>
            <a:r>
              <a:rPr lang="sv-SE" b="1"/>
              <a:t>Bikupa! När kände du för första gången delaktig som barn? </a:t>
            </a:r>
            <a:endParaRPr lang="en-US"/>
          </a:p>
          <a:p>
            <a:endParaRPr lang="sv-SE" b="1"/>
          </a:p>
          <a:p>
            <a:r>
              <a:rPr lang="sv-SE" b="1"/>
              <a:t>Om tid: lyft några röster ifrån rummet, om lite tid lyft någon egen anekdot kopplat till temat.</a:t>
            </a:r>
          </a:p>
          <a:p>
            <a:endParaRPr lang="sv-SE" b="1"/>
          </a:p>
          <a:p>
            <a:r>
              <a:rPr lang="sv-SE" b="1"/>
              <a:t>Syfte: lättsamt, engagerande och att delaktighet kommer i många olika former. Lyft gärna något exempel om att säga nej till att vara delaktig, också är delaktighet.</a:t>
            </a:r>
          </a:p>
          <a:p>
            <a:endParaRPr lang="sv-SE"/>
          </a:p>
        </p:txBody>
      </p:sp>
      <p:sp>
        <p:nvSpPr>
          <p:cNvPr id="4" name="Platshållare för bildnummer 3">
            <a:extLst>
              <a:ext uri="{FF2B5EF4-FFF2-40B4-BE49-F238E27FC236}">
                <a16:creationId xmlns:a16="http://schemas.microsoft.com/office/drawing/2014/main" id="{699ADFE5-EF9D-5703-06DC-56EAAFBECC81}"/>
              </a:ext>
            </a:extLst>
          </p:cNvPr>
          <p:cNvSpPr>
            <a:spLocks noGrp="1"/>
          </p:cNvSpPr>
          <p:nvPr>
            <p:ph type="sldNum" sz="quarter" idx="5"/>
          </p:nvPr>
        </p:nvSpPr>
        <p:spPr/>
        <p:txBody>
          <a:bodyPr/>
          <a:lstStyle/>
          <a:p>
            <a:fld id="{5A39E43E-7A49-43B9-B0C1-7CC055876271}" type="slidenum">
              <a:rPr lang="en-CA" smtClean="0"/>
              <a:t>5</a:t>
            </a:fld>
            <a:endParaRPr lang="en-CA"/>
          </a:p>
        </p:txBody>
      </p:sp>
    </p:spTree>
    <p:extLst>
      <p:ext uri="{BB962C8B-B14F-4D97-AF65-F5344CB8AC3E}">
        <p14:creationId xmlns:p14="http://schemas.microsoft.com/office/powerpoint/2010/main" val="30672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8A4F10C3-A485-4C53-B9CB-076466729078}" type="datetime1">
              <a:rPr lang="LID4096" smtClean="0"/>
              <a:t>05/18/2026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6</a:t>
            </a:fld>
            <a:endParaRPr lang="en-UK"/>
          </a:p>
        </p:txBody>
      </p:sp>
    </p:spTree>
    <p:extLst>
      <p:ext uri="{BB962C8B-B14F-4D97-AF65-F5344CB8AC3E}">
        <p14:creationId xmlns:p14="http://schemas.microsoft.com/office/powerpoint/2010/main" val="360455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Fråga deltagarna:</a:t>
            </a:r>
            <a:r>
              <a:rPr lang="sv-SE" baseline="0"/>
              <a:t> </a:t>
            </a:r>
            <a:r>
              <a:rPr lang="sv-SE" i="1"/>
              <a:t>Vilka är era intryck av det här fotot?</a:t>
            </a:r>
          </a:p>
          <a:p>
            <a:r>
              <a:rPr lang="sv-SE"/>
              <a:t>Gå runt i rummet och be om feedback och intryck - </a:t>
            </a:r>
            <a:r>
              <a:rPr lang="sv-SE" b="1"/>
              <a:t>tänk på tiden här! </a:t>
            </a:r>
          </a:p>
          <a:p>
            <a:br>
              <a:rPr lang="en-US"/>
            </a:br>
            <a:endParaRPr lang="sv-SE"/>
          </a:p>
          <a:p>
            <a:r>
              <a:rPr lang="sv-SE" b="1"/>
              <a:t>Ytterligare bakgrundsinformation:</a:t>
            </a:r>
            <a:r>
              <a:rPr lang="sv-SE"/>
              <a:t> Vår forskning visar att mötet handlade om ”hälsa”, kvinnors hälsa var ett nyckeltema</a:t>
            </a:r>
            <a:r>
              <a:rPr lang="sv-SE" baseline="0"/>
              <a:t>.</a:t>
            </a:r>
            <a:endParaRPr lang="sv-SE"/>
          </a:p>
          <a:p>
            <a:br>
              <a:rPr lang="en-US"/>
            </a:br>
            <a:endParaRPr lang="sv-SE"/>
          </a:p>
          <a:p>
            <a:r>
              <a:rPr lang="sv-SE" b="1"/>
              <a:t>Exempel på feedback från andra grupper:</a:t>
            </a:r>
          </a:p>
          <a:p>
            <a:pPr marL="171450" indent="-171450">
              <a:buFont typeface="Arial"/>
              <a:buChar char="•"/>
            </a:pPr>
            <a:r>
              <a:rPr lang="sv-SE"/>
              <a:t>vi kan inte se hela bilden, kanske finns det kvinnor på andra sidan av rummet</a:t>
            </a:r>
          </a:p>
          <a:p>
            <a:pPr marL="171450" indent="-171450">
              <a:buFont typeface="Arial"/>
              <a:buChar char="•"/>
            </a:pPr>
            <a:r>
              <a:rPr lang="sv-SE"/>
              <a:t>vi behöver kontrollera fotots källa och säkerställa att det är en rättvis återgivning</a:t>
            </a:r>
            <a:r>
              <a:rPr lang="sv-SE" baseline="0"/>
              <a:t> (</a:t>
            </a:r>
            <a:r>
              <a:rPr lang="sv-SE"/>
              <a:t>t</a:t>
            </a:r>
            <a:r>
              <a:rPr lang="sv-SE" baseline="0"/>
              <a:t>.</a:t>
            </a:r>
            <a:r>
              <a:rPr lang="sv-SE"/>
              <a:t>ex</a:t>
            </a:r>
            <a:r>
              <a:rPr lang="sv-SE" baseline="0"/>
              <a:t>. </a:t>
            </a:r>
            <a:r>
              <a:rPr lang="sv-SE"/>
              <a:t>inte ”</a:t>
            </a:r>
            <a:r>
              <a:rPr lang="sv-SE" baseline="0" err="1"/>
              <a:t>fake</a:t>
            </a:r>
            <a:r>
              <a:rPr lang="sv-SE" baseline="0"/>
              <a:t> </a:t>
            </a:r>
            <a:r>
              <a:rPr lang="sv-SE" baseline="0" err="1"/>
              <a:t>news</a:t>
            </a:r>
            <a:r>
              <a:rPr lang="sv-SE"/>
              <a:t>”)</a:t>
            </a:r>
          </a:p>
          <a:p>
            <a:pPr marL="171450" indent="-171450">
              <a:buFont typeface="Arial"/>
              <a:buChar char="•"/>
            </a:pPr>
            <a:r>
              <a:rPr lang="sv-SE"/>
              <a:t>gruppen verkar inte vara särskilt diversifierad</a:t>
            </a:r>
            <a:r>
              <a:rPr lang="sv-SE" baseline="0"/>
              <a:t>/</a:t>
            </a:r>
            <a:r>
              <a:rPr lang="sv-SE"/>
              <a:t>mångkulturell</a:t>
            </a:r>
          </a:p>
          <a:p>
            <a:pPr marL="171450" indent="-171450">
              <a:buFont typeface="Arial"/>
              <a:buChar char="•"/>
            </a:pPr>
            <a:r>
              <a:rPr lang="sv-SE"/>
              <a:t>märkligt att det inte finns några kvinnor</a:t>
            </a:r>
          </a:p>
          <a:p>
            <a:pPr marL="171450" indent="-171450">
              <a:buFont typeface="Arial"/>
              <a:buChar char="•"/>
            </a:pPr>
            <a:r>
              <a:rPr lang="sv-SE"/>
              <a:t>vi måste vara försiktiga med att göra antaganden</a:t>
            </a:r>
          </a:p>
          <a:p>
            <a:pPr marL="171450" indent="-171450">
              <a:buFont typeface="Arial"/>
              <a:buChar char="•"/>
            </a:pPr>
            <a:r>
              <a:rPr lang="sv-SE"/>
              <a:t>kanske fanns det ett möte innan med fler kvinnor 😊</a:t>
            </a:r>
          </a:p>
          <a:p>
            <a:pPr marL="171450" indent="-171450">
              <a:buFont typeface="Arial"/>
              <a:buChar char="•"/>
            </a:pPr>
            <a:r>
              <a:rPr lang="sv-SE" baseline="0"/>
              <a:t>etc.</a:t>
            </a:r>
            <a:endParaRPr lang="sv-SE"/>
          </a:p>
          <a:p>
            <a:br>
              <a:rPr lang="en-US"/>
            </a:br>
            <a:endParaRPr lang="sv-SE"/>
          </a:p>
          <a:p>
            <a:r>
              <a:rPr lang="sv-SE" b="1"/>
              <a:t>Sammanfattning</a:t>
            </a:r>
            <a:r>
              <a:rPr lang="sv-SE" b="1" baseline="0"/>
              <a:t>:</a:t>
            </a:r>
            <a:endParaRPr lang="sv-SE" b="1"/>
          </a:p>
          <a:p>
            <a:pPr marL="171450" indent="-171450">
              <a:buFont typeface="Arial"/>
              <a:buChar char="•"/>
            </a:pPr>
            <a:r>
              <a:rPr lang="sv-SE"/>
              <a:t>reflektera över den</a:t>
            </a:r>
            <a:r>
              <a:rPr lang="sv-SE" baseline="0"/>
              <a:t> feedback </a:t>
            </a:r>
            <a:r>
              <a:rPr lang="sv-SE"/>
              <a:t>som deltagarna har gett</a:t>
            </a:r>
          </a:p>
          <a:p>
            <a:pPr marL="171450" indent="-171450">
              <a:buFont typeface="Arial"/>
              <a:buChar char="•"/>
            </a:pPr>
            <a:r>
              <a:rPr lang="sv-SE"/>
              <a:t>när vi stödjer barns delaktighet behöver vi också vara försiktiga med hur vi uppfattar saker och vilka antaganden vi gör</a:t>
            </a:r>
            <a:r>
              <a:rPr lang="sv-SE" baseline="0"/>
              <a:t>. </a:t>
            </a:r>
            <a:r>
              <a:rPr lang="sv-SE"/>
              <a:t>Ibland är barn en del av dialogen utan att vara fysiskt närvarande</a:t>
            </a:r>
            <a:r>
              <a:rPr lang="sv-SE" baseline="0"/>
              <a:t>. </a:t>
            </a:r>
            <a:r>
              <a:rPr lang="sv-SE"/>
              <a:t>Ibland sker meningsfulla delaktighetsprocesser ”bakom kulisserna”. Vi behöver ställa frågor och ha öppna sinnen</a:t>
            </a:r>
            <a:r>
              <a:rPr lang="sv-SE" baseline="0"/>
              <a:t>.</a:t>
            </a:r>
            <a:endParaRPr lang="sv-SE"/>
          </a:p>
          <a:p>
            <a:pPr marL="171450" indent="-171450">
              <a:buFont typeface="Arial"/>
              <a:buChar char="•"/>
            </a:pPr>
            <a:r>
              <a:rPr lang="sv-SE"/>
              <a:t>men vi kan också se</a:t>
            </a:r>
            <a:r>
              <a:rPr lang="sv-SE" baseline="0"/>
              <a:t>, </a:t>
            </a:r>
            <a:r>
              <a:rPr lang="sv-SE"/>
              <a:t>på detta foto</a:t>
            </a:r>
            <a:r>
              <a:rPr lang="sv-SE" baseline="0"/>
              <a:t>, </a:t>
            </a:r>
            <a:r>
              <a:rPr lang="sv-SE"/>
              <a:t>hur fullständigt märklig situationen framstår</a:t>
            </a:r>
          </a:p>
          <a:p>
            <a:pPr marL="171450" indent="-171450">
              <a:buFont typeface="Arial"/>
              <a:buChar char="•"/>
            </a:pPr>
            <a:r>
              <a:rPr lang="sv-SE"/>
              <a:t>allt oftare speglar våra uppfattningar om barns delaktighet samma verklighet: Hur kan vi arbeta med frågor som rör barn utan att involvera barn</a:t>
            </a:r>
            <a:r>
              <a:rPr lang="sv-SE" baseline="0"/>
              <a:t>?</a:t>
            </a:r>
            <a:endParaRPr lang="sv-SE"/>
          </a:p>
          <a:p>
            <a:endParaRPr lang="en-US" baseline="0"/>
          </a:p>
          <a:p>
            <a:endParaRPr lang="sv-SE"/>
          </a:p>
        </p:txBody>
      </p:sp>
      <p:sp>
        <p:nvSpPr>
          <p:cNvPr id="4" name="Platshållare för datum 3"/>
          <p:cNvSpPr>
            <a:spLocks noGrp="1"/>
          </p:cNvSpPr>
          <p:nvPr>
            <p:ph type="dt" idx="1"/>
          </p:nvPr>
        </p:nvSpPr>
        <p:spPr/>
        <p:txBody>
          <a:bodyPr/>
          <a:lstStyle/>
          <a:p>
            <a:fld id="{86022DE8-6F97-4D19-A791-66038566E933}" type="datetime1">
              <a:rPr lang="LID4096" smtClean="0"/>
              <a:t>05/18/2026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242934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a:p>
            <a:r>
              <a:rPr lang="sv-SE">
                <a:ea typeface="Lato"/>
                <a:cs typeface="Lato"/>
              </a:rPr>
              <a:t>Om tid: fråga gruppen vad barnsyn är för något.</a:t>
            </a:r>
          </a:p>
        </p:txBody>
      </p:sp>
      <p:sp>
        <p:nvSpPr>
          <p:cNvPr id="4" name="Platshållare för bildnummer 3"/>
          <p:cNvSpPr>
            <a:spLocks noGrp="1"/>
          </p:cNvSpPr>
          <p:nvPr>
            <p:ph type="sldNum" sz="quarter" idx="5"/>
          </p:nvPr>
        </p:nvSpPr>
        <p:spPr/>
        <p:txBody>
          <a:bodyPr/>
          <a:lstStyle/>
          <a:p>
            <a:fld id="{23FFFF08-BA74-3E4E-B67B-CFCBDE5D9836}" type="slidenum">
              <a:rPr lang="en-US" smtClean="0"/>
              <a:t>8</a:t>
            </a:fld>
            <a:endParaRPr lang="en-US"/>
          </a:p>
        </p:txBody>
      </p:sp>
    </p:spTree>
    <p:extLst>
      <p:ext uri="{BB962C8B-B14F-4D97-AF65-F5344CB8AC3E}">
        <p14:creationId xmlns:p14="http://schemas.microsoft.com/office/powerpoint/2010/main" val="12992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ECB9B-F09A-16EE-D825-F57C3EFCB55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67CA744-30DC-2F43-E62D-B2C13F867D0E}"/>
              </a:ext>
            </a:extLst>
          </p:cNvPr>
          <p:cNvSpPr>
            <a:spLocks noGrp="1" noRot="1" noChangeAspect="1"/>
          </p:cNvSpPr>
          <p:nvPr>
            <p:ph type="sldImg"/>
          </p:nvPr>
        </p:nvSpPr>
        <p:spPr>
          <a:xfrm>
            <a:off x="422275" y="1241425"/>
            <a:ext cx="5953125" cy="3349625"/>
          </a:xfrm>
        </p:spPr>
      </p:sp>
      <p:sp>
        <p:nvSpPr>
          <p:cNvPr id="3" name="Platshållare för anteckningar 2">
            <a:extLst>
              <a:ext uri="{FF2B5EF4-FFF2-40B4-BE49-F238E27FC236}">
                <a16:creationId xmlns:a16="http://schemas.microsoft.com/office/drawing/2014/main" id="{32BFCB89-C1A3-AAA9-F59A-FD80F1670DB7}"/>
              </a:ext>
            </a:extLst>
          </p:cNvPr>
          <p:cNvSpPr>
            <a:spLocks noGrp="1"/>
          </p:cNvSpPr>
          <p:nvPr>
            <p:ph type="body" idx="1"/>
          </p:nvPr>
        </p:nvSpPr>
        <p:spPr/>
        <p:txBody>
          <a:bodyPr/>
          <a:lstStyle/>
          <a:p>
            <a:r>
              <a:rPr lang="sv-SE"/>
              <a:t>När vi pratar om barnsyn behöver vi ha en bred ingång, och förstå vad vi matas med dagligen. </a:t>
            </a:r>
            <a:endParaRPr lang="sv-SE">
              <a:solidFill>
                <a:srgbClr val="444444"/>
              </a:solidFill>
            </a:endParaRPr>
          </a:p>
          <a:p>
            <a:endParaRPr lang="sv-SE">
              <a:solidFill>
                <a:srgbClr val="444444"/>
              </a:solidFill>
            </a:endParaRPr>
          </a:p>
          <a:p>
            <a:r>
              <a:rPr lang="sv-SE"/>
              <a:t>Det handlar dels om åldersmaktsordningen, det vill säga att vi lever i system av normer som särskilt lyfter vuxna som kompetenta individer med makt, vilket blir en sanning i sig. Det vill säga att vuxna har mer makt, på bekostnad av barn, unga och äldre. Ett uttryck för det här kan också vara hur vi beskriver när vuxna gör något ogenomtänkt, </a:t>
            </a:r>
            <a:r>
              <a:rPr lang="sv-SE" err="1"/>
              <a:t>dumdristrigt</a:t>
            </a:r>
            <a:r>
              <a:rPr lang="sv-SE"/>
              <a:t> eller liknande – ofta blir liknelsen just barn! </a:t>
            </a:r>
            <a:endParaRPr lang="sv-SE">
              <a:solidFill>
                <a:srgbClr val="444444"/>
              </a:solidFill>
            </a:endParaRPr>
          </a:p>
          <a:p>
            <a:endParaRPr lang="sv-SE">
              <a:solidFill>
                <a:srgbClr val="444444"/>
              </a:solidFill>
            </a:endParaRPr>
          </a:p>
          <a:p>
            <a:r>
              <a:rPr lang="sv-SE"/>
              <a:t>När vi hela tiden klumpar ihop barn riskerar det att osynliggöra att alla barn är egna individer med egna tankar, känslor och personlighet – det barnkonventionen ju konstaterar! </a:t>
            </a:r>
            <a:endParaRPr lang="sv-SE">
              <a:solidFill>
                <a:srgbClr val="444444"/>
              </a:solidFill>
            </a:endParaRPr>
          </a:p>
          <a:p>
            <a:endParaRPr lang="sv-SE">
              <a:solidFill>
                <a:srgbClr val="444444"/>
              </a:solidFill>
            </a:endParaRPr>
          </a:p>
          <a:p>
            <a:r>
              <a:rPr lang="sv-SE"/>
              <a:t>Tänk därför på hur ni pratar om barn, och om ni (liksom jag också gör) trillar dit ibland med att säga att vuxna beter sig som barn. Vad betyder det egentligen? </a:t>
            </a:r>
            <a:endParaRPr lang="sv-SE">
              <a:solidFill>
                <a:srgbClr val="444444"/>
              </a:solidFill>
            </a:endParaRPr>
          </a:p>
          <a:p>
            <a:endParaRPr lang="sv-SE">
              <a:solidFill>
                <a:srgbClr val="444444"/>
              </a:solidFill>
            </a:endParaRPr>
          </a:p>
          <a:p>
            <a:endParaRPr lang="sv-SE">
              <a:ea typeface="Lato"/>
              <a:cs typeface="Lato"/>
            </a:endParaRPr>
          </a:p>
        </p:txBody>
      </p:sp>
      <p:sp>
        <p:nvSpPr>
          <p:cNvPr id="4" name="Platshållare för bildnummer 3">
            <a:extLst>
              <a:ext uri="{FF2B5EF4-FFF2-40B4-BE49-F238E27FC236}">
                <a16:creationId xmlns:a16="http://schemas.microsoft.com/office/drawing/2014/main" id="{E409AC09-DDA7-6017-61A3-9EF2B1EBDD80}"/>
              </a:ext>
            </a:extLst>
          </p:cNvPr>
          <p:cNvSpPr>
            <a:spLocks noGrp="1"/>
          </p:cNvSpPr>
          <p:nvPr>
            <p:ph type="sldNum" sz="quarter" idx="5"/>
          </p:nvPr>
        </p:nvSpPr>
        <p:spPr/>
        <p:txBody>
          <a:bodyPr/>
          <a:lstStyle/>
          <a:p>
            <a:fld id="{5A39E43E-7A49-43B9-B0C1-7CC055876271}" type="slidenum">
              <a:rPr lang="en-CA" smtClean="0"/>
              <a:t>10</a:t>
            </a:fld>
            <a:endParaRPr lang="en-CA"/>
          </a:p>
        </p:txBody>
      </p:sp>
    </p:spTree>
    <p:extLst>
      <p:ext uri="{BB962C8B-B14F-4D97-AF65-F5344CB8AC3E}">
        <p14:creationId xmlns:p14="http://schemas.microsoft.com/office/powerpoint/2010/main" val="79433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1B8BD088-0DB6-409C-8257-09CA84A283F1}" type="datetime1">
              <a:rPr lang="LID4096" smtClean="0"/>
              <a:t>05/18/2026</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254412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15FE8AF0-6D08-4EB1-9D57-3B63A076846C}" type="datetime1">
              <a:rPr lang="sv-SE" smtClean="0"/>
              <a:t>2026-05-18</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3D4F2E-B815-427F-B07D-E6C2E9A6F6D8}" type="datetime1">
              <a:rPr lang="sv-SE" smtClean="0">
                <a:solidFill>
                  <a:srgbClr val="222221"/>
                </a:solidFill>
              </a:rPr>
              <a:t>2026-05-18</a:t>
            </a:fld>
            <a:endParaRPr lang="en-US">
              <a:solidFill>
                <a:srgbClr val="222221"/>
              </a:solidFill>
            </a:endParaRPr>
          </a:p>
        </p:txBody>
      </p:sp>
      <p:sp>
        <p:nvSpPr>
          <p:cNvPr id="5" name="Footer Placeholder 4"/>
          <p:cNvSpPr>
            <a:spLocks noGrp="1"/>
          </p:cNvSpPr>
          <p:nvPr>
            <p:ph type="ftr" sz="quarter" idx="11"/>
          </p:nvPr>
        </p:nvSpPr>
        <p:spPr/>
        <p:txBody>
          <a:bodyPr/>
          <a:lstStyle/>
          <a:p>
            <a:r>
              <a:rPr lang="sv-SE">
                <a:solidFill>
                  <a:srgbClr val="222221"/>
                </a:solidFill>
              </a:rPr>
              <a:t>Varje dag gör vi världen lite bättre för barn.</a:t>
            </a:r>
            <a:endParaRPr lang="en-US">
              <a:solidFill>
                <a:srgbClr val="222221"/>
              </a:solidFill>
            </a:endParaRPr>
          </a:p>
        </p:txBody>
      </p:sp>
      <p:sp>
        <p:nvSpPr>
          <p:cNvPr id="6" name="Slide Number Placeholder 5"/>
          <p:cNvSpPr>
            <a:spLocks noGrp="1"/>
          </p:cNvSpPr>
          <p:nvPr>
            <p:ph type="sldNum" sz="quarter" idx="12"/>
          </p:nvPr>
        </p:nvSpPr>
        <p:spPr/>
        <p:txBody>
          <a:bodyPr/>
          <a:lstStyle/>
          <a:p>
            <a:fld id="{C3FDE51E-0052-334C-A4B2-C567FE9F326F}" type="slidenum">
              <a:rPr lang="en-US" smtClean="0">
                <a:solidFill>
                  <a:srgbClr val="222221"/>
                </a:solidFill>
              </a:rPr>
              <a:pPr/>
              <a:t>‹#›</a:t>
            </a:fld>
            <a:endParaRPr lang="en-US">
              <a:solidFill>
                <a:srgbClr val="222221"/>
              </a:solidFill>
            </a:endParaRPr>
          </a:p>
        </p:txBody>
      </p:sp>
      <p:sp>
        <p:nvSpPr>
          <p:cNvPr id="8" name="Text Placeholder 7"/>
          <p:cNvSpPr>
            <a:spLocks noGrp="1"/>
          </p:cNvSpPr>
          <p:nvPr>
            <p:ph type="body" sz="quarter" idx="13"/>
          </p:nvPr>
        </p:nvSpPr>
        <p:spPr>
          <a:xfrm>
            <a:off x="567051" y="705603"/>
            <a:ext cx="11042868" cy="363537"/>
          </a:xfrm>
        </p:spPr>
        <p:txBody>
          <a:bodyPr>
            <a:noAutofit/>
          </a:bodyPr>
          <a:lstStyle>
            <a:lvl1pPr>
              <a:defRPr sz="1406" b="0">
                <a:solidFill>
                  <a:srgbClr val="222221"/>
                </a:solidFill>
              </a:defRPr>
            </a:lvl1pPr>
            <a:lvl2pPr>
              <a:defRPr sz="1406"/>
            </a:lvl2pPr>
            <a:lvl3pPr marL="0" indent="0">
              <a:buNone/>
              <a:defRPr sz="1406"/>
            </a:lvl3pPr>
            <a:lvl4pPr marL="0" indent="0">
              <a:buNone/>
              <a:defRPr sz="1406"/>
            </a:lvl4pPr>
            <a:lvl5pPr marL="0" indent="0">
              <a:buNone/>
              <a:defRPr sz="1406"/>
            </a:lvl5pPr>
            <a:lvl6pPr marL="893" indent="0">
              <a:buNone/>
              <a:defRPr sz="1406"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678933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Rubrik och innehåll">
    <p:spTree>
      <p:nvGrpSpPr>
        <p:cNvPr id="1" name=""/>
        <p:cNvGrpSpPr/>
        <p:nvPr/>
      </p:nvGrpSpPr>
      <p:grpSpPr>
        <a:xfrm>
          <a:off x="0" y="0"/>
          <a:ext cx="0" cy="0"/>
          <a:chOff x="0" y="0"/>
          <a:chExt cx="0" cy="0"/>
        </a:xfrm>
      </p:grpSpPr>
      <p:sp>
        <p:nvSpPr>
          <p:cNvPr id="79" name="Rectangle 6"/>
          <p:cNvSpPr/>
          <p:nvPr/>
        </p:nvSpPr>
        <p:spPr>
          <a:xfrm>
            <a:off x="0" y="0"/>
            <a:ext cx="12192000" cy="1172308"/>
          </a:xfrm>
          <a:prstGeom prst="rect">
            <a:avLst/>
          </a:prstGeom>
          <a:gradFill>
            <a:gsLst>
              <a:gs pos="40000">
                <a:srgbClr val="FA0007"/>
              </a:gs>
              <a:gs pos="100000">
                <a:srgbClr val="761706"/>
              </a:gs>
            </a:gsLst>
            <a:lin ang="18900000"/>
          </a:gradFill>
          <a:ln w="12700">
            <a:miter lim="400000"/>
          </a:ln>
        </p:spPr>
        <p:txBody>
          <a:bodyPr lIns="34289" rIns="34289" anchor="ctr"/>
          <a:lstStyle/>
          <a:p>
            <a:pPr algn="ctr">
              <a:defRPr>
                <a:solidFill>
                  <a:srgbClr val="FFFFFF"/>
                </a:solidFill>
              </a:defRPr>
            </a:pPr>
            <a:endParaRPr sz="1350"/>
          </a:p>
        </p:txBody>
      </p:sp>
      <p:sp>
        <p:nvSpPr>
          <p:cNvPr id="80" name="Rectangle 7"/>
          <p:cNvSpPr/>
          <p:nvPr/>
        </p:nvSpPr>
        <p:spPr>
          <a:xfrm>
            <a:off x="208413" y="149796"/>
            <a:ext cx="11766495" cy="1081129"/>
          </a:xfrm>
          <a:prstGeom prst="rect">
            <a:avLst/>
          </a:prstGeom>
          <a:solidFill>
            <a:srgbClr val="FFFFFF"/>
          </a:solidFill>
          <a:ln w="12700">
            <a:miter lim="400000"/>
          </a:ln>
        </p:spPr>
        <p:txBody>
          <a:bodyPr lIns="34289" rIns="34289" anchor="ctr"/>
          <a:lstStyle/>
          <a:p>
            <a:pPr algn="ctr">
              <a:defRPr>
                <a:solidFill>
                  <a:srgbClr val="FFFFFF"/>
                </a:solidFill>
              </a:defRPr>
            </a:pPr>
            <a:endParaRPr sz="1350"/>
          </a:p>
        </p:txBody>
      </p:sp>
      <p:sp>
        <p:nvSpPr>
          <p:cNvPr id="81" name="Straight Connector 12"/>
          <p:cNvSpPr/>
          <p:nvPr/>
        </p:nvSpPr>
        <p:spPr>
          <a:xfrm flipH="1">
            <a:off x="3288542" y="6432215"/>
            <a:ext cx="8685" cy="365126"/>
          </a:xfrm>
          <a:prstGeom prst="line">
            <a:avLst/>
          </a:prstGeom>
          <a:ln w="12700">
            <a:solidFill>
              <a:srgbClr val="222221"/>
            </a:solidFill>
          </a:ln>
        </p:spPr>
        <p:txBody>
          <a:bodyPr lIns="34289" rIns="34289"/>
          <a:lstStyle/>
          <a:p>
            <a:endParaRPr sz="1350"/>
          </a:p>
        </p:txBody>
      </p:sp>
      <p:sp>
        <p:nvSpPr>
          <p:cNvPr id="82" name="Straight Connector 13"/>
          <p:cNvSpPr/>
          <p:nvPr/>
        </p:nvSpPr>
        <p:spPr>
          <a:xfrm flipH="1">
            <a:off x="8520500" y="6432215"/>
            <a:ext cx="8685" cy="365126"/>
          </a:xfrm>
          <a:prstGeom prst="line">
            <a:avLst/>
          </a:prstGeom>
          <a:ln w="12700">
            <a:solidFill>
              <a:srgbClr val="222221"/>
            </a:solidFill>
          </a:ln>
        </p:spPr>
        <p:txBody>
          <a:bodyPr lIns="34289" rIns="34289"/>
          <a:lstStyle/>
          <a:p>
            <a:endParaRPr sz="1350"/>
          </a:p>
        </p:txBody>
      </p:sp>
      <p:pic>
        <p:nvPicPr>
          <p:cNvPr id="83" name="Picture 8" descr="Picture 8"/>
          <p:cNvPicPr>
            <a:picLocks noChangeAspect="1"/>
          </p:cNvPicPr>
          <p:nvPr/>
        </p:nvPicPr>
        <p:blipFill>
          <a:blip r:embed="rId2"/>
          <a:stretch>
            <a:fillRect/>
          </a:stretch>
        </p:blipFill>
        <p:spPr>
          <a:xfrm>
            <a:off x="566181" y="1124219"/>
            <a:ext cx="11074401" cy="57913"/>
          </a:xfrm>
          <a:prstGeom prst="rect">
            <a:avLst/>
          </a:prstGeom>
          <a:ln w="12700">
            <a:miter lim="400000"/>
          </a:ln>
        </p:spPr>
      </p:pic>
      <p:pic>
        <p:nvPicPr>
          <p:cNvPr id="84" name="Bildobjekt 15" descr="Bildobjekt 15"/>
          <p:cNvPicPr>
            <a:picLocks noChangeAspect="1"/>
          </p:cNvPicPr>
          <p:nvPr/>
        </p:nvPicPr>
        <p:blipFill>
          <a:blip r:embed="rId3"/>
          <a:stretch>
            <a:fillRect/>
          </a:stretch>
        </p:blipFill>
        <p:spPr>
          <a:xfrm>
            <a:off x="717177" y="6329140"/>
            <a:ext cx="1724569" cy="517175"/>
          </a:xfrm>
          <a:prstGeom prst="rect">
            <a:avLst/>
          </a:prstGeom>
          <a:ln w="12700">
            <a:miter lim="400000"/>
          </a:ln>
        </p:spPr>
      </p:pic>
      <p:sp>
        <p:nvSpPr>
          <p:cNvPr id="85" name="Titeltext"/>
          <p:cNvSpPr txBox="1">
            <a:spLocks noGrp="1"/>
          </p:cNvSpPr>
          <p:nvPr>
            <p:ph type="title"/>
          </p:nvPr>
        </p:nvSpPr>
        <p:spPr>
          <a:xfrm>
            <a:off x="566179" y="309599"/>
            <a:ext cx="11043520" cy="506902"/>
          </a:xfrm>
          <a:prstGeom prst="rect">
            <a:avLst/>
          </a:prstGeom>
        </p:spPr>
        <p:txBody>
          <a:bodyPr anchor="ctr"/>
          <a:lstStyle>
            <a:lvl1pPr>
              <a:lnSpc>
                <a:spcPct val="100000"/>
              </a:lnSpc>
              <a:defRPr b="1"/>
            </a:lvl1pPr>
          </a:lstStyle>
          <a:p>
            <a:r>
              <a:t>Titeltext</a:t>
            </a:r>
          </a:p>
        </p:txBody>
      </p:sp>
      <p:sp>
        <p:nvSpPr>
          <p:cNvPr id="86" name="Brödtext nivå ett…"/>
          <p:cNvSpPr txBox="1">
            <a:spLocks noGrp="1"/>
          </p:cNvSpPr>
          <p:nvPr>
            <p:ph type="body" idx="1"/>
          </p:nvPr>
        </p:nvSpPr>
        <p:spPr>
          <a:xfrm>
            <a:off x="574863" y="1600200"/>
            <a:ext cx="11034836" cy="4706938"/>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87" name="Text Placeholder 7"/>
          <p:cNvSpPr>
            <a:spLocks noGrp="1"/>
          </p:cNvSpPr>
          <p:nvPr>
            <p:ph type="body" sz="quarter" idx="21"/>
          </p:nvPr>
        </p:nvSpPr>
        <p:spPr>
          <a:xfrm>
            <a:off x="567050" y="837804"/>
            <a:ext cx="11042868" cy="363538"/>
          </a:xfrm>
          <a:prstGeom prst="rect">
            <a:avLst/>
          </a:prstGeom>
        </p:spPr>
        <p:txBody>
          <a:bodyPr>
            <a:normAutofit/>
          </a:bodyPr>
          <a:lstStyle/>
          <a:p>
            <a:pPr>
              <a:defRPr b="0">
                <a:solidFill>
                  <a:srgbClr val="222221"/>
                </a:solidFill>
              </a:defRPr>
            </a:pPr>
            <a:endParaRPr/>
          </a:p>
        </p:txBody>
      </p:sp>
      <p:sp>
        <p:nvSpPr>
          <p:cNvPr id="88" name="Diabildsnummer"/>
          <p:cNvSpPr txBox="1">
            <a:spLocks noGrp="1"/>
          </p:cNvSpPr>
          <p:nvPr>
            <p:ph type="sldNum" sz="quarter" idx="2"/>
          </p:nvPr>
        </p:nvSpPr>
        <p:spPr>
          <a:xfrm>
            <a:off x="11493310" y="6501664"/>
            <a:ext cx="245404" cy="2438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0033807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Picture Placeholder 5"/>
          <p:cNvSpPr>
            <a:spLocks noGrp="1"/>
          </p:cNvSpPr>
          <p:nvPr>
            <p:ph type="pic" sz="quarter" idx="14"/>
          </p:nvPr>
        </p:nvSpPr>
        <p:spPr>
          <a:xfrm>
            <a:off x="6547557" y="4233416"/>
            <a:ext cx="3005179" cy="625148"/>
          </a:xfrm>
          <a:prstGeom prst="roundRect">
            <a:avLst>
              <a:gd name="adj" fmla="val 7650"/>
            </a:avLst>
          </a:prstGeom>
        </p:spPr>
        <p:txBody>
          <a:bodyPr/>
          <a:lstStyle>
            <a:lvl1pPr>
              <a:defRPr b="0">
                <a:solidFill>
                  <a:srgbClr val="222221"/>
                </a:solidFill>
                <a:latin typeface="Lato Black" panose="020F0A02020204030203" pitchFamily="34" charset="0"/>
              </a:defRPr>
            </a:lvl1pPr>
          </a:lstStyle>
          <a:p>
            <a:r>
              <a:rPr lang="sv-SE"/>
              <a:t>Klicka på ikonen för att lägga till en bild</a:t>
            </a:r>
            <a:endParaRPr lang="en-US"/>
          </a:p>
        </p:txBody>
      </p:sp>
    </p:spTree>
    <p:extLst>
      <p:ext uri="{BB962C8B-B14F-4D97-AF65-F5344CB8AC3E}">
        <p14:creationId xmlns:p14="http://schemas.microsoft.com/office/powerpoint/2010/main" val="38577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196852" y="1171577"/>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66179" y="202997"/>
            <a:ext cx="11043520" cy="787605"/>
          </a:xfrm>
        </p:spPr>
        <p:txBody>
          <a:bodyPr anchor="t">
            <a:noAutofit/>
          </a:bodyPr>
          <a:lstStyle>
            <a:lvl1pPr>
              <a:defRPr sz="3600" b="0" i="0" cap="none">
                <a:solidFill>
                  <a:schemeClr val="bg1"/>
                </a:solidFill>
                <a:latin typeface="Oswald Medium" pitchFamily="2" charset="0"/>
                <a:cs typeface="Oswald Medium" pitchFamily="2" charset="0"/>
              </a:defRPr>
            </a:lvl1pPr>
          </a:lstStyle>
          <a:p>
            <a:r>
              <a:rPr lang="sv-SE"/>
              <a:t>Klicka här för att ändra mall för rubrikformat</a:t>
            </a:r>
            <a:endParaRPr lang="en-US"/>
          </a:p>
        </p:txBody>
      </p:sp>
      <p:sp>
        <p:nvSpPr>
          <p:cNvPr id="3" name="Content Placeholder 2"/>
          <p:cNvSpPr>
            <a:spLocks noGrp="1"/>
          </p:cNvSpPr>
          <p:nvPr>
            <p:ph idx="1"/>
          </p:nvPr>
        </p:nvSpPr>
        <p:spPr>
          <a:xfrm>
            <a:off x="574863" y="1600203"/>
            <a:ext cx="11034836" cy="4547903"/>
          </a:xfrm>
        </p:spPr>
        <p:txBody>
          <a:bodyPr/>
          <a:lstStyle>
            <a:lvl1pPr>
              <a:defRPr b="0">
                <a:solidFill>
                  <a:schemeClr val="tx1"/>
                </a:solidFill>
              </a:defRPr>
            </a:lvl1pPr>
            <a:lvl2pPr marL="200025" indent="-200025">
              <a:buClr>
                <a:schemeClr val="tx2"/>
              </a:buClr>
              <a:buFont typeface="Arial"/>
              <a:buChar char="•"/>
              <a:defRPr sz="1350"/>
            </a:lvl2pPr>
            <a:lvl3pPr marL="200025" indent="-200025">
              <a:defRPr sz="1350"/>
            </a:lvl3pPr>
            <a:lvl4pPr marL="200025" indent="-200025">
              <a:buClr>
                <a:schemeClr val="tx2"/>
              </a:buClr>
              <a:buFont typeface="Arial"/>
              <a:buChar char="•"/>
              <a:defRPr sz="1350"/>
            </a:lvl4pPr>
            <a:lvl5pPr marL="200025" indent="-200025">
              <a:defRPr sz="13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5ADF3954-C149-454D-82FC-5DAE8A52D410}" type="datetime1">
              <a:rPr lang="sv-SE" smtClean="0"/>
              <a:t>2026-05-18</a:t>
            </a:fld>
            <a:endParaRPr lang="en-US"/>
          </a:p>
        </p:txBody>
      </p:sp>
      <p:sp>
        <p:nvSpPr>
          <p:cNvPr id="5" name="Footer Placeholder 4"/>
          <p:cNvSpPr>
            <a:spLocks noGrp="1"/>
          </p:cNvSpPr>
          <p:nvPr>
            <p:ph type="ftr" sz="quarter" idx="11"/>
          </p:nvPr>
        </p:nvSpPr>
        <p:spPr/>
        <p:txBody>
          <a:bodyPr/>
          <a:lstStyle/>
          <a:p>
            <a:r>
              <a:rPr lang="sv-SE"/>
              <a:t>Varje dag gör vi världen lite bättre för barn.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2" y="6432218"/>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8"/>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Bild 12">
            <a:extLst>
              <a:ext uri="{FF2B5EF4-FFF2-40B4-BE49-F238E27FC236}">
                <a16:creationId xmlns:a16="http://schemas.microsoft.com/office/drawing/2014/main" id="{A77C6330-C3DF-D775-F959-E1C238F67CD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58507" y="6388035"/>
            <a:ext cx="1675509" cy="413483"/>
          </a:xfrm>
          <a:prstGeom prst="rect">
            <a:avLst/>
          </a:prstGeom>
        </p:spPr>
      </p:pic>
    </p:spTree>
    <p:extLst>
      <p:ext uri="{BB962C8B-B14F-4D97-AF65-F5344CB8AC3E}">
        <p14:creationId xmlns:p14="http://schemas.microsoft.com/office/powerpoint/2010/main" val="81711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a:xfrm>
            <a:off x="574864"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0EAF7EA-26A7-469F-885E-9BE1495BDC42}" type="datetime1">
              <a:rPr lang="sv-SE" smtClean="0"/>
              <a:t>2026-05-18</a:t>
            </a:fld>
            <a:endParaRPr lang="en-US"/>
          </a:p>
        </p:txBody>
      </p:sp>
      <p:sp>
        <p:nvSpPr>
          <p:cNvPr id="5" name="Footer Placeholder 4"/>
          <p:cNvSpPr>
            <a:spLocks noGrp="1"/>
          </p:cNvSpPr>
          <p:nvPr>
            <p:ph type="ftr" sz="quarter" idx="11"/>
          </p:nvPr>
        </p:nvSpPr>
        <p:spPr/>
        <p:txBody>
          <a:bodyPr/>
          <a:lstStyle/>
          <a:p>
            <a:r>
              <a:rPr lang="sv-SE"/>
              <a:t>Varje dag gör vi världen lite bättre för barn.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6"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50" y="837807"/>
            <a:ext cx="11042868" cy="363537"/>
          </a:xfrm>
        </p:spPr>
        <p:txBody>
          <a:bodyPr>
            <a:noAutofit/>
          </a:bodyPr>
          <a:lstStyle>
            <a:lvl1pPr>
              <a:defRPr sz="1350"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120861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swald Medium" pitchFamily="2" charset="0"/>
              </a:defRPr>
            </a:lvl1p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03469E75-3C80-4051-B526-1AD6069E8BA6}" type="datetime1">
              <a:rPr lang="sv-SE" smtClean="0"/>
              <a:t>2026-05-18</a:t>
            </a:fld>
            <a:endParaRPr lang="en-US"/>
          </a:p>
        </p:txBody>
      </p:sp>
      <p:sp>
        <p:nvSpPr>
          <p:cNvPr id="5" name="Footer Placeholder 4"/>
          <p:cNvSpPr>
            <a:spLocks noGrp="1"/>
          </p:cNvSpPr>
          <p:nvPr>
            <p:ph type="ftr" sz="quarter" idx="11"/>
          </p:nvPr>
        </p:nvSpPr>
        <p:spPr/>
        <p:txBody>
          <a:bodyPr/>
          <a:lstStyle/>
          <a:p>
            <a:r>
              <a:rPr lang="sv-SE"/>
              <a:t>Varje dag gör vi världen lite bättre för barn.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50" y="837807"/>
            <a:ext cx="11042868" cy="363537"/>
          </a:xfrm>
        </p:spPr>
        <p:txBody>
          <a:bodyPr>
            <a:noAutofit/>
          </a:bodyPr>
          <a:lstStyle>
            <a:lvl1pPr>
              <a:defRPr sz="1350" b="0">
                <a:solidFill>
                  <a:srgbClr val="222221"/>
                </a:solidFill>
              </a:defRPr>
            </a:lvl1pPr>
            <a:lvl2pPr>
              <a:defRPr sz="1875"/>
            </a:lvl2pPr>
            <a:lvl3pPr marL="0" indent="0">
              <a:buNone/>
              <a:defRPr sz="1875"/>
            </a:lvl3pPr>
            <a:lvl4pPr marL="0" indent="0">
              <a:buNone/>
              <a:defRPr sz="1875"/>
            </a:lvl4pPr>
            <a:lvl5pPr marL="0" indent="0">
              <a:buNone/>
              <a:defRPr sz="1875"/>
            </a:lvl5pPr>
            <a:lvl6pPr marL="1191" indent="0">
              <a:buNone/>
              <a:defRPr sz="1875"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26139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vå innehållsdelar">
    <p:spTree>
      <p:nvGrpSpPr>
        <p:cNvPr id="1" name=""/>
        <p:cNvGrpSpPr/>
        <p:nvPr/>
      </p:nvGrpSpPr>
      <p:grpSpPr>
        <a:xfrm>
          <a:off x="0" y="0"/>
          <a:ext cx="0" cy="0"/>
          <a:chOff x="0" y="0"/>
          <a:chExt cx="0" cy="0"/>
        </a:xfrm>
      </p:grpSpPr>
      <p:sp>
        <p:nvSpPr>
          <p:cNvPr id="292" name="Titeltext"/>
          <p:cNvSpPr txBox="1">
            <a:spLocks noGrp="1"/>
          </p:cNvSpPr>
          <p:nvPr>
            <p:ph type="title"/>
          </p:nvPr>
        </p:nvSpPr>
        <p:spPr>
          <a:xfrm>
            <a:off x="1981200" y="274640"/>
            <a:ext cx="8229600" cy="1143001"/>
          </a:xfrm>
          <a:prstGeom prst="rect">
            <a:avLst/>
          </a:prstGeom>
        </p:spPr>
        <p:txBody>
          <a:bodyPr lIns="45719" tIns="45719" rIns="45719" bIns="45719" anchor="ctr"/>
          <a:lstStyle>
            <a:lvl1pPr algn="ctr" defTabSz="685800">
              <a:lnSpc>
                <a:spcPct val="100000"/>
              </a:lnSpc>
              <a:defRPr sz="3300">
                <a:solidFill>
                  <a:srgbClr val="000000"/>
                </a:solidFill>
                <a:latin typeface="+mj-lt"/>
                <a:ea typeface="+mj-ea"/>
                <a:cs typeface="+mj-cs"/>
                <a:sym typeface="Calibri"/>
              </a:defRPr>
            </a:lvl1pPr>
          </a:lstStyle>
          <a:p>
            <a:r>
              <a:t>Titeltext</a:t>
            </a:r>
          </a:p>
        </p:txBody>
      </p:sp>
      <p:sp>
        <p:nvSpPr>
          <p:cNvPr id="293" name="Brödtext nivå ett…"/>
          <p:cNvSpPr txBox="1">
            <a:spLocks noGrp="1"/>
          </p:cNvSpPr>
          <p:nvPr>
            <p:ph type="body" sz="half" idx="1"/>
          </p:nvPr>
        </p:nvSpPr>
        <p:spPr>
          <a:xfrm>
            <a:off x="1981200" y="1600202"/>
            <a:ext cx="4038600" cy="4525963"/>
          </a:xfrm>
          <a:prstGeom prst="rect">
            <a:avLst/>
          </a:prstGeom>
        </p:spPr>
        <p:txBody>
          <a:bodyPr lIns="45719" tIns="45719" rIns="45719" bIns="45719">
            <a:normAutofit/>
          </a:bodyPr>
          <a:lstStyle>
            <a:lvl1pPr marL="257175" indent="-257175" defTabSz="685800">
              <a:buSzPct val="100000"/>
              <a:buFont typeface="Arial"/>
              <a:buChar char="•"/>
              <a:defRPr sz="2100" b="0">
                <a:solidFill>
                  <a:srgbClr val="000000"/>
                </a:solidFill>
                <a:latin typeface="+mj-lt"/>
                <a:ea typeface="+mj-ea"/>
                <a:cs typeface="+mj-cs"/>
                <a:sym typeface="Calibri"/>
              </a:defRPr>
            </a:lvl1pPr>
            <a:lvl2pPr marL="592931" indent="-250031" defTabSz="685800">
              <a:buSzPct val="100000"/>
              <a:buFont typeface="Arial"/>
              <a:buChar char="–"/>
              <a:defRPr sz="2100" b="0">
                <a:solidFill>
                  <a:srgbClr val="000000"/>
                </a:solidFill>
                <a:latin typeface="+mj-lt"/>
                <a:ea typeface="+mj-ea"/>
                <a:cs typeface="+mj-cs"/>
                <a:sym typeface="Calibri"/>
              </a:defRPr>
            </a:lvl2pPr>
            <a:lvl3pPr marL="925829" indent="-240029" defTabSz="685800">
              <a:buFont typeface="Arial"/>
              <a:defRPr sz="2100" b="0">
                <a:solidFill>
                  <a:srgbClr val="000000"/>
                </a:solidFill>
                <a:latin typeface="+mj-lt"/>
                <a:ea typeface="+mj-ea"/>
                <a:cs typeface="+mj-cs"/>
                <a:sym typeface="Calibri"/>
              </a:defRPr>
            </a:lvl3pPr>
            <a:lvl4pPr marL="1295400" indent="-266700" defTabSz="685800">
              <a:buFont typeface="Arial"/>
              <a:defRPr sz="2100" b="0">
                <a:solidFill>
                  <a:srgbClr val="000000"/>
                </a:solidFill>
                <a:latin typeface="+mj-lt"/>
                <a:ea typeface="+mj-ea"/>
                <a:cs typeface="+mj-cs"/>
                <a:sym typeface="Calibri"/>
              </a:defRPr>
            </a:lvl4pPr>
            <a:lvl5pPr marL="1638300" indent="-266700" defTabSz="685800">
              <a:buFont typeface="Arial"/>
              <a:buChar char="»"/>
              <a:defRPr sz="2100" b="0">
                <a:solidFill>
                  <a:srgbClr val="000000"/>
                </a:solidFill>
                <a:latin typeface="+mj-lt"/>
                <a:ea typeface="+mj-ea"/>
                <a:cs typeface="+mj-cs"/>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94" name="Diabildsnummer"/>
          <p:cNvSpPr txBox="1">
            <a:spLocks noGrp="1"/>
          </p:cNvSpPr>
          <p:nvPr>
            <p:ph type="sldNum" sz="quarter" idx="2"/>
          </p:nvPr>
        </p:nvSpPr>
        <p:spPr>
          <a:xfrm>
            <a:off x="9952176" y="6414762"/>
            <a:ext cx="258624" cy="248305"/>
          </a:xfrm>
          <a:prstGeom prst="rect">
            <a:avLst/>
          </a:prstGeom>
        </p:spPr>
        <p:txBody>
          <a:bodyPr/>
          <a:lstStyle>
            <a:lvl1pPr defTabSz="685800">
              <a:defRPr sz="900">
                <a:solidFill>
                  <a:srgbClr val="888888"/>
                </a:solidFill>
                <a:latin typeface="+mj-lt"/>
                <a:ea typeface="+mj-ea"/>
                <a:cs typeface="+mj-cs"/>
                <a:sym typeface="Calibri"/>
              </a:defRPr>
            </a:lvl1pPr>
          </a:lstStyle>
          <a:p>
            <a:fld id="{86CB4B4D-7CA3-9044-876B-883B54F8677D}" type="slidenum">
              <a:t>‹#›</a:t>
            </a:fld>
            <a:endParaRPr/>
          </a:p>
        </p:txBody>
      </p:sp>
    </p:spTree>
    <p:extLst>
      <p:ext uri="{BB962C8B-B14F-4D97-AF65-F5344CB8AC3E}">
        <p14:creationId xmlns:p14="http://schemas.microsoft.com/office/powerpoint/2010/main" val="39743459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9BF0E83E-EAC9-4E3E-8E30-443FE4D75311}" type="datetime1">
              <a:rPr lang="sv-SE" smtClean="0"/>
              <a:t>2026-05-18</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966C8584-DA71-4A6F-9E53-16F06C8A5304}" type="datetime1">
              <a:rPr lang="sv-SE" smtClean="0"/>
              <a:t>2026-05-18</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D23FFA9E-9363-40F7-929F-592E57FC5115}" type="datetime1">
              <a:rPr lang="sv-SE" smtClean="0"/>
              <a:t>2026-05-18</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B63B2E0D-F31F-4D6B-9B07-16D55E6AF382}" type="datetime1">
              <a:rPr lang="sv-SE" smtClean="0"/>
              <a:t>2026-05-18</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5BEBC68E-3D05-4EAA-9ABE-81BE34D3FB43}" type="datetime1">
              <a:rPr lang="sv-SE" smtClean="0"/>
              <a:t>2026-05-18</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43AA1680-3D30-44BB-80B3-CD330A9780D7}" type="datetime1">
              <a:rPr lang="sv-SE" smtClean="0"/>
              <a:t>2026-05-18</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6782F61F-3A50-4F5E-AB68-C1928E587B38}" type="datetime1">
              <a:rPr lang="sv-SE" smtClean="0"/>
              <a:t>2026-05-18</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21"/>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837417C4-6B67-4EBD-BB45-E7DC6CE97EF1}" type="datetime1">
              <a:rPr lang="sv-SE" smtClean="0"/>
              <a:t>2026-05-18</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1" r:id="rId13"/>
    <p:sldLayoutId id="2147483662" r:id="rId14"/>
    <p:sldLayoutId id="2147483664" r:id="rId15"/>
    <p:sldLayoutId id="2147483665" r:id="rId16"/>
    <p:sldLayoutId id="2147483666" r:id="rId17"/>
    <p:sldLayoutId id="2147483667" r:id="rId18"/>
    <p:sldLayoutId id="2147483668"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E1EB88-7CB7-EC2A-3D3A-C98F16BB4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C59D8-DE08-15DE-7846-6D60A1D19609}"/>
              </a:ext>
            </a:extLst>
          </p:cNvPr>
          <p:cNvSpPr txBox="1">
            <a:spLocks/>
          </p:cNvSpPr>
          <p:nvPr/>
        </p:nvSpPr>
        <p:spPr>
          <a:xfrm>
            <a:off x="477200" y="2052320"/>
            <a:ext cx="11233150" cy="1381760"/>
          </a:xfrm>
          <a:prstGeom prst="rect">
            <a:avLst/>
          </a:prstGeom>
          <a:noFill/>
        </p:spPr>
        <p:txBody>
          <a:bodyPr lIns="91440" tIns="72000" rIns="9144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10000"/>
              </a:lnSpc>
            </a:pPr>
            <a:r>
              <a:rPr lang="sv-SE" sz="2800" dirty="0">
                <a:solidFill>
                  <a:schemeClr val="bg1"/>
                </a:solidFill>
                <a:latin typeface="Oswald Medium"/>
              </a:rPr>
              <a:t>OBS! Spara en kopia av den här presentationen INNAN du gör några ändringar! När du har sparat en egen kopia går det fint att kopiera, ändra, lägga till och ta bort som det passar dig. TACK!</a:t>
            </a:r>
            <a:endParaRPr lang="sv-SE" sz="2800" dirty="0">
              <a:solidFill>
                <a:schemeClr val="bg1"/>
              </a:solidFill>
            </a:endParaRPr>
          </a:p>
        </p:txBody>
      </p:sp>
      <p:sp>
        <p:nvSpPr>
          <p:cNvPr id="3" name="Platshållare för sidfot 2">
            <a:extLst>
              <a:ext uri="{FF2B5EF4-FFF2-40B4-BE49-F238E27FC236}">
                <a16:creationId xmlns:a16="http://schemas.microsoft.com/office/drawing/2014/main" id="{952587BC-9560-A042-4E8A-B120BC784B21}"/>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421524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BFC2E-9827-A50F-E247-B698C363D470}"/>
            </a:ext>
          </a:extLst>
        </p:cNvPr>
        <p:cNvGrpSpPr/>
        <p:nvPr/>
      </p:nvGrpSpPr>
      <p:grpSpPr>
        <a:xfrm>
          <a:off x="0" y="0"/>
          <a:ext cx="0" cy="0"/>
          <a:chOff x="0" y="0"/>
          <a:chExt cx="0" cy="0"/>
        </a:xfrm>
      </p:grpSpPr>
      <p:sp>
        <p:nvSpPr>
          <p:cNvPr id="3" name="Rubrik 1">
            <a:extLst>
              <a:ext uri="{FF2B5EF4-FFF2-40B4-BE49-F238E27FC236}">
                <a16:creationId xmlns:a16="http://schemas.microsoft.com/office/drawing/2014/main" id="{46866472-3741-1009-ADD4-6A04B41445C8}"/>
              </a:ext>
            </a:extLst>
          </p:cNvPr>
          <p:cNvSpPr>
            <a:spLocks noGrp="1"/>
          </p:cNvSpPr>
          <p:nvPr>
            <p:ph type="title"/>
          </p:nvPr>
        </p:nvSpPr>
        <p:spPr>
          <a:xfrm>
            <a:off x="832104" y="482945"/>
            <a:ext cx="2996620" cy="832685"/>
          </a:xfrm>
        </p:spPr>
        <p:txBody>
          <a:bodyPr/>
          <a:lstStyle/>
          <a:p>
            <a:r>
              <a:rPr lang="sv-SE"/>
              <a:t>Barnsyn</a:t>
            </a:r>
          </a:p>
        </p:txBody>
      </p:sp>
      <p:sp>
        <p:nvSpPr>
          <p:cNvPr id="5" name="Platshållare för innehåll 2">
            <a:extLst>
              <a:ext uri="{FF2B5EF4-FFF2-40B4-BE49-F238E27FC236}">
                <a16:creationId xmlns:a16="http://schemas.microsoft.com/office/drawing/2014/main" id="{411E4574-C6C4-79ED-C5E3-95705EFAB11D}"/>
              </a:ext>
            </a:extLst>
          </p:cNvPr>
          <p:cNvSpPr>
            <a:spLocks noGrp="1"/>
          </p:cNvSpPr>
          <p:nvPr>
            <p:ph idx="1"/>
          </p:nvPr>
        </p:nvSpPr>
        <p:spPr>
          <a:xfrm>
            <a:off x="1698212" y="1710181"/>
            <a:ext cx="4259146" cy="2575807"/>
          </a:xfrm>
        </p:spPr>
        <p:txBody>
          <a:bodyPr vert="horz" lIns="0" tIns="0" rIns="0" bIns="0" rtlCol="0" anchor="t">
            <a:noAutofit/>
          </a:bodyPr>
          <a:lstStyle/>
          <a:p>
            <a:r>
              <a:rPr lang="sv-SE" sz="3000">
                <a:ea typeface="Lato"/>
                <a:cs typeface="Lato"/>
              </a:rPr>
              <a:t>Åldersmaktsordning</a:t>
            </a:r>
          </a:p>
          <a:p>
            <a:r>
              <a:rPr lang="sv-SE" sz="3000">
                <a:ea typeface="Lato"/>
                <a:cs typeface="Lato"/>
              </a:rPr>
              <a:t>Förhållningssätt</a:t>
            </a:r>
          </a:p>
          <a:p>
            <a:r>
              <a:rPr lang="sv-SE" sz="3000">
                <a:ea typeface="Lato"/>
                <a:cs typeface="Lato"/>
              </a:rPr>
              <a:t>Skillnad på barn och barn</a:t>
            </a:r>
          </a:p>
          <a:p>
            <a:r>
              <a:rPr lang="sv-SE" sz="3000">
                <a:ea typeface="Lato"/>
                <a:cs typeface="Lato"/>
              </a:rPr>
              <a:t>Språket!</a:t>
            </a:r>
          </a:p>
          <a:p>
            <a:endParaRPr lang="sv-SE">
              <a:solidFill>
                <a:srgbClr val="DA291C"/>
              </a:solidFill>
              <a:ea typeface="Lato"/>
            </a:endParaRPr>
          </a:p>
        </p:txBody>
      </p:sp>
      <p:sp>
        <p:nvSpPr>
          <p:cNvPr id="2" name="Platshållare för sidfot 1">
            <a:extLst>
              <a:ext uri="{FF2B5EF4-FFF2-40B4-BE49-F238E27FC236}">
                <a16:creationId xmlns:a16="http://schemas.microsoft.com/office/drawing/2014/main" id="{CEE86412-BF32-FD88-F8A9-0C41B4C1404F}"/>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84583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7409-66D9-EE41-8A74-1738F26A27F2}"/>
              </a:ext>
            </a:extLst>
          </p:cNvPr>
          <p:cNvSpPr txBox="1">
            <a:spLocks/>
          </p:cNvSpPr>
          <p:nvPr/>
        </p:nvSpPr>
        <p:spPr>
          <a:xfrm>
            <a:off x="2141316" y="936284"/>
            <a:ext cx="7909368" cy="108845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solidFill>
                  <a:schemeClr val="bg1"/>
                </a:solidFill>
              </a:rPr>
              <a:t>Artikel 12 – rätten att komma till tals och få sin åsikt beaktad</a:t>
            </a:r>
            <a:endParaRPr lang="en-UK">
              <a:solidFill>
                <a:schemeClr val="bg1"/>
              </a:solidFill>
            </a:endParaRPr>
          </a:p>
        </p:txBody>
      </p:sp>
      <p:pic>
        <p:nvPicPr>
          <p:cNvPr id="3" name="Bildobjekt 2">
            <a:extLst>
              <a:ext uri="{FF2B5EF4-FFF2-40B4-BE49-F238E27FC236}">
                <a16:creationId xmlns:a16="http://schemas.microsoft.com/office/drawing/2014/main" id="{DCD3810C-2B53-7A3C-17D2-DD87033F874A}"/>
              </a:ext>
            </a:extLst>
          </p:cNvPr>
          <p:cNvPicPr>
            <a:picLocks noChangeAspect="1"/>
          </p:cNvPicPr>
          <p:nvPr/>
        </p:nvPicPr>
        <p:blipFill>
          <a:blip r:embed="rId3"/>
          <a:stretch>
            <a:fillRect/>
          </a:stretch>
        </p:blipFill>
        <p:spPr>
          <a:xfrm>
            <a:off x="4538977" y="2513757"/>
            <a:ext cx="3407959" cy="3407959"/>
          </a:xfrm>
          <a:prstGeom prst="rect">
            <a:avLst/>
          </a:prstGeom>
        </p:spPr>
      </p:pic>
    </p:spTree>
    <p:extLst>
      <p:ext uri="{BB962C8B-B14F-4D97-AF65-F5344CB8AC3E}">
        <p14:creationId xmlns:p14="http://schemas.microsoft.com/office/powerpoint/2010/main" val="42751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itle 1">
            <a:extLst>
              <a:ext uri="{FF2B5EF4-FFF2-40B4-BE49-F238E27FC236}">
                <a16:creationId xmlns:a16="http://schemas.microsoft.com/office/drawing/2014/main" id="{DE1330DB-6A31-BF60-41B4-377634313554}"/>
              </a:ext>
            </a:extLst>
          </p:cNvPr>
          <p:cNvSpPr>
            <a:spLocks noGrp="1"/>
          </p:cNvSpPr>
          <p:nvPr>
            <p:ph type="title"/>
          </p:nvPr>
        </p:nvSpPr>
        <p:spPr/>
        <p:txBody>
          <a:bodyPr>
            <a:normAutofit/>
          </a:bodyPr>
          <a:lstStyle/>
          <a:p>
            <a:r>
              <a:rPr lang="sv-SE" sz="3600" b="1">
                <a:effectLst/>
              </a:rPr>
              <a:t>Artikel 12</a:t>
            </a:r>
            <a:endParaRPr lang="en-US"/>
          </a:p>
        </p:txBody>
      </p:sp>
      <p:sp>
        <p:nvSpPr>
          <p:cNvPr id="4" name="textruta 3">
            <a:extLst>
              <a:ext uri="{FF2B5EF4-FFF2-40B4-BE49-F238E27FC236}">
                <a16:creationId xmlns:a16="http://schemas.microsoft.com/office/drawing/2014/main" id="{E8E927D1-FB3E-ADEA-157A-B571BF710DF3}"/>
              </a:ext>
            </a:extLst>
          </p:cNvPr>
          <p:cNvSpPr txBox="1"/>
          <p:nvPr/>
        </p:nvSpPr>
        <p:spPr>
          <a:xfrm>
            <a:off x="1955148" y="1540669"/>
            <a:ext cx="8276127" cy="4361657"/>
          </a:xfrm>
          <a:prstGeom prst="rect">
            <a:avLst/>
          </a:prstGeom>
        </p:spPr>
        <p:txBody>
          <a:bodyPr vert="horz" lIns="0" tIns="0" rIns="0" bIns="0" rtlCol="0">
            <a:noAutofit/>
          </a:bodyPr>
          <a:lstStyle/>
          <a:p>
            <a:pPr defTabSz="342900">
              <a:spcAft>
                <a:spcPts val="450"/>
              </a:spcAft>
            </a:pPr>
            <a:r>
              <a:rPr lang="sv-SE" sz="2500"/>
              <a:t>1.</a:t>
            </a:r>
            <a:r>
              <a:rPr lang="sv-SE" sz="2500">
                <a:effectLst/>
              </a:rPr>
              <a:t> Konventionsstaterna </a:t>
            </a:r>
            <a:r>
              <a:rPr lang="sv-SE" sz="2500" b="0">
                <a:effectLst/>
              </a:rPr>
              <a:t>ska tillförsäkra det barn som är i stånd att bilda egna åsikter rätten att fritt uttrycka dessa i alla frågor som rör barnet. Barnets åsikter ska tillmätas betydelse i förhållande till barnets ålder och mognad.</a:t>
            </a:r>
          </a:p>
          <a:p>
            <a:pPr defTabSz="342900">
              <a:spcAft>
                <a:spcPts val="450"/>
              </a:spcAft>
              <a:buFont typeface="Arial"/>
            </a:pPr>
            <a:endParaRPr lang="sv-SE" sz="2500"/>
          </a:p>
          <a:p>
            <a:pPr defTabSz="342900">
              <a:spcAft>
                <a:spcPts val="450"/>
              </a:spcAft>
              <a:buFont typeface="Arial"/>
            </a:pPr>
            <a:r>
              <a:rPr lang="sv-SE" sz="2500" b="0">
                <a:effectLst/>
              </a:rPr>
              <a:t>2. För detta ändamål ska barnet, i alla domstolsförfaranden och administrativa förfaranden som rör barnet, särskilt beredas möjlighet att höras, antingen direkt eller genom en företrädare eller ett lämpligt organ och på ett sätt som är förenligt med nationella procedurregler</a:t>
            </a:r>
          </a:p>
        </p:txBody>
      </p:sp>
      <p:sp>
        <p:nvSpPr>
          <p:cNvPr id="324" name="Date Placeholder 1"/>
          <p:cNvSpPr txBox="1"/>
          <p:nvPr/>
        </p:nvSpPr>
        <p:spPr>
          <a:xfrm>
            <a:off x="1949288" y="837804"/>
            <a:ext cx="8282151" cy="363538"/>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lIns="0" tIns="0" rIns="0" bIns="0" rtlCol="0">
            <a:normAutofit/>
          </a:bodyPr>
          <a:lstStyle>
            <a:lvl1pPr>
              <a:spcBef>
                <a:spcPts val="600"/>
              </a:spcBef>
              <a:defRPr sz="1000">
                <a:latin typeface="Gill Sans Infant Std"/>
                <a:ea typeface="Gill Sans Infant Std"/>
                <a:cs typeface="Gill Sans Infant Std"/>
                <a:sym typeface="Gill Sans Infant Std"/>
              </a:defRPr>
            </a:lvl1pPr>
          </a:lstStyle>
          <a:p>
            <a:pPr defTabSz="342900">
              <a:spcBef>
                <a:spcPts val="0"/>
              </a:spcBef>
              <a:spcAft>
                <a:spcPts val="450"/>
              </a:spcAft>
              <a:defRPr b="0">
                <a:solidFill>
                  <a:srgbClr val="222221"/>
                </a:solidFill>
              </a:defRPr>
            </a:pPr>
            <a:endParaRPr sz="1350" b="1" i="0" kern="1200">
              <a:solidFill>
                <a:srgbClr val="222221"/>
              </a:solidFill>
              <a:latin typeface="+mn-lt"/>
              <a:ea typeface="+mn-ea"/>
              <a:cs typeface="Gill Sans Infant Std"/>
            </a:endParaRPr>
          </a:p>
        </p:txBody>
      </p:sp>
      <p:sp>
        <p:nvSpPr>
          <p:cNvPr id="3" name="Platshållare för sidfot 2">
            <a:extLst>
              <a:ext uri="{FF2B5EF4-FFF2-40B4-BE49-F238E27FC236}">
                <a16:creationId xmlns:a16="http://schemas.microsoft.com/office/drawing/2014/main" id="{076D628A-7389-CF2C-99D7-649BA559328C}"/>
              </a:ext>
            </a:extLst>
          </p:cNvPr>
          <p:cNvSpPr>
            <a:spLocks noGrp="1"/>
          </p:cNvSpPr>
          <p:nvPr>
            <p:ph type="ftr" sz="quarter" idx="11"/>
          </p:nvPr>
        </p:nvSpPr>
        <p:spPr/>
        <p:txBody>
          <a:bodyPr/>
          <a:lstStyle/>
          <a:p>
            <a:r>
              <a:rPr lang="sv-SE"/>
              <a:t>Varje dag gör vi världen lite bättre för barn.</a:t>
            </a:r>
            <a:endParaRPr lang="en-UK"/>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B3283-8422-E6A0-FEEB-16FC4721C24E}"/>
            </a:ext>
          </a:extLst>
        </p:cNvPr>
        <p:cNvGrpSpPr/>
        <p:nvPr/>
      </p:nvGrpSpPr>
      <p:grpSpPr>
        <a:xfrm>
          <a:off x="0" y="0"/>
          <a:ext cx="0" cy="0"/>
          <a:chOff x="0" y="0"/>
          <a:chExt cx="0" cy="0"/>
        </a:xfrm>
      </p:grpSpPr>
      <p:sp>
        <p:nvSpPr>
          <p:cNvPr id="329" name="Title 1">
            <a:extLst>
              <a:ext uri="{FF2B5EF4-FFF2-40B4-BE49-F238E27FC236}">
                <a16:creationId xmlns:a16="http://schemas.microsoft.com/office/drawing/2014/main" id="{3A93615C-5653-5B6B-8AAE-69EEF94012B3}"/>
              </a:ext>
            </a:extLst>
          </p:cNvPr>
          <p:cNvSpPr>
            <a:spLocks noGrp="1"/>
          </p:cNvSpPr>
          <p:nvPr>
            <p:ph type="title"/>
          </p:nvPr>
        </p:nvSpPr>
        <p:spPr/>
        <p:txBody>
          <a:bodyPr>
            <a:normAutofit fontScale="90000"/>
          </a:bodyPr>
          <a:lstStyle/>
          <a:p>
            <a:br>
              <a:rPr lang="sv-SE"/>
            </a:br>
            <a:r>
              <a:rPr lang="sv-SE"/>
              <a:t>Mer än artikel 12!</a:t>
            </a:r>
            <a:br>
              <a:rPr lang="sv-SE"/>
            </a:br>
            <a:endParaRPr lang="en-US"/>
          </a:p>
        </p:txBody>
      </p:sp>
      <p:sp>
        <p:nvSpPr>
          <p:cNvPr id="4" name="textruta 3">
            <a:extLst>
              <a:ext uri="{FF2B5EF4-FFF2-40B4-BE49-F238E27FC236}">
                <a16:creationId xmlns:a16="http://schemas.microsoft.com/office/drawing/2014/main" id="{5993873E-A360-6F54-0CBC-1FC4E7D4FFFD}"/>
              </a:ext>
            </a:extLst>
          </p:cNvPr>
          <p:cNvSpPr txBox="1"/>
          <p:nvPr/>
        </p:nvSpPr>
        <p:spPr>
          <a:xfrm>
            <a:off x="1955148" y="1850231"/>
            <a:ext cx="9073845" cy="4171157"/>
          </a:xfrm>
          <a:prstGeom prst="rect">
            <a:avLst/>
          </a:prstGeom>
        </p:spPr>
        <p:txBody>
          <a:bodyPr vert="horz" lIns="0" tIns="0" rIns="0" bIns="0" rtlCol="0" anchor="t">
            <a:noAutofit/>
          </a:bodyPr>
          <a:lstStyle/>
          <a:p>
            <a:pPr defTabSz="342900">
              <a:spcAft>
                <a:spcPts val="450"/>
              </a:spcAft>
            </a:pPr>
            <a:r>
              <a:rPr lang="sv-SE" sz="2400"/>
              <a:t>Artikel 12 är en av barnkonventionens grundläggande principer </a:t>
            </a:r>
            <a:endParaRPr lang="en-US"/>
          </a:p>
          <a:p>
            <a:pPr defTabSz="342900">
              <a:spcAft>
                <a:spcPts val="450"/>
              </a:spcAft>
            </a:pPr>
            <a:endParaRPr lang="sv-SE" sz="2400"/>
          </a:p>
          <a:p>
            <a:pPr defTabSz="342900">
              <a:spcAft>
                <a:spcPts val="450"/>
              </a:spcAft>
            </a:pPr>
            <a:r>
              <a:rPr lang="sv-SE" sz="2400"/>
              <a:t>Andra artiklar som direkt berör barns delaktighet: </a:t>
            </a:r>
            <a:br>
              <a:rPr lang="sv-SE" sz="2400"/>
            </a:br>
            <a:r>
              <a:rPr lang="sv-SE" sz="2400"/>
              <a:t>17: Information, 3: Barnets bästa, 13: Yttrandefrihet, 15: Föreningsfrihet, 2: Icke-diskriminering</a:t>
            </a:r>
            <a:endParaRPr lang="sv-SE"/>
          </a:p>
          <a:p>
            <a:pPr defTabSz="342900">
              <a:spcAft>
                <a:spcPts val="450"/>
              </a:spcAft>
            </a:pPr>
            <a:endParaRPr lang="sv-SE" sz="2400"/>
          </a:p>
          <a:p>
            <a:pPr defTabSz="342900">
              <a:spcAft>
                <a:spcPts val="450"/>
              </a:spcAft>
            </a:pPr>
            <a:r>
              <a:rPr lang="sv-SE" sz="2400"/>
              <a:t>Återkommande i andra MR-dokument</a:t>
            </a:r>
          </a:p>
          <a:p>
            <a:pPr defTabSz="342900">
              <a:spcAft>
                <a:spcPts val="450"/>
              </a:spcAft>
            </a:pPr>
            <a:endParaRPr lang="sv-SE" sz="2400"/>
          </a:p>
          <a:p>
            <a:pPr defTabSz="342900">
              <a:spcAft>
                <a:spcPts val="450"/>
              </a:spcAft>
            </a:pPr>
            <a:r>
              <a:rPr lang="sv-SE" sz="2400"/>
              <a:t>Andra svenska lagar - Föräldrabalken,  Socialtjänstlagen, Yttrandefrihetsgrundlagen, </a:t>
            </a:r>
            <a:r>
              <a:rPr lang="sv-SE" sz="2400" err="1"/>
              <a:t>Patientlagen</a:t>
            </a:r>
            <a:r>
              <a:rPr lang="sv-SE" sz="2400"/>
              <a:t> </a:t>
            </a:r>
            <a:r>
              <a:rPr lang="sv-SE" sz="2400" err="1"/>
              <a:t>mfl</a:t>
            </a:r>
            <a:r>
              <a:rPr lang="sv-SE" sz="2400"/>
              <a:t> </a:t>
            </a:r>
          </a:p>
          <a:p>
            <a:pPr defTabSz="342900">
              <a:spcAft>
                <a:spcPts val="450"/>
              </a:spcAft>
            </a:pPr>
            <a:endParaRPr lang="sv-SE" sz="2400"/>
          </a:p>
          <a:p>
            <a:pPr defTabSz="342900">
              <a:spcAft>
                <a:spcPts val="450"/>
              </a:spcAft>
            </a:pPr>
            <a:endParaRPr lang="sv-SE" sz="2800"/>
          </a:p>
          <a:p>
            <a:pPr defTabSz="342900">
              <a:spcAft>
                <a:spcPts val="450"/>
              </a:spcAft>
            </a:pPr>
            <a:endParaRPr lang="sv-SE" sz="2800"/>
          </a:p>
          <a:p>
            <a:pPr defTabSz="342900">
              <a:spcAft>
                <a:spcPts val="450"/>
              </a:spcAft>
            </a:pPr>
            <a:endParaRPr lang="sv-SE" sz="2800"/>
          </a:p>
          <a:p>
            <a:pPr defTabSz="342900">
              <a:spcAft>
                <a:spcPts val="450"/>
              </a:spcAft>
              <a:buFont typeface="Arial"/>
              <a:buAutoNum type="arabicPeriod"/>
            </a:pPr>
            <a:endParaRPr lang="sv-SE" sz="2500" b="0">
              <a:effectLst/>
            </a:endParaRPr>
          </a:p>
        </p:txBody>
      </p:sp>
      <p:sp>
        <p:nvSpPr>
          <p:cNvPr id="324" name="Date Placeholder 1">
            <a:extLst>
              <a:ext uri="{FF2B5EF4-FFF2-40B4-BE49-F238E27FC236}">
                <a16:creationId xmlns:a16="http://schemas.microsoft.com/office/drawing/2014/main" id="{25E8D75F-7931-7042-46A6-3B0CDC618010}"/>
              </a:ext>
            </a:extLst>
          </p:cNvPr>
          <p:cNvSpPr txBox="1"/>
          <p:nvPr/>
        </p:nvSpPr>
        <p:spPr>
          <a:xfrm>
            <a:off x="1949288" y="837804"/>
            <a:ext cx="8282151" cy="363538"/>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lIns="0" tIns="0" rIns="0" bIns="0" rtlCol="0">
            <a:normAutofit/>
          </a:bodyPr>
          <a:lstStyle>
            <a:lvl1pPr>
              <a:spcBef>
                <a:spcPts val="600"/>
              </a:spcBef>
              <a:defRPr sz="1000">
                <a:latin typeface="Gill Sans Infant Std"/>
                <a:ea typeface="Gill Sans Infant Std"/>
                <a:cs typeface="Gill Sans Infant Std"/>
                <a:sym typeface="Gill Sans Infant Std"/>
              </a:defRPr>
            </a:lvl1pPr>
          </a:lstStyle>
          <a:p>
            <a:pPr defTabSz="342900">
              <a:spcBef>
                <a:spcPts val="0"/>
              </a:spcBef>
              <a:spcAft>
                <a:spcPts val="450"/>
              </a:spcAft>
              <a:defRPr b="0">
                <a:solidFill>
                  <a:srgbClr val="222221"/>
                </a:solidFill>
              </a:defRPr>
            </a:pPr>
            <a:endParaRPr sz="1350" b="1" i="0" kern="1200">
              <a:solidFill>
                <a:srgbClr val="222221"/>
              </a:solidFill>
              <a:latin typeface="+mn-lt"/>
              <a:ea typeface="+mn-ea"/>
              <a:cs typeface="Gill Sans Infant Std"/>
            </a:endParaRPr>
          </a:p>
        </p:txBody>
      </p:sp>
      <p:sp>
        <p:nvSpPr>
          <p:cNvPr id="3" name="Platshållare för sidfot 2">
            <a:extLst>
              <a:ext uri="{FF2B5EF4-FFF2-40B4-BE49-F238E27FC236}">
                <a16:creationId xmlns:a16="http://schemas.microsoft.com/office/drawing/2014/main" id="{8175AC11-2FBB-241A-9896-519FFE4DF4B8}"/>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78949782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044BAD04-3ED7-3FDF-FE6F-D1C8A859C3CE}"/>
              </a:ext>
            </a:extLst>
          </p:cNvPr>
          <p:cNvSpPr txBox="1"/>
          <p:nvPr/>
        </p:nvSpPr>
        <p:spPr>
          <a:xfrm>
            <a:off x="1983024" y="984705"/>
            <a:ext cx="8225952" cy="4893647"/>
          </a:xfrm>
          <a:prstGeom prst="rect">
            <a:avLst/>
          </a:prstGeom>
          <a:noFill/>
        </p:spPr>
        <p:txBody>
          <a:bodyPr wrap="square" lIns="91440" tIns="45720" rIns="91440" bIns="45720" anchor="t">
            <a:spAutoFit/>
          </a:bodyPr>
          <a:lstStyle/>
          <a:p>
            <a:r>
              <a:rPr lang="sv-SE" sz="2600" i="1"/>
              <a:t>Att skapa meningsfulla möjligheter för genomförandet av artikel 12 kräver en nedmontering av de rättsliga, politiska, ekonomiska och kulturella hinder som för närvarande står i vägen för att barn ska bli hörda och för deras deltagande i alla frågor som rör dem. Det krävs beredskap för att ifrågasätta antaganden om barns förmåga och för att uppmuntra en utveckling av miljöer där barn kan utveckla och uppvisa denna förmåga. Det krävs också ett åtagande för att se till att det finns resurser och utbildning.</a:t>
            </a:r>
          </a:p>
          <a:p>
            <a:endParaRPr lang="sv-SE" sz="2600" i="1"/>
          </a:p>
          <a:p>
            <a:r>
              <a:rPr lang="sv-SE" sz="2600" i="1"/>
              <a:t>Barnrättskommitténs allmänna kommentar nr 12 (2009)</a:t>
            </a:r>
            <a:endParaRPr lang="en-US" sz="2600" i="1"/>
          </a:p>
        </p:txBody>
      </p:sp>
      <p:sp>
        <p:nvSpPr>
          <p:cNvPr id="2" name="Platshållare för sidfot 1">
            <a:extLst>
              <a:ext uri="{FF2B5EF4-FFF2-40B4-BE49-F238E27FC236}">
                <a16:creationId xmlns:a16="http://schemas.microsoft.com/office/drawing/2014/main" id="{B2BB3BD6-0831-D40B-DC97-E9062B9B4A21}"/>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577048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D2789-7F09-C44E-A521-92E0AF25D5DC}"/>
              </a:ext>
            </a:extLst>
          </p:cNvPr>
          <p:cNvSpPr>
            <a:spLocks noGrp="1"/>
          </p:cNvSpPr>
          <p:nvPr>
            <p:ph idx="1"/>
          </p:nvPr>
        </p:nvSpPr>
        <p:spPr/>
        <p:txBody>
          <a:bodyPr>
            <a:normAutofit fontScale="92500" lnSpcReduction="20000"/>
          </a:bodyPr>
          <a:lstStyle/>
          <a:p>
            <a:pPr lvl="1"/>
            <a:r>
              <a:rPr lang="sv-SE"/>
              <a:t>En rättighet</a:t>
            </a:r>
          </a:p>
          <a:p>
            <a:pPr lvl="1"/>
            <a:r>
              <a:rPr lang="sv-SE"/>
              <a:t>Makt att forma sitt liv</a:t>
            </a:r>
          </a:p>
          <a:p>
            <a:pPr lvl="1"/>
            <a:r>
              <a:rPr lang="sv-SE"/>
              <a:t>Inflytande över samhällsutvecklingen</a:t>
            </a:r>
          </a:p>
          <a:p>
            <a:pPr lvl="1"/>
            <a:r>
              <a:rPr lang="sv-SE"/>
              <a:t>En möjlighet</a:t>
            </a:r>
            <a:br>
              <a:rPr lang="sv-SE"/>
            </a:br>
            <a:endParaRPr lang="sv-SE"/>
          </a:p>
          <a:p>
            <a:r>
              <a:rPr lang="sv-SE"/>
              <a:t>Leder till: </a:t>
            </a:r>
          </a:p>
          <a:p>
            <a:r>
              <a:rPr lang="sv-SE"/>
              <a:t>Effektivare verksamheter</a:t>
            </a:r>
          </a:p>
          <a:p>
            <a:r>
              <a:rPr lang="sv-SE"/>
              <a:t>Stärkta barn</a:t>
            </a:r>
          </a:p>
          <a:p>
            <a:r>
              <a:rPr lang="sv-SE"/>
              <a:t>Relevantare resultat</a:t>
            </a:r>
          </a:p>
          <a:p>
            <a:r>
              <a:rPr lang="sv-SE"/>
              <a:t>Stärkt demokrati</a:t>
            </a:r>
          </a:p>
          <a:p>
            <a:r>
              <a:rPr lang="sv-SE"/>
              <a:t>Ökad kunskap </a:t>
            </a:r>
          </a:p>
          <a:p>
            <a:endParaRPr lang="sv-SE"/>
          </a:p>
        </p:txBody>
      </p:sp>
      <p:sp>
        <p:nvSpPr>
          <p:cNvPr id="4" name="Title 3">
            <a:extLst>
              <a:ext uri="{FF2B5EF4-FFF2-40B4-BE49-F238E27FC236}">
                <a16:creationId xmlns:a16="http://schemas.microsoft.com/office/drawing/2014/main" id="{6ED2FCA0-534D-430E-B35D-242EBC789A10}"/>
              </a:ext>
            </a:extLst>
          </p:cNvPr>
          <p:cNvSpPr>
            <a:spLocks noGrp="1"/>
          </p:cNvSpPr>
          <p:nvPr>
            <p:ph type="title"/>
          </p:nvPr>
        </p:nvSpPr>
        <p:spPr/>
        <p:txBody>
          <a:bodyPr>
            <a:normAutofit/>
          </a:bodyPr>
          <a:lstStyle/>
          <a:p>
            <a:r>
              <a:rPr lang="sv-SE" sz="4400"/>
              <a:t>Vad är barns delaktighet?</a:t>
            </a:r>
            <a:endParaRPr lang="sv-SE"/>
          </a:p>
        </p:txBody>
      </p:sp>
      <p:pic>
        <p:nvPicPr>
          <p:cNvPr id="2" name="Bildobjekt 1">
            <a:extLst>
              <a:ext uri="{FF2B5EF4-FFF2-40B4-BE49-F238E27FC236}">
                <a16:creationId xmlns:a16="http://schemas.microsoft.com/office/drawing/2014/main" id="{FF52FDC1-5ABA-6274-731A-AB3FEC112302}"/>
              </a:ext>
            </a:extLst>
          </p:cNvPr>
          <p:cNvPicPr>
            <a:picLocks noChangeAspect="1"/>
          </p:cNvPicPr>
          <p:nvPr/>
        </p:nvPicPr>
        <p:blipFill>
          <a:blip r:embed="rId3"/>
          <a:stretch>
            <a:fillRect/>
          </a:stretch>
        </p:blipFill>
        <p:spPr>
          <a:xfrm>
            <a:off x="5165910" y="4335542"/>
            <a:ext cx="5194242" cy="1072989"/>
          </a:xfrm>
          <a:prstGeom prst="rect">
            <a:avLst/>
          </a:prstGeom>
        </p:spPr>
      </p:pic>
      <p:sp>
        <p:nvSpPr>
          <p:cNvPr id="6" name="Platshållare för sidfot 5">
            <a:extLst>
              <a:ext uri="{FF2B5EF4-FFF2-40B4-BE49-F238E27FC236}">
                <a16:creationId xmlns:a16="http://schemas.microsoft.com/office/drawing/2014/main" id="{1AF00E1A-98A2-DE7B-A01C-9EC8BE29ED0E}"/>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360099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0AC6A-7A2F-8E46-6308-25B67A330914}"/>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7EF4671-E8A3-700E-76C7-35617ACF4A11}"/>
              </a:ext>
            </a:extLst>
          </p:cNvPr>
          <p:cNvSpPr>
            <a:spLocks noGrp="1"/>
          </p:cNvSpPr>
          <p:nvPr>
            <p:ph idx="1"/>
          </p:nvPr>
        </p:nvSpPr>
        <p:spPr/>
        <p:txBody>
          <a:bodyPr/>
          <a:lstStyle/>
          <a:p>
            <a:endParaRPr lang="sv-SE"/>
          </a:p>
          <a:p>
            <a:endParaRPr lang="sv-SE"/>
          </a:p>
          <a:p>
            <a:endParaRPr lang="sv-SE"/>
          </a:p>
          <a:p>
            <a:endParaRPr lang="sv-SE"/>
          </a:p>
          <a:p>
            <a:endParaRPr lang="sv-SE"/>
          </a:p>
          <a:p>
            <a:endParaRPr lang="sv-SE" sz="1800" b="1">
              <a:solidFill>
                <a:srgbClr val="222221"/>
              </a:solidFill>
              <a:latin typeface="Calibri"/>
              <a:cs typeface="Calibri"/>
            </a:endParaRPr>
          </a:p>
        </p:txBody>
      </p:sp>
      <p:sp>
        <p:nvSpPr>
          <p:cNvPr id="2" name="Rubrik 1">
            <a:extLst>
              <a:ext uri="{FF2B5EF4-FFF2-40B4-BE49-F238E27FC236}">
                <a16:creationId xmlns:a16="http://schemas.microsoft.com/office/drawing/2014/main" id="{8F4807E3-22AF-649F-C470-551E4144207C}"/>
              </a:ext>
            </a:extLst>
          </p:cNvPr>
          <p:cNvSpPr>
            <a:spLocks noGrp="1"/>
          </p:cNvSpPr>
          <p:nvPr>
            <p:ph type="title"/>
          </p:nvPr>
        </p:nvSpPr>
        <p:spPr/>
        <p:txBody>
          <a:bodyPr>
            <a:normAutofit/>
          </a:bodyPr>
          <a:lstStyle/>
          <a:p>
            <a:r>
              <a:rPr lang="sv-SE"/>
              <a:t>Barns delaktighet är inte</a:t>
            </a:r>
          </a:p>
        </p:txBody>
      </p:sp>
      <p:sp>
        <p:nvSpPr>
          <p:cNvPr id="7" name="textruta 6">
            <a:extLst>
              <a:ext uri="{FF2B5EF4-FFF2-40B4-BE49-F238E27FC236}">
                <a16:creationId xmlns:a16="http://schemas.microsoft.com/office/drawing/2014/main" id="{50E1A121-4A0F-C968-C8E2-D80A412825E5}"/>
              </a:ext>
            </a:extLst>
          </p:cNvPr>
          <p:cNvSpPr txBox="1"/>
          <p:nvPr/>
        </p:nvSpPr>
        <p:spPr>
          <a:xfrm>
            <a:off x="1054100" y="1533078"/>
            <a:ext cx="10083800" cy="4755148"/>
          </a:xfrm>
          <a:prstGeom prst="rect">
            <a:avLst/>
          </a:prstGeom>
          <a:solidFill>
            <a:schemeClr val="bg1"/>
          </a:solidFill>
        </p:spPr>
        <p:txBody>
          <a:bodyPr wrap="square" lIns="91440" tIns="45720" rIns="91440" bIns="45720" rtlCol="0" anchor="t">
            <a:spAutoFit/>
          </a:bodyPr>
          <a:lstStyle/>
          <a:p>
            <a:pPr marL="285750" indent="-285750">
              <a:lnSpc>
                <a:spcPct val="120000"/>
              </a:lnSpc>
              <a:spcBef>
                <a:spcPts val="0"/>
              </a:spcBef>
              <a:spcAft>
                <a:spcPts val="600"/>
              </a:spcAft>
              <a:buFont typeface="Arial"/>
              <a:buChar char="•"/>
              <a:defRPr/>
            </a:pPr>
            <a:r>
              <a:rPr lang="sv-SE" sz="2000">
                <a:latin typeface="Lato"/>
                <a:ea typeface="Times New Roman" panose="02020603050405020304" pitchFamily="18" charset="0"/>
                <a:cs typeface="Calibri"/>
              </a:rPr>
              <a:t>Barn som håller i plakat skrivna av vuxna, håller tal skrivna av vuxna, deltar i demonstrationer utan att förstå eller veta innehållet</a:t>
            </a:r>
          </a:p>
          <a:p>
            <a:pPr marL="285750" indent="-285750">
              <a:lnSpc>
                <a:spcPct val="120000"/>
              </a:lnSpc>
              <a:spcBef>
                <a:spcPts val="0"/>
              </a:spcBef>
              <a:spcAft>
                <a:spcPts val="600"/>
              </a:spcAft>
              <a:buFont typeface="Arial"/>
              <a:buChar char="•"/>
              <a:defRPr/>
            </a:pPr>
            <a:endParaRPr lang="sv-SE" sz="2000">
              <a:latin typeface="Lato"/>
              <a:ea typeface="Times New Roman" panose="02020603050405020304" pitchFamily="18" charset="0"/>
              <a:cs typeface="Calibri"/>
            </a:endParaRPr>
          </a:p>
          <a:p>
            <a:pPr marL="285750" indent="-285750">
              <a:lnSpc>
                <a:spcPct val="120000"/>
              </a:lnSpc>
              <a:spcBef>
                <a:spcPts val="0"/>
              </a:spcBef>
              <a:spcAft>
                <a:spcPts val="600"/>
              </a:spcAft>
              <a:buFont typeface="Arial"/>
              <a:buChar char="•"/>
              <a:defRPr/>
            </a:pPr>
            <a:r>
              <a:rPr lang="sv-SE" sz="2000">
                <a:latin typeface="Lato"/>
                <a:ea typeface="Times New Roman" panose="02020603050405020304" pitchFamily="18" charset="0"/>
                <a:cs typeface="Calibri"/>
              </a:rPr>
              <a:t>Barn som uppträder på ett event (det är dekoration eller konstnärligt uttryck) </a:t>
            </a:r>
          </a:p>
          <a:p>
            <a:pPr marL="285750" indent="-285750">
              <a:lnSpc>
                <a:spcPct val="120000"/>
              </a:lnSpc>
              <a:spcBef>
                <a:spcPts val="0"/>
              </a:spcBef>
              <a:spcAft>
                <a:spcPts val="600"/>
              </a:spcAft>
              <a:buFont typeface="Arial"/>
              <a:buChar char="•"/>
              <a:defRPr/>
            </a:pPr>
            <a:endParaRPr lang="sv-SE" sz="2000">
              <a:latin typeface="Lato"/>
              <a:ea typeface="Times New Roman" panose="02020603050405020304" pitchFamily="18" charset="0"/>
              <a:cs typeface="Calibri"/>
            </a:endParaRPr>
          </a:p>
          <a:p>
            <a:pPr marL="285750" indent="-285750">
              <a:lnSpc>
                <a:spcPct val="120000"/>
              </a:lnSpc>
              <a:spcBef>
                <a:spcPts val="0"/>
              </a:spcBef>
              <a:spcAft>
                <a:spcPts val="600"/>
              </a:spcAft>
              <a:buFont typeface="Arial"/>
              <a:buChar char="•"/>
              <a:defRPr/>
            </a:pPr>
            <a:r>
              <a:rPr lang="sv-SE" sz="2000">
                <a:latin typeface="Lato"/>
                <a:ea typeface="Times New Roman" panose="02020603050405020304" pitchFamily="18" charset="0"/>
                <a:cs typeface="Calibri"/>
              </a:rPr>
              <a:t>Att barn ska få sin vilja igenom per automatik</a:t>
            </a:r>
          </a:p>
          <a:p>
            <a:pPr marL="285750" indent="-285750">
              <a:lnSpc>
                <a:spcPct val="120000"/>
              </a:lnSpc>
              <a:spcBef>
                <a:spcPts val="0"/>
              </a:spcBef>
              <a:spcAft>
                <a:spcPts val="600"/>
              </a:spcAft>
              <a:buFont typeface="Arial"/>
              <a:buChar char="•"/>
              <a:defRPr/>
            </a:pPr>
            <a:endParaRPr lang="sv-SE" sz="2000">
              <a:latin typeface="Lato"/>
              <a:ea typeface="Times New Roman" panose="02020603050405020304" pitchFamily="18" charset="0"/>
              <a:cs typeface="Calibri"/>
            </a:endParaRPr>
          </a:p>
          <a:p>
            <a:pPr marL="285750" indent="-285750">
              <a:lnSpc>
                <a:spcPct val="120000"/>
              </a:lnSpc>
              <a:spcBef>
                <a:spcPts val="0"/>
              </a:spcBef>
              <a:spcAft>
                <a:spcPts val="600"/>
              </a:spcAft>
              <a:buFont typeface="Arial"/>
              <a:buChar char="•"/>
              <a:defRPr/>
            </a:pPr>
            <a:r>
              <a:rPr lang="sv-SE" sz="2000">
                <a:latin typeface="Lato"/>
                <a:ea typeface="Times New Roman" panose="02020603050405020304" pitchFamily="18" charset="0"/>
                <a:cs typeface="Calibri"/>
              </a:rPr>
              <a:t>Att använda lösryckta citat för att bekräfta en vuxenåsikt</a:t>
            </a:r>
          </a:p>
          <a:p>
            <a:pPr marL="285750" indent="-285750">
              <a:lnSpc>
                <a:spcPct val="120000"/>
              </a:lnSpc>
              <a:spcBef>
                <a:spcPts val="0"/>
              </a:spcBef>
              <a:spcAft>
                <a:spcPts val="600"/>
              </a:spcAft>
              <a:buFont typeface="Arial"/>
              <a:buChar char="•"/>
              <a:defRPr/>
            </a:pPr>
            <a:endParaRPr lang="sv-SE" sz="2000">
              <a:latin typeface="Lato"/>
              <a:ea typeface="Times New Roman" panose="02020603050405020304" pitchFamily="18" charset="0"/>
              <a:cs typeface="Calibri"/>
            </a:endParaRPr>
          </a:p>
          <a:p>
            <a:pPr marL="285750" indent="-285750">
              <a:lnSpc>
                <a:spcPct val="120000"/>
              </a:lnSpc>
              <a:spcBef>
                <a:spcPts val="0"/>
              </a:spcBef>
              <a:spcAft>
                <a:spcPts val="600"/>
              </a:spcAft>
              <a:buFont typeface="Arial"/>
              <a:buChar char="•"/>
              <a:defRPr/>
            </a:pPr>
            <a:r>
              <a:rPr lang="sv-SE" sz="2000">
                <a:latin typeface="Lato"/>
                <a:ea typeface="Times New Roman" panose="02020603050405020304" pitchFamily="18" charset="0"/>
                <a:cs typeface="Calibri"/>
              </a:rPr>
              <a:t>En  fin sak som vi gör när vi har tid och  resurser. </a:t>
            </a:r>
          </a:p>
          <a:p>
            <a:pPr algn="l"/>
            <a:endParaRPr lang="sv-SE">
              <a:solidFill>
                <a:schemeClr val="bg1"/>
              </a:solidFill>
            </a:endParaRPr>
          </a:p>
        </p:txBody>
      </p:sp>
      <p:sp>
        <p:nvSpPr>
          <p:cNvPr id="4" name="Platshållare för sidfot 3">
            <a:extLst>
              <a:ext uri="{FF2B5EF4-FFF2-40B4-BE49-F238E27FC236}">
                <a16:creationId xmlns:a16="http://schemas.microsoft.com/office/drawing/2014/main" id="{0CA86998-E4C3-B0D5-9B6B-2EC836F38D57}"/>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84890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F1E76-F768-A630-30E2-F167F7974866}"/>
            </a:ext>
          </a:extLst>
        </p:cNvPr>
        <p:cNvGrpSpPr/>
        <p:nvPr/>
      </p:nvGrpSpPr>
      <p:grpSpPr>
        <a:xfrm>
          <a:off x="0" y="0"/>
          <a:ext cx="0" cy="0"/>
          <a:chOff x="0" y="0"/>
          <a:chExt cx="0" cy="0"/>
        </a:xfrm>
      </p:grpSpPr>
      <p:sp>
        <p:nvSpPr>
          <p:cNvPr id="2" name="Rektangel: rundade hörn 8">
            <a:extLst>
              <a:ext uri="{FF2B5EF4-FFF2-40B4-BE49-F238E27FC236}">
                <a16:creationId xmlns:a16="http://schemas.microsoft.com/office/drawing/2014/main" id="{37AE0149-5112-5C10-8E26-B0605EEE2EF2}"/>
              </a:ext>
            </a:extLst>
          </p:cNvPr>
          <p:cNvSpPr/>
          <p:nvPr/>
        </p:nvSpPr>
        <p:spPr>
          <a:xfrm>
            <a:off x="2599506" y="2292337"/>
            <a:ext cx="6992987" cy="22733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400">
                <a:solidFill>
                  <a:schemeClr val="bg1"/>
                </a:solidFill>
                <a:latin typeface="Oswald Medium" pitchFamily="2" charset="77"/>
                <a:ea typeface="+mj-ea"/>
                <a:cs typeface="+mj-cs"/>
              </a:rPr>
              <a:t>Verktyg för delaktighet</a:t>
            </a:r>
          </a:p>
        </p:txBody>
      </p:sp>
    </p:spTree>
    <p:extLst>
      <p:ext uri="{BB962C8B-B14F-4D97-AF65-F5344CB8AC3E}">
        <p14:creationId xmlns:p14="http://schemas.microsoft.com/office/powerpoint/2010/main" val="1674310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1FEF68F-EBB3-DC85-D92F-6530F4483805}"/>
              </a:ext>
            </a:extLst>
          </p:cNvPr>
          <p:cNvPicPr>
            <a:picLocks noChangeAspect="1"/>
          </p:cNvPicPr>
          <p:nvPr/>
        </p:nvPicPr>
        <p:blipFill>
          <a:blip r:embed="rId3"/>
          <a:stretch>
            <a:fillRect/>
          </a:stretch>
        </p:blipFill>
        <p:spPr>
          <a:xfrm>
            <a:off x="4756164" y="1480498"/>
            <a:ext cx="6909421" cy="4801394"/>
          </a:xfrm>
          <a:prstGeom prst="rect">
            <a:avLst/>
          </a:prstGeom>
          <a:noFill/>
        </p:spPr>
      </p:pic>
      <p:sp>
        <p:nvSpPr>
          <p:cNvPr id="2" name="Rektangel: rundade hörn 8">
            <a:extLst>
              <a:ext uri="{FF2B5EF4-FFF2-40B4-BE49-F238E27FC236}">
                <a16:creationId xmlns:a16="http://schemas.microsoft.com/office/drawing/2014/main" id="{451CE983-7244-1564-8B95-144999DFCFC5}"/>
              </a:ext>
            </a:extLst>
          </p:cNvPr>
          <p:cNvSpPr/>
          <p:nvPr/>
        </p:nvSpPr>
        <p:spPr>
          <a:xfrm>
            <a:off x="832104" y="2753658"/>
            <a:ext cx="4467012" cy="20070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a:t>Vart ser ni i er kontext att vi arbetar aktivt, eller kan behöva utveckla vårt delaktighetsarbete idag?</a:t>
            </a:r>
            <a:endParaRPr lang="sv-SE" sz="1800"/>
          </a:p>
        </p:txBody>
      </p:sp>
      <p:sp>
        <p:nvSpPr>
          <p:cNvPr id="3" name="Rubrik 2">
            <a:extLst>
              <a:ext uri="{FF2B5EF4-FFF2-40B4-BE49-F238E27FC236}">
                <a16:creationId xmlns:a16="http://schemas.microsoft.com/office/drawing/2014/main" id="{74B5E59B-CEEE-462F-30E2-76205F4C0CBD}"/>
              </a:ext>
            </a:extLst>
          </p:cNvPr>
          <p:cNvSpPr>
            <a:spLocks noGrp="1"/>
          </p:cNvSpPr>
          <p:nvPr>
            <p:ph type="title"/>
          </p:nvPr>
        </p:nvSpPr>
        <p:spPr/>
        <p:txBody>
          <a:bodyPr/>
          <a:lstStyle/>
          <a:p>
            <a:r>
              <a:rPr lang="sv-SE"/>
              <a:t>Rädda Barnens arbetssätt</a:t>
            </a:r>
          </a:p>
        </p:txBody>
      </p:sp>
      <p:sp>
        <p:nvSpPr>
          <p:cNvPr id="9" name="Platshållare för sidfot 8">
            <a:extLst>
              <a:ext uri="{FF2B5EF4-FFF2-40B4-BE49-F238E27FC236}">
                <a16:creationId xmlns:a16="http://schemas.microsoft.com/office/drawing/2014/main" id="{42DBA922-3153-D925-EB4B-7FC54DA01F8F}"/>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279405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147FDEE-80A1-FFD5-39B6-20EE187F9896}"/>
              </a:ext>
            </a:extLst>
          </p:cNvPr>
          <p:cNvSpPr>
            <a:spLocks noGrp="1"/>
          </p:cNvSpPr>
          <p:nvPr>
            <p:ph idx="1"/>
          </p:nvPr>
        </p:nvSpPr>
        <p:spPr/>
        <p:txBody>
          <a:bodyPr/>
          <a:lstStyle/>
          <a:p>
            <a:r>
              <a:rPr lang="sv-SE" sz="1500" b="1">
                <a:solidFill>
                  <a:schemeClr val="tx1"/>
                </a:solidFill>
              </a:rPr>
              <a:t>Direktstöd</a:t>
            </a:r>
          </a:p>
          <a:p>
            <a:r>
              <a:rPr lang="sv-SE" sz="1500"/>
              <a:t>Barns delaktighet i direktstödet</a:t>
            </a:r>
          </a:p>
          <a:p>
            <a:r>
              <a:rPr lang="sv-SE" sz="1500"/>
              <a:t>Barns delaktighet i hur direktstödet initieras, utformas och planeras inklusive ansökningar</a:t>
            </a:r>
          </a:p>
          <a:p>
            <a:endParaRPr lang="sv-SE" sz="1500"/>
          </a:p>
          <a:p>
            <a:r>
              <a:rPr lang="sv-SE" sz="1500" b="1">
                <a:solidFill>
                  <a:schemeClr val="tx1"/>
                </a:solidFill>
              </a:rPr>
              <a:t>Påverkan och opinionsbildning</a:t>
            </a:r>
          </a:p>
          <a:p>
            <a:r>
              <a:rPr lang="sv-SE" sz="1500"/>
              <a:t>Påverkan lokalt, regionalt, nationellt, internationellt</a:t>
            </a:r>
          </a:p>
          <a:p>
            <a:r>
              <a:rPr lang="sv-SE" sz="1500"/>
              <a:t>Media/kampanj/opinionsbildning</a:t>
            </a:r>
          </a:p>
          <a:p>
            <a:endParaRPr lang="sv-SE" sz="1500"/>
          </a:p>
          <a:p>
            <a:r>
              <a:rPr lang="sv-SE" sz="1500" b="1">
                <a:solidFill>
                  <a:schemeClr val="tx1"/>
                </a:solidFill>
              </a:rPr>
              <a:t>Kunskap</a:t>
            </a:r>
          </a:p>
          <a:p>
            <a:r>
              <a:rPr lang="sv-SE" sz="1500"/>
              <a:t>Barns delaktighet i rapporter</a:t>
            </a:r>
          </a:p>
          <a:p>
            <a:r>
              <a:rPr lang="sv-SE" sz="1500"/>
              <a:t>Barns åsikter och erfarenheter som grund för kommunikation</a:t>
            </a:r>
          </a:p>
          <a:p>
            <a:r>
              <a:rPr lang="sv-SE" sz="1500"/>
              <a:t>Barns delaktighet i forskning</a:t>
            </a:r>
          </a:p>
          <a:p>
            <a:endParaRPr lang="sv-SE" sz="1500">
              <a:solidFill>
                <a:schemeClr val="tx1"/>
              </a:solidFill>
            </a:endParaRPr>
          </a:p>
          <a:p>
            <a:r>
              <a:rPr lang="sv-SE" sz="1500" b="1">
                <a:solidFill>
                  <a:schemeClr val="tx1"/>
                </a:solidFill>
              </a:rPr>
              <a:t>Internt</a:t>
            </a:r>
            <a:endParaRPr lang="sv-SE" sz="1500" b="1"/>
          </a:p>
          <a:p>
            <a:r>
              <a:rPr lang="sv-SE" sz="1500"/>
              <a:t>Barns delaktighet i styrning och beslut i organisationen</a:t>
            </a:r>
          </a:p>
          <a:p>
            <a:endParaRPr lang="sv-SE"/>
          </a:p>
          <a:p>
            <a:endParaRPr lang="sv-SE"/>
          </a:p>
          <a:p>
            <a:endParaRPr lang="sv-SE"/>
          </a:p>
          <a:p>
            <a:endParaRPr lang="sv-SE"/>
          </a:p>
          <a:p>
            <a:endParaRPr lang="sv-SE"/>
          </a:p>
          <a:p>
            <a:endParaRPr lang="sv-SE"/>
          </a:p>
        </p:txBody>
      </p:sp>
      <p:sp>
        <p:nvSpPr>
          <p:cNvPr id="2" name="Rubrik 1">
            <a:extLst>
              <a:ext uri="{FF2B5EF4-FFF2-40B4-BE49-F238E27FC236}">
                <a16:creationId xmlns:a16="http://schemas.microsoft.com/office/drawing/2014/main" id="{9B2BA758-4E3C-BBCB-A31A-0CBCF2764E94}"/>
              </a:ext>
            </a:extLst>
          </p:cNvPr>
          <p:cNvSpPr>
            <a:spLocks noGrp="1"/>
          </p:cNvSpPr>
          <p:nvPr>
            <p:ph type="title"/>
          </p:nvPr>
        </p:nvSpPr>
        <p:spPr/>
        <p:txBody>
          <a:bodyPr>
            <a:normAutofit/>
          </a:bodyPr>
          <a:lstStyle/>
          <a:p>
            <a:r>
              <a:rPr lang="sv-SE"/>
              <a:t>Vad är delaktighet på Rädda Barnen?</a:t>
            </a:r>
          </a:p>
        </p:txBody>
      </p:sp>
      <p:sp>
        <p:nvSpPr>
          <p:cNvPr id="4" name="Platshållare för sidfot 3">
            <a:extLst>
              <a:ext uri="{FF2B5EF4-FFF2-40B4-BE49-F238E27FC236}">
                <a16:creationId xmlns:a16="http://schemas.microsoft.com/office/drawing/2014/main" id="{5231C2B0-8830-DCE9-61EA-4349E6E57C27}"/>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24215943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3"/>
          <a:srcRect/>
          <a:stretch/>
        </p:blipFill>
        <p:spPr>
          <a:xfrm>
            <a:off x="4021756" y="2095138"/>
            <a:ext cx="4221026" cy="1299886"/>
          </a:xfrm>
          <a:prstGeom prst="rect">
            <a:avLst/>
          </a:prstGeom>
        </p:spPr>
      </p:pic>
      <p:sp>
        <p:nvSpPr>
          <p:cNvPr id="2" name="Title 1">
            <a:extLst>
              <a:ext uri="{FF2B5EF4-FFF2-40B4-BE49-F238E27FC236}">
                <a16:creationId xmlns:a16="http://schemas.microsoft.com/office/drawing/2014/main" id="{7697D5F4-8CEA-FF17-777A-1E861D442DE2}"/>
              </a:ext>
            </a:extLst>
          </p:cNvPr>
          <p:cNvSpPr txBox="1">
            <a:spLocks/>
          </p:cNvSpPr>
          <p:nvPr/>
        </p:nvSpPr>
        <p:spPr>
          <a:xfrm>
            <a:off x="487360" y="3261360"/>
            <a:ext cx="11233150" cy="1381760"/>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10000"/>
              </a:lnSpc>
            </a:pPr>
            <a:r>
              <a:rPr lang="sv-SE" sz="2800">
                <a:solidFill>
                  <a:schemeClr val="bg1"/>
                </a:solidFill>
              </a:rPr>
              <a:t>Finns det något viktigare?</a:t>
            </a:r>
          </a:p>
        </p:txBody>
      </p:sp>
      <p:sp>
        <p:nvSpPr>
          <p:cNvPr id="3" name="Platshållare för sidfot 2">
            <a:extLst>
              <a:ext uri="{FF2B5EF4-FFF2-40B4-BE49-F238E27FC236}">
                <a16:creationId xmlns:a16="http://schemas.microsoft.com/office/drawing/2014/main" id="{3C51BAF4-E652-DAC3-B33B-E11570DC6F7D}"/>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204171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4A8580F-9CC0-B471-43C5-405C66A65CC2}"/>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5D8BBC5-BC46-6867-BED9-53C1D4B11F8B}"/>
              </a:ext>
            </a:extLst>
          </p:cNvPr>
          <p:cNvSpPr>
            <a:spLocks noGrp="1"/>
          </p:cNvSpPr>
          <p:nvPr>
            <p:ph idx="1"/>
          </p:nvPr>
        </p:nvSpPr>
        <p:spPr/>
        <p:txBody>
          <a:bodyPr>
            <a:normAutofit fontScale="92500" lnSpcReduction="10000"/>
          </a:bodyPr>
          <a:lstStyle/>
          <a:p>
            <a:r>
              <a:rPr lang="sv-SE">
                <a:latin typeface="Gill Sans Infant Std"/>
                <a:cs typeface="Gill Sans Infant Std"/>
              </a:rPr>
              <a:t>Visa att du lyssnar (tex genom att nicka, ställa följdfrågor och anteckna) </a:t>
            </a:r>
          </a:p>
          <a:p>
            <a:endParaRPr lang="sv-SE">
              <a:latin typeface="Gill Sans Infant Std"/>
              <a:cs typeface="Gill Sans Infant Std"/>
            </a:endParaRPr>
          </a:p>
          <a:p>
            <a:r>
              <a:rPr lang="sv-SE">
                <a:latin typeface="Gill Sans Infant Std"/>
                <a:cs typeface="Gill Sans Infant Std"/>
              </a:rPr>
              <a:t>Avbryt inte (barnet/vi berättar när hen är klar)</a:t>
            </a:r>
          </a:p>
          <a:p>
            <a:endParaRPr lang="sv-SE">
              <a:latin typeface="Gill Sans Infant Std"/>
              <a:cs typeface="Gill Sans Infant Std"/>
            </a:endParaRPr>
          </a:p>
          <a:p>
            <a:r>
              <a:rPr lang="sv-SE">
                <a:latin typeface="Gill Sans Infant Std"/>
                <a:cs typeface="Gill Sans Infant Std"/>
              </a:rPr>
              <a:t>Frågor/inte frågor</a:t>
            </a:r>
          </a:p>
          <a:p>
            <a:endParaRPr lang="sv-SE">
              <a:latin typeface="Gill Sans Infant Std"/>
              <a:cs typeface="Gill Sans Infant Std"/>
            </a:endParaRPr>
          </a:p>
          <a:p>
            <a:r>
              <a:rPr lang="sv-SE">
                <a:latin typeface="Gill Sans Infant Std"/>
                <a:cs typeface="Gill Sans Infant Std"/>
              </a:rPr>
              <a:t>Ifrågasätt inte barnets historia/berättelse/upplevelse</a:t>
            </a:r>
          </a:p>
          <a:p>
            <a:endParaRPr lang="sv-SE">
              <a:latin typeface="Gill Sans Infant Std"/>
              <a:cs typeface="Gill Sans Infant Std"/>
            </a:endParaRPr>
          </a:p>
          <a:p>
            <a:r>
              <a:rPr lang="sv-SE">
                <a:latin typeface="Gill Sans Infant Std"/>
                <a:cs typeface="Gill Sans Infant Std"/>
              </a:rPr>
              <a:t>Lova inte hjälp eller stöd</a:t>
            </a:r>
          </a:p>
          <a:p>
            <a:endParaRPr lang="sv-SE">
              <a:latin typeface="Gill Sans Infant Std"/>
              <a:cs typeface="Gill Sans Infant Std"/>
            </a:endParaRPr>
          </a:p>
          <a:p>
            <a:r>
              <a:rPr lang="sv-SE">
                <a:latin typeface="Gill Sans Infant Std"/>
                <a:cs typeface="Gill Sans Infant Std"/>
              </a:rPr>
              <a:t>Lova inte uppföljning (om det inte redan är planerat)</a:t>
            </a:r>
          </a:p>
          <a:p>
            <a:endParaRPr lang="sv-SE"/>
          </a:p>
          <a:p>
            <a:endParaRPr lang="sv-SE"/>
          </a:p>
          <a:p>
            <a:endParaRPr lang="sv-SE"/>
          </a:p>
          <a:p>
            <a:endParaRPr lang="sv-SE"/>
          </a:p>
          <a:p>
            <a:endParaRPr lang="sv-SE"/>
          </a:p>
          <a:p>
            <a:endParaRPr lang="sv-SE"/>
          </a:p>
        </p:txBody>
      </p:sp>
      <p:sp>
        <p:nvSpPr>
          <p:cNvPr id="2" name="Rubrik 1">
            <a:extLst>
              <a:ext uri="{FF2B5EF4-FFF2-40B4-BE49-F238E27FC236}">
                <a16:creationId xmlns:a16="http://schemas.microsoft.com/office/drawing/2014/main" id="{21C65C12-2161-AE86-9F7C-CB7B8D8C95E6}"/>
              </a:ext>
            </a:extLst>
          </p:cNvPr>
          <p:cNvSpPr>
            <a:spLocks noGrp="1"/>
          </p:cNvSpPr>
          <p:nvPr>
            <p:ph type="title"/>
          </p:nvPr>
        </p:nvSpPr>
        <p:spPr/>
        <p:txBody>
          <a:bodyPr>
            <a:normAutofit/>
          </a:bodyPr>
          <a:lstStyle/>
          <a:p>
            <a:r>
              <a:rPr lang="sv-SE"/>
              <a:t>Vuxenförberedelser</a:t>
            </a:r>
          </a:p>
        </p:txBody>
      </p:sp>
      <p:sp>
        <p:nvSpPr>
          <p:cNvPr id="4" name="Platshållare för sidfot 3">
            <a:extLst>
              <a:ext uri="{FF2B5EF4-FFF2-40B4-BE49-F238E27FC236}">
                <a16:creationId xmlns:a16="http://schemas.microsoft.com/office/drawing/2014/main" id="{55A3AC6D-D0A1-0C0E-7F83-7258151C3BE8}"/>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27846138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17AF5-CBF0-3F38-ACC3-ED1F3959CA69}"/>
            </a:ext>
          </a:extLst>
        </p:cNvPr>
        <p:cNvGrpSpPr/>
        <p:nvPr/>
      </p:nvGrpSpPr>
      <p:grpSpPr>
        <a:xfrm>
          <a:off x="0" y="0"/>
          <a:ext cx="0" cy="0"/>
          <a:chOff x="0" y="0"/>
          <a:chExt cx="0" cy="0"/>
        </a:xfrm>
      </p:grpSpPr>
      <p:pic>
        <p:nvPicPr>
          <p:cNvPr id="10" name="Bildobjekt 6" descr="En bild som visar text, Teckensnitt, clipart, Grafik&#10;&#10;Automatiskt genererad beskrivning">
            <a:extLst>
              <a:ext uri="{FF2B5EF4-FFF2-40B4-BE49-F238E27FC236}">
                <a16:creationId xmlns:a16="http://schemas.microsoft.com/office/drawing/2014/main" id="{4CF042A6-1A90-9412-88E2-B6A273F1111B}"/>
              </a:ext>
            </a:extLst>
          </p:cNvPr>
          <p:cNvPicPr>
            <a:picLocks noChangeAspect="1"/>
          </p:cNvPicPr>
          <p:nvPr/>
        </p:nvPicPr>
        <p:blipFill>
          <a:blip r:embed="rId3"/>
          <a:stretch>
            <a:fillRect/>
          </a:stretch>
        </p:blipFill>
        <p:spPr>
          <a:xfrm>
            <a:off x="3837510" y="1599227"/>
            <a:ext cx="5220699" cy="4476750"/>
          </a:xfrm>
          <a:prstGeom prst="rect">
            <a:avLst/>
          </a:prstGeom>
          <a:noFill/>
        </p:spPr>
      </p:pic>
      <p:sp>
        <p:nvSpPr>
          <p:cNvPr id="5" name="TextBox 4">
            <a:extLst>
              <a:ext uri="{FF2B5EF4-FFF2-40B4-BE49-F238E27FC236}">
                <a16:creationId xmlns:a16="http://schemas.microsoft.com/office/drawing/2014/main" id="{9EFBE780-33E5-4C10-3E6D-10D9102FC792}"/>
              </a:ext>
            </a:extLst>
          </p:cNvPr>
          <p:cNvSpPr txBox="1"/>
          <p:nvPr/>
        </p:nvSpPr>
        <p:spPr>
          <a:xfrm>
            <a:off x="6092757" y="6581001"/>
            <a:ext cx="4704522" cy="276999"/>
          </a:xfrm>
          <a:prstGeom prst="rect">
            <a:avLst/>
          </a:prstGeom>
          <a:noFill/>
        </p:spPr>
        <p:txBody>
          <a:bodyPr wrap="square" rtlCol="0">
            <a:spAutoFit/>
          </a:bodyPr>
          <a:lstStyle/>
          <a:p>
            <a:r>
              <a:rPr lang="sv-SE" sz="1200" err="1">
                <a:solidFill>
                  <a:schemeClr val="bg1"/>
                </a:solidFill>
                <a:latin typeface="Lato" panose="020F0502020204030203" pitchFamily="34" charset="0"/>
                <a:ea typeface="Lato" panose="020F0502020204030203" pitchFamily="34" charset="0"/>
                <a:cs typeface="Lato" panose="020F0502020204030203" pitchFamily="34" charset="0"/>
              </a:rPr>
              <a:t>Content</a:t>
            </a:r>
            <a:r>
              <a:rPr lang="sv-SE" sz="1200">
                <a:solidFill>
                  <a:schemeClr val="bg1"/>
                </a:solidFill>
                <a:latin typeface="Lato" panose="020F0502020204030203" pitchFamily="34" charset="0"/>
                <a:ea typeface="Lato" panose="020F0502020204030203" pitchFamily="34" charset="0"/>
                <a:cs typeface="Lato" panose="020F0502020204030203" pitchFamily="34" charset="0"/>
              </a:rPr>
              <a: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E61B0221-49D0-E870-DBBE-9EEC5FB9523D}"/>
              </a:ext>
            </a:extLst>
          </p:cNvPr>
          <p:cNvSpPr>
            <a:spLocks noGrp="1"/>
          </p:cNvSpPr>
          <p:nvPr>
            <p:ph type="title"/>
          </p:nvPr>
        </p:nvSpPr>
        <p:spPr>
          <a:xfrm>
            <a:off x="878008" y="300497"/>
            <a:ext cx="9528048" cy="905256"/>
          </a:xfrm>
        </p:spPr>
        <p:txBody>
          <a:bodyPr/>
          <a:lstStyle/>
          <a:p>
            <a:r>
              <a:rPr lang="sv-SE"/>
              <a:t>Verktyg inom Rädda Barnen:</a:t>
            </a:r>
          </a:p>
        </p:txBody>
      </p:sp>
      <p:sp>
        <p:nvSpPr>
          <p:cNvPr id="12" name="Rubrik 2">
            <a:extLst>
              <a:ext uri="{FF2B5EF4-FFF2-40B4-BE49-F238E27FC236}">
                <a16:creationId xmlns:a16="http://schemas.microsoft.com/office/drawing/2014/main" id="{91C9DC11-1666-5F5F-EB5B-265AB667C6EC}"/>
              </a:ext>
            </a:extLst>
          </p:cNvPr>
          <p:cNvSpPr txBox="1">
            <a:spLocks/>
          </p:cNvSpPr>
          <p:nvPr/>
        </p:nvSpPr>
        <p:spPr>
          <a:xfrm>
            <a:off x="878081" y="1203631"/>
            <a:ext cx="9528048" cy="905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400"/>
              <a:t>Omfattning och nivå av delaktighet</a:t>
            </a:r>
          </a:p>
        </p:txBody>
      </p:sp>
      <p:sp>
        <p:nvSpPr>
          <p:cNvPr id="14" name="textruta 7">
            <a:extLst>
              <a:ext uri="{FF2B5EF4-FFF2-40B4-BE49-F238E27FC236}">
                <a16:creationId xmlns:a16="http://schemas.microsoft.com/office/drawing/2014/main" id="{AB49853D-F185-E6C1-552F-492840A354CE}"/>
              </a:ext>
            </a:extLst>
          </p:cNvPr>
          <p:cNvSpPr txBox="1"/>
          <p:nvPr/>
        </p:nvSpPr>
        <p:spPr>
          <a:xfrm>
            <a:off x="1373840" y="1951807"/>
            <a:ext cx="3342105" cy="1308050"/>
          </a:xfrm>
          <a:prstGeom prst="rect">
            <a:avLst/>
          </a:prstGeom>
          <a:noFill/>
        </p:spPr>
        <p:txBody>
          <a:bodyPr wrap="square" lIns="0" tIns="0" rIns="0" bIns="0" rtlCol="0" anchor="t">
            <a:spAutoFit/>
          </a:bodyPr>
          <a:lstStyle/>
          <a:p>
            <a:r>
              <a:rPr lang="sv-SE" sz="2200" b="1">
                <a:cs typeface="Gill Sans Infant Std"/>
              </a:rPr>
              <a:t>Konsultativ</a:t>
            </a:r>
            <a:endParaRPr lang="sv-SE" sz="2200">
              <a:cs typeface="Gill Sans Infant Std"/>
            </a:endParaRPr>
          </a:p>
          <a:p>
            <a:pPr marL="342900" indent="-342900">
              <a:buFont typeface="Arial" panose="020B0604020202020204" pitchFamily="34" charset="0"/>
              <a:buChar char="•"/>
            </a:pPr>
            <a:r>
              <a:rPr lang="sv-SE" sz="2000">
                <a:cs typeface="Gill Sans Infant Std"/>
              </a:rPr>
              <a:t>Vuxna frågar barn. </a:t>
            </a:r>
          </a:p>
          <a:p>
            <a:pPr marL="342900" indent="-342900">
              <a:buFont typeface="Arial" panose="020B0604020202020204" pitchFamily="34" charset="0"/>
              <a:buChar char="•"/>
            </a:pPr>
            <a:r>
              <a:rPr lang="sv-SE" sz="2000">
                <a:cs typeface="Gill Sans Infant Std"/>
              </a:rPr>
              <a:t>Vuxna styr process och innehåll.</a:t>
            </a:r>
            <a:endParaRPr lang="sv-SE" sz="2500">
              <a:cs typeface="Gill Sans Infant Std"/>
            </a:endParaRPr>
          </a:p>
        </p:txBody>
      </p:sp>
      <p:sp>
        <p:nvSpPr>
          <p:cNvPr id="16" name="textruta 8">
            <a:extLst>
              <a:ext uri="{FF2B5EF4-FFF2-40B4-BE49-F238E27FC236}">
                <a16:creationId xmlns:a16="http://schemas.microsoft.com/office/drawing/2014/main" id="{686C972C-BF25-7B28-B903-433A34B9045B}"/>
              </a:ext>
            </a:extLst>
          </p:cNvPr>
          <p:cNvSpPr txBox="1"/>
          <p:nvPr/>
        </p:nvSpPr>
        <p:spPr>
          <a:xfrm>
            <a:off x="7912939" y="2259583"/>
            <a:ext cx="3345891" cy="954107"/>
          </a:xfrm>
          <a:prstGeom prst="rect">
            <a:avLst/>
          </a:prstGeom>
          <a:noFill/>
        </p:spPr>
        <p:txBody>
          <a:bodyPr wrap="square" lIns="0" tIns="0" rIns="0" bIns="0" rtlCol="0" anchor="t">
            <a:spAutoFit/>
          </a:bodyPr>
          <a:lstStyle/>
          <a:p>
            <a:r>
              <a:rPr lang="sv-SE" sz="2200" b="1">
                <a:cs typeface="Gill Sans Infant Std"/>
              </a:rPr>
              <a:t>Barnledd</a:t>
            </a:r>
          </a:p>
          <a:p>
            <a:pPr marL="342900" indent="-342900">
              <a:buFont typeface="Arial" panose="020B0604020202020204" pitchFamily="34" charset="0"/>
              <a:buChar char="•"/>
            </a:pPr>
            <a:r>
              <a:rPr lang="sv-SE" sz="2000">
                <a:cs typeface="Gill Sans Infant Std"/>
              </a:rPr>
              <a:t>Styrd, initierad och driven av barn.</a:t>
            </a:r>
          </a:p>
        </p:txBody>
      </p:sp>
      <p:sp>
        <p:nvSpPr>
          <p:cNvPr id="18" name="textruta 9">
            <a:extLst>
              <a:ext uri="{FF2B5EF4-FFF2-40B4-BE49-F238E27FC236}">
                <a16:creationId xmlns:a16="http://schemas.microsoft.com/office/drawing/2014/main" id="{14FDA6D6-A759-75C6-9FDD-21DA576EB3C9}"/>
              </a:ext>
            </a:extLst>
          </p:cNvPr>
          <p:cNvSpPr txBox="1"/>
          <p:nvPr/>
        </p:nvSpPr>
        <p:spPr>
          <a:xfrm>
            <a:off x="1636889" y="4831508"/>
            <a:ext cx="4274652" cy="1615827"/>
          </a:xfrm>
          <a:prstGeom prst="rect">
            <a:avLst/>
          </a:prstGeom>
          <a:noFill/>
        </p:spPr>
        <p:txBody>
          <a:bodyPr wrap="square" lIns="0" tIns="0" rIns="0" bIns="0" rtlCol="0" anchor="t">
            <a:spAutoFit/>
          </a:bodyPr>
          <a:lstStyle/>
          <a:p>
            <a:r>
              <a:rPr lang="sv-SE" sz="2200" b="1">
                <a:cs typeface="Gill Sans Infant Std"/>
              </a:rPr>
              <a:t>Samverkan</a:t>
            </a:r>
          </a:p>
          <a:p>
            <a:pPr marL="342900" indent="-342900">
              <a:buFont typeface="Arial" panose="020B0604020202020204" pitchFamily="34" charset="0"/>
              <a:buChar char="•"/>
            </a:pPr>
            <a:r>
              <a:rPr lang="sv-SE" sz="2000">
                <a:cs typeface="Gill Sans Infant Std"/>
              </a:rPr>
              <a:t>Barn och vuxna jobbar tillsammans, ofta över tid. </a:t>
            </a:r>
          </a:p>
          <a:p>
            <a:pPr marL="342900" indent="-342900">
              <a:buFont typeface="Arial" panose="020B0604020202020204" pitchFamily="34" charset="0"/>
              <a:buChar char="•"/>
            </a:pPr>
            <a:r>
              <a:rPr lang="sv-SE" sz="2000">
                <a:cs typeface="Gill Sans Infant Std"/>
              </a:rPr>
              <a:t>Barn har möjlighet att påverka processen.</a:t>
            </a:r>
          </a:p>
        </p:txBody>
      </p:sp>
      <p:sp>
        <p:nvSpPr>
          <p:cNvPr id="2" name="Platshållare för sidfot 1">
            <a:extLst>
              <a:ext uri="{FF2B5EF4-FFF2-40B4-BE49-F238E27FC236}">
                <a16:creationId xmlns:a16="http://schemas.microsoft.com/office/drawing/2014/main" id="{45364884-DC72-49B7-A8D1-D84D3A90CA36}"/>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241118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F601E-7C62-2E6D-080D-52B7D7AEAC2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5FAA48F-75AA-0A43-D575-3AA9B9BCFD36}"/>
              </a:ext>
            </a:extLst>
          </p:cNvPr>
          <p:cNvSpPr txBox="1"/>
          <p:nvPr/>
        </p:nvSpPr>
        <p:spPr>
          <a:xfrm>
            <a:off x="6092757" y="6581001"/>
            <a:ext cx="4704522" cy="276999"/>
          </a:xfrm>
          <a:prstGeom prst="rect">
            <a:avLst/>
          </a:prstGeom>
          <a:noFill/>
        </p:spPr>
        <p:txBody>
          <a:bodyPr wrap="square" rtlCol="0">
            <a:spAutoFit/>
          </a:bodyPr>
          <a:lstStyle/>
          <a:p>
            <a:r>
              <a:rPr lang="sv-SE" sz="1200" err="1">
                <a:solidFill>
                  <a:schemeClr val="bg1"/>
                </a:solidFill>
                <a:latin typeface="Lato" panose="020F0502020204030203" pitchFamily="34" charset="0"/>
                <a:ea typeface="Lato" panose="020F0502020204030203" pitchFamily="34" charset="0"/>
                <a:cs typeface="Lato" panose="020F0502020204030203" pitchFamily="34" charset="0"/>
              </a:rPr>
              <a:t>Content</a:t>
            </a:r>
            <a:r>
              <a:rPr lang="sv-SE" sz="1200">
                <a:solidFill>
                  <a:schemeClr val="bg1"/>
                </a:solidFill>
                <a:latin typeface="Lato" panose="020F0502020204030203" pitchFamily="34" charset="0"/>
                <a:ea typeface="Lato" panose="020F0502020204030203" pitchFamily="34" charset="0"/>
                <a:cs typeface="Lato" panose="020F0502020204030203" pitchFamily="34" charset="0"/>
              </a:rPr>
              <a: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1269099E-3D0E-E53F-74E3-27981ABB7E0F}"/>
              </a:ext>
            </a:extLst>
          </p:cNvPr>
          <p:cNvSpPr>
            <a:spLocks noGrp="1"/>
          </p:cNvSpPr>
          <p:nvPr>
            <p:ph type="title"/>
          </p:nvPr>
        </p:nvSpPr>
        <p:spPr>
          <a:xfrm>
            <a:off x="878008" y="300497"/>
            <a:ext cx="9528048" cy="1814630"/>
          </a:xfrm>
        </p:spPr>
        <p:txBody>
          <a:bodyPr>
            <a:normAutofit/>
          </a:bodyPr>
          <a:lstStyle/>
          <a:p>
            <a:r>
              <a:rPr lang="sv-SE"/>
              <a:t>Verktyg inom Rädda Barnen: </a:t>
            </a:r>
            <a:br>
              <a:rPr lang="sv-SE"/>
            </a:br>
            <a:r>
              <a:rPr lang="sv-SE" sz="3600"/>
              <a:t>process för delaktighet</a:t>
            </a:r>
            <a:endParaRPr lang="sv-SE"/>
          </a:p>
        </p:txBody>
      </p:sp>
      <p:pic>
        <p:nvPicPr>
          <p:cNvPr id="3" name="Platshållare för innehåll 6" descr="En bild som visar text, skärmbild, Teckensnitt, logotyp&#10;&#10;Automatiskt genererad beskrivning">
            <a:extLst>
              <a:ext uri="{FF2B5EF4-FFF2-40B4-BE49-F238E27FC236}">
                <a16:creationId xmlns:a16="http://schemas.microsoft.com/office/drawing/2014/main" id="{6B72A340-1EAE-B7B8-81D9-8FA6E514E016}"/>
              </a:ext>
            </a:extLst>
          </p:cNvPr>
          <p:cNvPicPr>
            <a:picLocks noGrp="1" noChangeAspect="1"/>
          </p:cNvPicPr>
          <p:nvPr>
            <p:ph idx="1"/>
          </p:nvPr>
        </p:nvPicPr>
        <p:blipFill>
          <a:blip r:embed="rId3"/>
          <a:stretch>
            <a:fillRect/>
          </a:stretch>
        </p:blipFill>
        <p:spPr>
          <a:xfrm>
            <a:off x="1335034" y="2202252"/>
            <a:ext cx="9523556" cy="2452314"/>
          </a:xfrm>
          <a:prstGeom prst="rect">
            <a:avLst/>
          </a:prstGeom>
          <a:noFill/>
        </p:spPr>
      </p:pic>
      <p:sp>
        <p:nvSpPr>
          <p:cNvPr id="2" name="Platshållare för sidfot 1">
            <a:extLst>
              <a:ext uri="{FF2B5EF4-FFF2-40B4-BE49-F238E27FC236}">
                <a16:creationId xmlns:a16="http://schemas.microsoft.com/office/drawing/2014/main" id="{5402C7F8-5B26-56E9-F64F-46F8DB330925}"/>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411315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FD7F2-B55F-232F-87E0-35D2B8F6690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A4EE917-20CB-26AC-2209-EF7C20C560EE}"/>
              </a:ext>
            </a:extLst>
          </p:cNvPr>
          <p:cNvSpPr>
            <a:spLocks noGrp="1"/>
          </p:cNvSpPr>
          <p:nvPr>
            <p:ph type="title"/>
          </p:nvPr>
        </p:nvSpPr>
        <p:spPr>
          <a:xfrm>
            <a:off x="878008" y="300497"/>
            <a:ext cx="9528048" cy="905256"/>
          </a:xfrm>
        </p:spPr>
        <p:txBody>
          <a:bodyPr/>
          <a:lstStyle/>
          <a:p>
            <a:r>
              <a:rPr lang="sv-SE"/>
              <a:t>Verktyg inom Rädda Barnen:</a:t>
            </a:r>
          </a:p>
        </p:txBody>
      </p:sp>
      <p:sp>
        <p:nvSpPr>
          <p:cNvPr id="9" name="Rubrik 2">
            <a:extLst>
              <a:ext uri="{FF2B5EF4-FFF2-40B4-BE49-F238E27FC236}">
                <a16:creationId xmlns:a16="http://schemas.microsoft.com/office/drawing/2014/main" id="{F0AD51DE-4D83-DC3F-EF6C-C79F280F5861}"/>
              </a:ext>
            </a:extLst>
          </p:cNvPr>
          <p:cNvSpPr txBox="1">
            <a:spLocks/>
          </p:cNvSpPr>
          <p:nvPr/>
        </p:nvSpPr>
        <p:spPr>
          <a:xfrm>
            <a:off x="878008" y="1264473"/>
            <a:ext cx="9528048" cy="9052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400"/>
              <a:t>9 principer för barns delaktighet – som är meningsfull och etisk</a:t>
            </a:r>
          </a:p>
        </p:txBody>
      </p:sp>
      <p:sp>
        <p:nvSpPr>
          <p:cNvPr id="11" name="Text Placeholder 2">
            <a:extLst>
              <a:ext uri="{FF2B5EF4-FFF2-40B4-BE49-F238E27FC236}">
                <a16:creationId xmlns:a16="http://schemas.microsoft.com/office/drawing/2014/main" id="{8F295182-F914-46C4-D916-2AA3DE7D2AF6}"/>
              </a:ext>
            </a:extLst>
          </p:cNvPr>
          <p:cNvSpPr txBox="1">
            <a:spLocks/>
          </p:cNvSpPr>
          <p:nvPr/>
        </p:nvSpPr>
        <p:spPr>
          <a:xfrm>
            <a:off x="1024899" y="2510100"/>
            <a:ext cx="4513126" cy="353020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a:lnSpc>
                <a:spcPct val="150000"/>
              </a:lnSpc>
              <a:buSzPct val="100000"/>
              <a:buFontTx/>
              <a:buAutoNum type="arabicPeriod"/>
            </a:pPr>
            <a:r>
              <a:rPr lang="sv-SE" sz="1600"/>
              <a:t>Transparent och informativt</a:t>
            </a:r>
          </a:p>
          <a:p>
            <a:pPr marL="257175" indent="-257175">
              <a:lnSpc>
                <a:spcPct val="150000"/>
              </a:lnSpc>
              <a:buSzPct val="100000"/>
              <a:buFontTx/>
              <a:buAutoNum type="arabicPeriod"/>
            </a:pPr>
            <a:r>
              <a:rPr lang="sv-SE" sz="1600"/>
              <a:t>Frivilligt</a:t>
            </a:r>
          </a:p>
          <a:p>
            <a:pPr marL="257175" indent="-257175">
              <a:lnSpc>
                <a:spcPct val="150000"/>
              </a:lnSpc>
              <a:buSzPct val="100000"/>
              <a:buFontTx/>
              <a:buAutoNum type="arabicPeriod"/>
            </a:pPr>
            <a:r>
              <a:rPr lang="sv-SE" sz="1600"/>
              <a:t>Respektfullt</a:t>
            </a:r>
          </a:p>
          <a:p>
            <a:pPr marL="257175" indent="-257175">
              <a:lnSpc>
                <a:spcPct val="150000"/>
              </a:lnSpc>
              <a:buSzPct val="100000"/>
              <a:buFontTx/>
              <a:buAutoNum type="arabicPeriod"/>
            </a:pPr>
            <a:r>
              <a:rPr lang="sv-SE" sz="1600"/>
              <a:t>Relevant</a:t>
            </a:r>
          </a:p>
          <a:p>
            <a:pPr marL="257175" indent="-257175">
              <a:lnSpc>
                <a:spcPct val="150000"/>
              </a:lnSpc>
              <a:buSzPct val="100000"/>
              <a:buFontTx/>
              <a:buAutoNum type="arabicPeriod"/>
            </a:pPr>
            <a:r>
              <a:rPr lang="sv-SE" sz="1600"/>
              <a:t>Barnvänligt</a:t>
            </a:r>
          </a:p>
          <a:p>
            <a:pPr marL="257175" indent="-257175">
              <a:lnSpc>
                <a:spcPct val="150000"/>
              </a:lnSpc>
              <a:buSzPct val="100000"/>
              <a:buFontTx/>
              <a:buAutoNum type="arabicPeriod"/>
            </a:pPr>
            <a:r>
              <a:rPr lang="sv-SE" sz="1600"/>
              <a:t>Inkluderande</a:t>
            </a:r>
          </a:p>
          <a:p>
            <a:pPr marL="257175" indent="-257175">
              <a:lnSpc>
                <a:spcPct val="150000"/>
              </a:lnSpc>
              <a:buSzPct val="100000"/>
              <a:buFontTx/>
              <a:buAutoNum type="arabicPeriod"/>
            </a:pPr>
            <a:r>
              <a:rPr lang="sv-SE" sz="1600"/>
              <a:t>Kunskap och kompetens</a:t>
            </a:r>
          </a:p>
          <a:p>
            <a:pPr marL="257175" indent="-257175">
              <a:lnSpc>
                <a:spcPct val="150000"/>
              </a:lnSpc>
              <a:buSzPct val="100000"/>
              <a:buFontTx/>
              <a:buAutoNum type="arabicPeriod"/>
            </a:pPr>
            <a:r>
              <a:rPr lang="sv-SE" sz="1600"/>
              <a:t>Tryggt och riskmedvetet</a:t>
            </a:r>
          </a:p>
          <a:p>
            <a:pPr marL="257175" indent="-257175">
              <a:lnSpc>
                <a:spcPct val="150000"/>
              </a:lnSpc>
              <a:buSzPct val="100000"/>
              <a:buFontTx/>
              <a:buAutoNum type="arabicPeriod"/>
            </a:pPr>
            <a:r>
              <a:rPr lang="sv-SE" sz="1600"/>
              <a:t>Ansvarsfullt</a:t>
            </a:r>
          </a:p>
        </p:txBody>
      </p:sp>
      <p:pic>
        <p:nvPicPr>
          <p:cNvPr id="13" name="Bildobjekt 4" descr="Bildobjekt 4">
            <a:extLst>
              <a:ext uri="{FF2B5EF4-FFF2-40B4-BE49-F238E27FC236}">
                <a16:creationId xmlns:a16="http://schemas.microsoft.com/office/drawing/2014/main" id="{61EA6992-A49C-34B7-DE4A-D289BC3CF5AF}"/>
              </a:ext>
            </a:extLst>
          </p:cNvPr>
          <p:cNvPicPr>
            <a:picLocks noChangeAspect="1"/>
          </p:cNvPicPr>
          <p:nvPr/>
        </p:nvPicPr>
        <p:blipFill>
          <a:blip r:embed="rId3"/>
          <a:srcRect l="1727" t="2022"/>
          <a:stretch>
            <a:fillRect/>
          </a:stretch>
        </p:blipFill>
        <p:spPr>
          <a:xfrm>
            <a:off x="5735781" y="2059709"/>
            <a:ext cx="5507435" cy="3732715"/>
          </a:xfrm>
          <a:prstGeom prst="rect">
            <a:avLst/>
          </a:prstGeom>
          <a:ln w="12700">
            <a:miter lim="400000"/>
          </a:ln>
        </p:spPr>
      </p:pic>
      <p:sp>
        <p:nvSpPr>
          <p:cNvPr id="2" name="Platshållare för sidfot 1">
            <a:extLst>
              <a:ext uri="{FF2B5EF4-FFF2-40B4-BE49-F238E27FC236}">
                <a16:creationId xmlns:a16="http://schemas.microsoft.com/office/drawing/2014/main" id="{672D1809-9B15-E955-2B14-E02653756BB1}"/>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202473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BBA5094E-2360-8431-FF4E-7D4F970F8652}"/>
              </a:ext>
            </a:extLst>
          </p:cNvPr>
          <p:cNvSpPr>
            <a:spLocks noGrp="1"/>
          </p:cNvSpPr>
          <p:nvPr>
            <p:ph type="title"/>
          </p:nvPr>
        </p:nvSpPr>
        <p:spPr/>
        <p:txBody>
          <a:bodyPr/>
          <a:lstStyle/>
          <a:p>
            <a:r>
              <a:rPr lang="sv-SE"/>
              <a:t>När är de relevanta?</a:t>
            </a:r>
          </a:p>
        </p:txBody>
      </p:sp>
      <p:sp>
        <p:nvSpPr>
          <p:cNvPr id="9" name="Rectangle 1">
            <a:extLst>
              <a:ext uri="{FF2B5EF4-FFF2-40B4-BE49-F238E27FC236}">
                <a16:creationId xmlns:a16="http://schemas.microsoft.com/office/drawing/2014/main" id="{BB0B13A9-5E89-356C-EC93-69DF6EEBD383}"/>
              </a:ext>
            </a:extLst>
          </p:cNvPr>
          <p:cNvSpPr/>
          <p:nvPr/>
        </p:nvSpPr>
        <p:spPr>
          <a:xfrm>
            <a:off x="832104" y="1545440"/>
            <a:ext cx="6281616" cy="4119076"/>
          </a:xfrm>
          <a:prstGeom prst="rect">
            <a:avLst/>
          </a:prstGeom>
        </p:spPr>
        <p:txBody>
          <a:bodyPr wrap="square">
            <a:spAutoFit/>
          </a:bodyPr>
          <a:lstStyle/>
          <a:p>
            <a:pPr>
              <a:spcAft>
                <a:spcPts val="1000"/>
              </a:spcAft>
            </a:pPr>
            <a:r>
              <a:rPr lang="en-US" sz="2200" i="1"/>
              <a:t>“</a:t>
            </a:r>
            <a:r>
              <a:rPr lang="en-US" sz="2200" i="1">
                <a:cs typeface="Calibri" panose="020F0502020204030204" pitchFamily="34" charset="0"/>
              </a:rPr>
              <a:t>The Committee recommends that States parties integrate these requirements into all legislative and other measures for the implementation of article 12</a:t>
            </a:r>
            <a:r>
              <a:rPr lang="en-US" sz="2200">
                <a:cs typeface="Calibri" panose="020F0502020204030204" pitchFamily="34" charset="0"/>
              </a:rPr>
              <a:t>.” (CRC/C/GC/12)</a:t>
            </a:r>
          </a:p>
          <a:p>
            <a:pPr>
              <a:spcAft>
                <a:spcPts val="1000"/>
              </a:spcAft>
            </a:pPr>
            <a:endParaRPr lang="en-GB" sz="2200">
              <a:ea typeface="Calibri" panose="020F0502020204030204" pitchFamily="34" charset="0"/>
              <a:cs typeface="Calibri" panose="020F0502020204030204" pitchFamily="34" charset="0"/>
            </a:endParaRPr>
          </a:p>
          <a:p>
            <a:pPr marL="285750" indent="-285750">
              <a:spcAft>
                <a:spcPts val="1000"/>
              </a:spcAft>
              <a:buFont typeface="Arial" panose="020B0604020202020204" pitchFamily="34" charset="0"/>
              <a:buChar char="•"/>
            </a:pPr>
            <a:r>
              <a:rPr lang="en-GB" sz="2200">
                <a:ea typeface="Calibri" panose="020F0502020204030204" pitchFamily="34" charset="0"/>
                <a:cs typeface="Calibri" panose="020F0502020204030204" pitchFamily="34" charset="0"/>
              </a:rPr>
              <a:t>“</a:t>
            </a:r>
            <a:r>
              <a:rPr lang="en-US" sz="2200">
                <a:cs typeface="Calibri" panose="020F0502020204030204" pitchFamily="34" charset="0"/>
              </a:rPr>
              <a:t>All processes in which a child or children are heard and participate”</a:t>
            </a:r>
            <a:r>
              <a:rPr lang="en-GB" sz="2200">
                <a:ea typeface="Calibri" panose="020F0502020204030204" pitchFamily="34" charset="0"/>
                <a:cs typeface="Calibri" panose="020F0502020204030204" pitchFamily="34" charset="0"/>
              </a:rPr>
              <a:t> </a:t>
            </a:r>
          </a:p>
          <a:p>
            <a:pPr marL="285750" indent="-285750">
              <a:spcAft>
                <a:spcPts val="1000"/>
              </a:spcAft>
              <a:buFont typeface="Arial" panose="020B0604020202020204" pitchFamily="34" charset="0"/>
              <a:buChar char="•"/>
            </a:pPr>
            <a:r>
              <a:rPr lang="en-GB" sz="2200">
                <a:ea typeface="Calibri" panose="020F0502020204030204" pitchFamily="34" charset="0"/>
                <a:cs typeface="Calibri" panose="020F0502020204030204" pitchFamily="34" charset="0"/>
              </a:rPr>
              <a:t>Analys, planering, utveckling</a:t>
            </a:r>
          </a:p>
          <a:p>
            <a:pPr marL="285750" indent="-285750">
              <a:spcAft>
                <a:spcPts val="1000"/>
              </a:spcAft>
              <a:buFont typeface="Arial" panose="020B0604020202020204" pitchFamily="34" charset="0"/>
              <a:buChar char="•"/>
            </a:pPr>
            <a:r>
              <a:rPr lang="en-GB" sz="2200">
                <a:ea typeface="Calibri" panose="020F0502020204030204" pitchFamily="34" charset="0"/>
                <a:cs typeface="Calibri" panose="020F0502020204030204" pitchFamily="34" charset="0"/>
              </a:rPr>
              <a:t>Uppföljning och utvärdering</a:t>
            </a:r>
          </a:p>
          <a:p>
            <a:pPr marL="285750" indent="-285750">
              <a:spcAft>
                <a:spcPts val="1000"/>
              </a:spcAft>
              <a:buFont typeface="Arial" panose="020B0604020202020204" pitchFamily="34" charset="0"/>
              <a:buChar char="•"/>
            </a:pPr>
            <a:r>
              <a:rPr lang="en-GB" sz="2200">
                <a:effectLst/>
                <a:ea typeface="Calibri" panose="020F0502020204030204" pitchFamily="34" charset="0"/>
                <a:cs typeface="Times New Roman" panose="02020603050405020304" pitchFamily="18" charset="0"/>
              </a:rPr>
              <a:t>I mötet med det enskilda barnet</a:t>
            </a:r>
          </a:p>
        </p:txBody>
      </p:sp>
      <p:pic>
        <p:nvPicPr>
          <p:cNvPr id="12" name="Bildobjekt 11">
            <a:extLst>
              <a:ext uri="{FF2B5EF4-FFF2-40B4-BE49-F238E27FC236}">
                <a16:creationId xmlns:a16="http://schemas.microsoft.com/office/drawing/2014/main" id="{66010019-2C86-8552-364E-82F6AA5C7D6A}"/>
              </a:ext>
            </a:extLst>
          </p:cNvPr>
          <p:cNvPicPr>
            <a:picLocks noChangeAspect="1"/>
          </p:cNvPicPr>
          <p:nvPr/>
        </p:nvPicPr>
        <p:blipFill>
          <a:blip r:embed="rId3"/>
          <a:stretch>
            <a:fillRect/>
          </a:stretch>
        </p:blipFill>
        <p:spPr>
          <a:xfrm>
            <a:off x="7854282" y="1252154"/>
            <a:ext cx="2572735" cy="4419983"/>
          </a:xfrm>
          <a:prstGeom prst="rect">
            <a:avLst/>
          </a:prstGeom>
        </p:spPr>
      </p:pic>
      <p:sp>
        <p:nvSpPr>
          <p:cNvPr id="2" name="Platshållare för sidfot 1">
            <a:extLst>
              <a:ext uri="{FF2B5EF4-FFF2-40B4-BE49-F238E27FC236}">
                <a16:creationId xmlns:a16="http://schemas.microsoft.com/office/drawing/2014/main" id="{4E63D7C7-3FAE-7625-EFBD-3D4034958B65}"/>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4267907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C741984-2F66-1D19-2CC4-A9C6DA08CB73}"/>
              </a:ext>
            </a:extLst>
          </p:cNvPr>
          <p:cNvSpPr>
            <a:spLocks noGrp="1"/>
          </p:cNvSpPr>
          <p:nvPr>
            <p:ph type="title"/>
          </p:nvPr>
        </p:nvSpPr>
        <p:spPr/>
        <p:txBody>
          <a:bodyPr/>
          <a:lstStyle/>
          <a:p>
            <a:r>
              <a:rPr lang="sv-SE"/>
              <a:t>Tydligt och transparent</a:t>
            </a:r>
          </a:p>
        </p:txBody>
      </p:sp>
      <p:sp>
        <p:nvSpPr>
          <p:cNvPr id="7" name="Rectangle 1">
            <a:extLst>
              <a:ext uri="{FF2B5EF4-FFF2-40B4-BE49-F238E27FC236}">
                <a16:creationId xmlns:a16="http://schemas.microsoft.com/office/drawing/2014/main" id="{5C3F07B9-20E5-867C-EA28-DAE3562C9DF8}"/>
              </a:ext>
            </a:extLst>
          </p:cNvPr>
          <p:cNvSpPr/>
          <p:nvPr/>
        </p:nvSpPr>
        <p:spPr>
          <a:xfrm>
            <a:off x="3998614" y="1676722"/>
            <a:ext cx="5983132" cy="492442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Barn </a:t>
            </a:r>
            <a:r>
              <a:rPr kumimoji="0" lang="sv-SE" sz="2000" b="0" i="0" u="none" strike="noStrike" kern="1200" cap="none" spc="0" normalizeH="0" baseline="0">
                <a:ln>
                  <a:noFill/>
                </a:ln>
                <a:solidFill>
                  <a:srgbClr val="222221"/>
                </a:solidFill>
                <a:effectLst/>
                <a:uLnTx/>
                <a:uFillTx/>
                <a:ea typeface="Calibri" panose="020F0502020204030204" pitchFamily="34" charset="0"/>
                <a:cs typeface="Times New Roman" panose="02020603050405020304" pitchFamily="18" charset="0"/>
              </a:rPr>
              <a:t>har</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sv-SE" sz="2000" b="0" i="0" u="none" strike="noStrike" kern="1200" cap="none" spc="0" normalizeH="0" baseline="0">
                <a:ln>
                  <a:noFill/>
                </a:ln>
                <a:solidFill>
                  <a:srgbClr val="222221"/>
                </a:solidFill>
                <a:effectLst/>
                <a:uLnTx/>
                <a:uFillTx/>
                <a:ea typeface="Calibri" panose="020F0502020204030204" pitchFamily="34" charset="0"/>
                <a:cs typeface="Times New Roman" panose="02020603050405020304" pitchFamily="18" charset="0"/>
              </a:rPr>
              <a:t>kunskap</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om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processen</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tidsramen</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och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förutsättningar</a:t>
            </a:r>
            <a:endPar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Barn vet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hur</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den information de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lämnar</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kommer</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användas</a:t>
            </a:r>
            <a:endPar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US" sz="2000">
                <a:ea typeface="Calibri" panose="020F0502020204030204" pitchFamily="34" charset="0"/>
                <a:cs typeface="Times New Roman" panose="02020603050405020304" pitchFamily="18" charset="0"/>
              </a:rPr>
              <a:t>Barn </a:t>
            </a:r>
            <a:r>
              <a:rPr lang="en-US" sz="2000" err="1">
                <a:ea typeface="Calibri" panose="020F0502020204030204" pitchFamily="34" charset="0"/>
                <a:cs typeface="Times New Roman" panose="02020603050405020304" pitchFamily="18" charset="0"/>
              </a:rPr>
              <a:t>informeras</a:t>
            </a:r>
            <a:r>
              <a:rPr lang="en-US" sz="2000">
                <a:ea typeface="Calibri" panose="020F0502020204030204" pitchFamily="34" charset="0"/>
                <a:cs typeface="Times New Roman" panose="02020603050405020304" pitchFamily="18" charset="0"/>
              </a:rPr>
              <a:t> om u</a:t>
            </a:r>
            <a:r>
              <a:rPr kumimoji="0" lang="en-US" sz="2000" b="0" i="0" u="none" strike="noStrike" kern="1200" cap="none" spc="0" normalizeH="0" baseline="0" noProof="0" err="1">
                <a:ln>
                  <a:noFill/>
                </a:ln>
                <a:effectLst/>
                <a:uLnTx/>
                <a:uFillTx/>
                <a:ea typeface="Calibri" panose="020F0502020204030204" pitchFamily="34" charset="0"/>
                <a:cs typeface="Times New Roman" panose="02020603050405020304" pitchFamily="18" charset="0"/>
              </a:rPr>
              <a:t>tmaningar</a:t>
            </a:r>
            <a:r>
              <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effectLst/>
                <a:uLnTx/>
                <a:uFillTx/>
                <a:ea typeface="Calibri" panose="020F0502020204030204" pitchFamily="34" charset="0"/>
                <a:cs typeface="Times New Roman" panose="02020603050405020304" pitchFamily="18" charset="0"/>
              </a:rPr>
              <a:t>och</a:t>
            </a:r>
            <a:r>
              <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effectLst/>
                <a:uLnTx/>
                <a:uFillTx/>
                <a:ea typeface="Calibri" panose="020F0502020204030204" pitchFamily="34" charset="0"/>
                <a:cs typeface="Times New Roman" panose="02020603050405020304" pitchFamily="18" charset="0"/>
              </a:rPr>
              <a:t>begränsningar</a:t>
            </a:r>
            <a:endParaRPr lang="en-US" sz="200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sz="2000"/>
              <a:t>Barn förstår vad de ska göra, vad som kommer att hända med informationen som de delar och vilka som kommer att ha tillgång till informationen. </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sz="2000"/>
              <a:t>Barn kan ställa frågor, uttrycka idéer och/eller rekommendationer. </a:t>
            </a:r>
            <a:endParaRPr lang="en-US" sz="2000">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1000"/>
              </a:spcAft>
              <a:buClrTx/>
              <a:buSzTx/>
              <a:tabLst/>
              <a:defRPr/>
            </a:pPr>
            <a:endParaRPr lang="en-US" sz="2200">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1000"/>
              </a:spcAft>
              <a:buClrTx/>
              <a:buSzTx/>
              <a:tabLst/>
              <a:defRPr/>
            </a:pPr>
            <a:endParaRPr kumimoji="0" lang="en-GB" sz="22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Bildobjekt 7">
            <a:extLst>
              <a:ext uri="{FF2B5EF4-FFF2-40B4-BE49-F238E27FC236}">
                <a16:creationId xmlns:a16="http://schemas.microsoft.com/office/drawing/2014/main" id="{0B6A023A-2BD5-CC04-AE1F-3399348317DB}"/>
              </a:ext>
            </a:extLst>
          </p:cNvPr>
          <p:cNvPicPr>
            <a:picLocks noChangeAspect="1"/>
          </p:cNvPicPr>
          <p:nvPr/>
        </p:nvPicPr>
        <p:blipFill>
          <a:blip r:embed="rId2"/>
          <a:stretch>
            <a:fillRect/>
          </a:stretch>
        </p:blipFill>
        <p:spPr>
          <a:xfrm>
            <a:off x="1030576" y="1425945"/>
            <a:ext cx="2359356" cy="4791871"/>
          </a:xfrm>
          <a:prstGeom prst="rect">
            <a:avLst/>
          </a:prstGeom>
        </p:spPr>
      </p:pic>
      <p:sp>
        <p:nvSpPr>
          <p:cNvPr id="9" name="TextBox 7">
            <a:extLst>
              <a:ext uri="{FF2B5EF4-FFF2-40B4-BE49-F238E27FC236}">
                <a16:creationId xmlns:a16="http://schemas.microsoft.com/office/drawing/2014/main" id="{CFFCCAC4-4FE6-59B2-BF5D-5D3937EAD23A}"/>
              </a:ext>
            </a:extLst>
          </p:cNvPr>
          <p:cNvSpPr txBox="1"/>
          <p:nvPr/>
        </p:nvSpPr>
        <p:spPr>
          <a:xfrm rot="20893638">
            <a:off x="1167501" y="1973957"/>
            <a:ext cx="1872208" cy="3231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FFFFFF"/>
                </a:solidFill>
                <a:effectLst/>
                <a:uLnTx/>
                <a:uFillTx/>
                <a:latin typeface="Gill Sans Infant Std"/>
                <a:ea typeface="+mn-ea"/>
                <a:cs typeface="Gill Sans Infant Std"/>
              </a:rPr>
              <a:t>Transparent</a:t>
            </a:r>
          </a:p>
        </p:txBody>
      </p:sp>
      <p:sp>
        <p:nvSpPr>
          <p:cNvPr id="2" name="Platshållare för sidfot 1">
            <a:extLst>
              <a:ext uri="{FF2B5EF4-FFF2-40B4-BE49-F238E27FC236}">
                <a16:creationId xmlns:a16="http://schemas.microsoft.com/office/drawing/2014/main" id="{755C6D82-FF08-4390-3B48-111E11FF3760}"/>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4152105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8A06EE1-2333-DD03-E37C-F2E89C6D8E1B}"/>
              </a:ext>
            </a:extLst>
          </p:cNvPr>
          <p:cNvSpPr>
            <a:spLocks noGrp="1"/>
          </p:cNvSpPr>
          <p:nvPr>
            <p:ph type="title"/>
          </p:nvPr>
        </p:nvSpPr>
        <p:spPr/>
        <p:txBody>
          <a:bodyPr/>
          <a:lstStyle/>
          <a:p>
            <a:r>
              <a:rPr lang="sv-SE"/>
              <a:t>Frivilligt</a:t>
            </a:r>
          </a:p>
        </p:txBody>
      </p:sp>
      <p:sp>
        <p:nvSpPr>
          <p:cNvPr id="7" name="Rectangle 2">
            <a:extLst>
              <a:ext uri="{FF2B5EF4-FFF2-40B4-BE49-F238E27FC236}">
                <a16:creationId xmlns:a16="http://schemas.microsoft.com/office/drawing/2014/main" id="{467E4057-76E5-3870-AEE3-00876DC8954B}"/>
              </a:ext>
            </a:extLst>
          </p:cNvPr>
          <p:cNvSpPr/>
          <p:nvPr/>
        </p:nvSpPr>
        <p:spPr>
          <a:xfrm>
            <a:off x="5137275" y="2260236"/>
            <a:ext cx="5526261" cy="2931315"/>
          </a:xfrm>
          <a:prstGeom prst="rect">
            <a:avLst/>
          </a:prstGeom>
        </p:spPr>
        <p:txBody>
          <a:bodyPr wrap="square">
            <a:spAutoFit/>
          </a:bodyPr>
          <a:lstStyle/>
          <a:p>
            <a:pPr marL="285750" indent="-285750">
              <a:spcAft>
                <a:spcPts val="1000"/>
              </a:spcAft>
              <a:buFont typeface="Arial" panose="020B0604020202020204" pitchFamily="34" charset="0"/>
              <a:buChar char="•"/>
              <a:defRPr/>
            </a:pPr>
            <a:r>
              <a:rPr lang="sv-SE" sz="2000"/>
              <a:t>Barn har fått tillräckligt med information för att välja om de vill vara med eller inte.</a:t>
            </a:r>
            <a:endParaRPr kumimoji="0" lang="en-GB" sz="2000" b="0" i="0" u="none" strike="noStrike" kern="1200" cap="none" spc="0" normalizeH="0" baseline="0" noProof="0">
              <a:ln>
                <a:noFill/>
              </a:ln>
              <a:solidFill>
                <a:srgbClr val="22222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Vuxna</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som</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arbetar</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med barn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har</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kompetens</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och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kunskap</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att</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informera</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och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stärka</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barn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i</a:t>
            </a:r>
            <a:r>
              <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GB"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delaktighetsprocessser</a:t>
            </a:r>
            <a:endParaRPr kumimoji="0" lang="en-GB"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sv-SE" sz="2000" b="0" i="0" u="none" strike="noStrike" kern="1200" cap="none" spc="0" normalizeH="0" baseline="0" noProof="0">
                <a:ln>
                  <a:noFill/>
                </a:ln>
                <a:effectLst/>
                <a:uLnTx/>
                <a:uFillTx/>
                <a:ea typeface="+mn-ea"/>
                <a:cs typeface="+mn-cs"/>
              </a:rPr>
              <a:t>Vuxna har kunskap om förutsättningar som kan göra att barn deltar icke-frivilligt</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22222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Bildobjekt 7">
            <a:extLst>
              <a:ext uri="{FF2B5EF4-FFF2-40B4-BE49-F238E27FC236}">
                <a16:creationId xmlns:a16="http://schemas.microsoft.com/office/drawing/2014/main" id="{956CBC9E-9368-71D7-BE21-3A75E98D5C02}"/>
              </a:ext>
            </a:extLst>
          </p:cNvPr>
          <p:cNvPicPr>
            <a:picLocks noChangeAspect="1"/>
          </p:cNvPicPr>
          <p:nvPr/>
        </p:nvPicPr>
        <p:blipFill>
          <a:blip r:embed="rId2"/>
          <a:stretch>
            <a:fillRect/>
          </a:stretch>
        </p:blipFill>
        <p:spPr>
          <a:xfrm>
            <a:off x="813816" y="1906081"/>
            <a:ext cx="3810330" cy="3639627"/>
          </a:xfrm>
          <a:prstGeom prst="rect">
            <a:avLst/>
          </a:prstGeom>
        </p:spPr>
      </p:pic>
      <p:sp>
        <p:nvSpPr>
          <p:cNvPr id="9" name="textruta 8">
            <a:extLst>
              <a:ext uri="{FF2B5EF4-FFF2-40B4-BE49-F238E27FC236}">
                <a16:creationId xmlns:a16="http://schemas.microsoft.com/office/drawing/2014/main" id="{2D14AED3-0921-EE3C-7890-E4159799BF62}"/>
              </a:ext>
            </a:extLst>
          </p:cNvPr>
          <p:cNvSpPr txBox="1"/>
          <p:nvPr/>
        </p:nvSpPr>
        <p:spPr>
          <a:xfrm>
            <a:off x="1299864" y="2530931"/>
            <a:ext cx="1048236" cy="369332"/>
          </a:xfrm>
          <a:prstGeom prst="rect">
            <a:avLst/>
          </a:prstGeom>
          <a:solidFill>
            <a:schemeClr val="accent1"/>
          </a:solidFill>
        </p:spPr>
        <p:txBody>
          <a:bodyPr wrap="none" rtlCol="0">
            <a:spAutoFit/>
          </a:bodyPr>
          <a:lstStyle/>
          <a:p>
            <a:pPr algn="l"/>
            <a:r>
              <a:rPr lang="sv-SE" b="1">
                <a:solidFill>
                  <a:schemeClr val="bg1"/>
                </a:solidFill>
              </a:rPr>
              <a:t>Frivilligt</a:t>
            </a:r>
          </a:p>
        </p:txBody>
      </p:sp>
      <p:sp>
        <p:nvSpPr>
          <p:cNvPr id="2" name="Platshållare för sidfot 1">
            <a:extLst>
              <a:ext uri="{FF2B5EF4-FFF2-40B4-BE49-F238E27FC236}">
                <a16:creationId xmlns:a16="http://schemas.microsoft.com/office/drawing/2014/main" id="{7BBFDBFC-399D-13B0-ECCB-0EF7499EB0E8}"/>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356468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84CA8C0-D90F-F4DD-A475-92F0BC3E2475}"/>
              </a:ext>
            </a:extLst>
          </p:cNvPr>
          <p:cNvSpPr>
            <a:spLocks noGrp="1"/>
          </p:cNvSpPr>
          <p:nvPr>
            <p:ph type="title"/>
          </p:nvPr>
        </p:nvSpPr>
        <p:spPr/>
        <p:txBody>
          <a:bodyPr/>
          <a:lstStyle/>
          <a:p>
            <a:r>
              <a:rPr lang="sv-SE"/>
              <a:t>Respektfullt</a:t>
            </a:r>
          </a:p>
        </p:txBody>
      </p:sp>
      <p:sp>
        <p:nvSpPr>
          <p:cNvPr id="7" name="Rectangle 5">
            <a:extLst>
              <a:ext uri="{FF2B5EF4-FFF2-40B4-BE49-F238E27FC236}">
                <a16:creationId xmlns:a16="http://schemas.microsoft.com/office/drawing/2014/main" id="{86205232-852F-88E7-3273-80D07A8C7D96}"/>
              </a:ext>
            </a:extLst>
          </p:cNvPr>
          <p:cNvSpPr/>
          <p:nvPr/>
        </p:nvSpPr>
        <p:spPr>
          <a:xfrm>
            <a:off x="5914234" y="2069429"/>
            <a:ext cx="4946152" cy="311880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Barns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åsikter</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och</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uttryck</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behandlas</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respektfullt</a:t>
            </a:r>
            <a:endParaRPr lang="en-US" sz="2000">
              <a:solidFill>
                <a:srgbClr val="222221"/>
              </a:solidFil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sz="2000"/>
              <a:t>Vi har skapat en miljö som främjar barns egna initiativ och idéer, och som tillåter att barn uttrycker sina åsikter utan att de känner att de behöver be om vuxnas tillåtelse för att göra det</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sz="2000"/>
              <a:t>Vuxna som arbetar med barn respekterar varje barn. </a:t>
            </a:r>
            <a:endPar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endParaRPr>
          </a:p>
        </p:txBody>
      </p:sp>
      <p:pic>
        <p:nvPicPr>
          <p:cNvPr id="8" name="Bildobjekt 7">
            <a:extLst>
              <a:ext uri="{FF2B5EF4-FFF2-40B4-BE49-F238E27FC236}">
                <a16:creationId xmlns:a16="http://schemas.microsoft.com/office/drawing/2014/main" id="{8C8F1121-22E7-771D-BED4-38D10D791B46}"/>
              </a:ext>
            </a:extLst>
          </p:cNvPr>
          <p:cNvPicPr>
            <a:picLocks noChangeAspect="1"/>
          </p:cNvPicPr>
          <p:nvPr/>
        </p:nvPicPr>
        <p:blipFill>
          <a:blip r:embed="rId2"/>
          <a:stretch>
            <a:fillRect/>
          </a:stretch>
        </p:blipFill>
        <p:spPr>
          <a:xfrm>
            <a:off x="1331614" y="1717570"/>
            <a:ext cx="3956647" cy="3822523"/>
          </a:xfrm>
          <a:prstGeom prst="rect">
            <a:avLst/>
          </a:prstGeom>
        </p:spPr>
      </p:pic>
      <p:sp>
        <p:nvSpPr>
          <p:cNvPr id="9" name="textruta 8">
            <a:extLst>
              <a:ext uri="{FF2B5EF4-FFF2-40B4-BE49-F238E27FC236}">
                <a16:creationId xmlns:a16="http://schemas.microsoft.com/office/drawing/2014/main" id="{BF9E81A9-2761-E621-D044-BC3CE719FD05}"/>
              </a:ext>
            </a:extLst>
          </p:cNvPr>
          <p:cNvSpPr txBox="1"/>
          <p:nvPr/>
        </p:nvSpPr>
        <p:spPr>
          <a:xfrm>
            <a:off x="3309937" y="2279421"/>
            <a:ext cx="1455848" cy="369332"/>
          </a:xfrm>
          <a:prstGeom prst="rect">
            <a:avLst/>
          </a:prstGeom>
          <a:solidFill>
            <a:schemeClr val="accent1"/>
          </a:solidFill>
        </p:spPr>
        <p:txBody>
          <a:bodyPr wrap="none" rtlCol="0">
            <a:spAutoFit/>
          </a:bodyPr>
          <a:lstStyle/>
          <a:p>
            <a:pPr algn="l"/>
            <a:r>
              <a:rPr lang="sv-SE" b="1">
                <a:solidFill>
                  <a:schemeClr val="bg1"/>
                </a:solidFill>
              </a:rPr>
              <a:t>Respektfullt</a:t>
            </a:r>
          </a:p>
        </p:txBody>
      </p:sp>
      <p:sp>
        <p:nvSpPr>
          <p:cNvPr id="2" name="Platshållare för sidfot 1">
            <a:extLst>
              <a:ext uri="{FF2B5EF4-FFF2-40B4-BE49-F238E27FC236}">
                <a16:creationId xmlns:a16="http://schemas.microsoft.com/office/drawing/2014/main" id="{CD3D7EEB-5E7D-A08D-319C-2B2CD70776D3}"/>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708004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1A6458A-C9EA-9341-6415-7D8FE3C56E4E}"/>
              </a:ext>
            </a:extLst>
          </p:cNvPr>
          <p:cNvSpPr>
            <a:spLocks noGrp="1"/>
          </p:cNvSpPr>
          <p:nvPr>
            <p:ph type="title"/>
          </p:nvPr>
        </p:nvSpPr>
        <p:spPr/>
        <p:txBody>
          <a:bodyPr/>
          <a:lstStyle/>
          <a:p>
            <a:r>
              <a:rPr lang="sv-SE"/>
              <a:t>Relevant</a:t>
            </a:r>
          </a:p>
        </p:txBody>
      </p:sp>
      <p:sp>
        <p:nvSpPr>
          <p:cNvPr id="7" name="Rectangle 5">
            <a:extLst>
              <a:ext uri="{FF2B5EF4-FFF2-40B4-BE49-F238E27FC236}">
                <a16:creationId xmlns:a16="http://schemas.microsoft.com/office/drawing/2014/main" id="{EE98D026-A0D3-A0C0-ABA8-FD205FCA168C}"/>
              </a:ext>
            </a:extLst>
          </p:cNvPr>
          <p:cNvSpPr/>
          <p:nvPr/>
        </p:nvSpPr>
        <p:spPr>
          <a:xfrm>
            <a:off x="5355888" y="2097866"/>
            <a:ext cx="4946152" cy="266226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22221"/>
                </a:solidFill>
                <a:effectLst/>
                <a:uLnTx/>
                <a:uFillTx/>
                <a:ea typeface="+mn-ea"/>
                <a:cs typeface="+mn-cs"/>
              </a:rPr>
              <a:t>Barn </a:t>
            </a:r>
            <a:r>
              <a:rPr kumimoji="0" lang="en-GB" sz="2000" b="0" i="0" u="none" strike="noStrike" kern="1200" cap="none" spc="0" normalizeH="0" baseline="0" noProof="0" err="1">
                <a:ln>
                  <a:noFill/>
                </a:ln>
                <a:solidFill>
                  <a:srgbClr val="222221"/>
                </a:solidFill>
                <a:effectLst/>
                <a:uLnTx/>
                <a:uFillTx/>
                <a:ea typeface="+mn-ea"/>
                <a:cs typeface="+mn-cs"/>
              </a:rPr>
              <a:t>kan</a:t>
            </a:r>
            <a:r>
              <a:rPr kumimoji="0" lang="en-GB" sz="2000" b="0" i="0" u="none" strike="noStrike" kern="1200" cap="none" spc="0" normalizeH="0" baseline="0" noProof="0">
                <a:ln>
                  <a:noFill/>
                </a:ln>
                <a:solidFill>
                  <a:srgbClr val="222221"/>
                </a:solidFill>
                <a:effectLst/>
                <a:uLnTx/>
                <a:uFillTx/>
                <a:ea typeface="+mn-ea"/>
                <a:cs typeface="+mn-cs"/>
              </a:rPr>
              <a:t> </a:t>
            </a:r>
            <a:r>
              <a:rPr kumimoji="0" lang="en-GB" sz="2000" b="0" i="0" u="none" strike="noStrike" kern="1200" cap="none" spc="0" normalizeH="0" baseline="0" noProof="0" err="1">
                <a:ln>
                  <a:noFill/>
                </a:ln>
                <a:solidFill>
                  <a:srgbClr val="222221"/>
                </a:solidFill>
                <a:effectLst/>
                <a:uLnTx/>
                <a:uFillTx/>
                <a:ea typeface="+mn-ea"/>
                <a:cs typeface="+mn-cs"/>
              </a:rPr>
              <a:t>utgå</a:t>
            </a:r>
            <a:r>
              <a:rPr kumimoji="0" lang="en-GB" sz="2000" b="0" i="0" u="none" strike="noStrike" kern="1200" cap="none" spc="0" normalizeH="0" baseline="0" noProof="0">
                <a:ln>
                  <a:noFill/>
                </a:ln>
                <a:solidFill>
                  <a:srgbClr val="222221"/>
                </a:solidFill>
                <a:effectLst/>
                <a:uLnTx/>
                <a:uFillTx/>
                <a:ea typeface="+mn-ea"/>
                <a:cs typeface="+mn-cs"/>
              </a:rPr>
              <a:t> </a:t>
            </a:r>
            <a:r>
              <a:rPr kumimoji="0" lang="en-GB" sz="2000" b="0" i="0" u="none" strike="noStrike" kern="1200" cap="none" spc="0" normalizeH="0" baseline="0" noProof="0" err="1">
                <a:ln>
                  <a:noFill/>
                </a:ln>
                <a:solidFill>
                  <a:srgbClr val="222221"/>
                </a:solidFill>
                <a:effectLst/>
                <a:uLnTx/>
                <a:uFillTx/>
                <a:ea typeface="+mn-ea"/>
                <a:cs typeface="+mn-cs"/>
              </a:rPr>
              <a:t>från</a:t>
            </a:r>
            <a:r>
              <a:rPr kumimoji="0" lang="en-GB" sz="2000" b="0" i="0" u="none" strike="noStrike" kern="1200" cap="none" spc="0" normalizeH="0" baseline="0" noProof="0">
                <a:ln>
                  <a:noFill/>
                </a:ln>
                <a:solidFill>
                  <a:srgbClr val="222221"/>
                </a:solidFill>
                <a:effectLst/>
                <a:uLnTx/>
                <a:uFillTx/>
                <a:ea typeface="+mn-ea"/>
                <a:cs typeface="+mn-cs"/>
              </a:rPr>
              <a:t> </a:t>
            </a:r>
            <a:r>
              <a:rPr kumimoji="0" lang="en-GB" sz="2000" b="0" i="0" u="none" strike="noStrike" kern="1200" cap="none" spc="0" normalizeH="0" baseline="0" noProof="0" err="1">
                <a:ln>
                  <a:noFill/>
                </a:ln>
                <a:solidFill>
                  <a:srgbClr val="222221"/>
                </a:solidFill>
                <a:effectLst/>
                <a:uLnTx/>
                <a:uFillTx/>
                <a:ea typeface="+mn-ea"/>
                <a:cs typeface="+mn-cs"/>
              </a:rPr>
              <a:t>sina</a:t>
            </a:r>
            <a:r>
              <a:rPr kumimoji="0" lang="en-GB" sz="2000" b="0" i="0" u="none" strike="noStrike" kern="1200" cap="none" spc="0" normalizeH="0" baseline="0" noProof="0">
                <a:ln>
                  <a:noFill/>
                </a:ln>
                <a:solidFill>
                  <a:srgbClr val="222221"/>
                </a:solidFill>
                <a:effectLst/>
                <a:uLnTx/>
                <a:uFillTx/>
                <a:ea typeface="+mn-ea"/>
                <a:cs typeface="+mn-cs"/>
              </a:rPr>
              <a:t> </a:t>
            </a:r>
            <a:r>
              <a:rPr kumimoji="0" lang="en-GB" sz="2000" b="0" i="0" u="none" strike="noStrike" kern="1200" cap="none" spc="0" normalizeH="0" baseline="0" noProof="0" err="1">
                <a:ln>
                  <a:noFill/>
                </a:ln>
                <a:solidFill>
                  <a:srgbClr val="222221"/>
                </a:solidFill>
                <a:effectLst/>
                <a:uLnTx/>
                <a:uFillTx/>
                <a:ea typeface="+mn-ea"/>
                <a:cs typeface="+mn-cs"/>
              </a:rPr>
              <a:t>egna</a:t>
            </a:r>
            <a:r>
              <a:rPr kumimoji="0" lang="en-GB" sz="2000" b="0" i="0" u="none" strike="noStrike" kern="1200" cap="none" spc="0" normalizeH="0" baseline="0" noProof="0">
                <a:ln>
                  <a:noFill/>
                </a:ln>
                <a:solidFill>
                  <a:srgbClr val="222221"/>
                </a:solidFill>
                <a:effectLst/>
                <a:uLnTx/>
                <a:uFillTx/>
                <a:ea typeface="+mn-ea"/>
                <a:cs typeface="+mn-cs"/>
              </a:rPr>
              <a:t> </a:t>
            </a:r>
            <a:r>
              <a:rPr kumimoji="0" lang="en-GB" sz="2000" b="0" i="0" u="none" strike="noStrike" kern="1200" cap="none" spc="0" normalizeH="0" baseline="0" noProof="0" err="1">
                <a:ln>
                  <a:noFill/>
                </a:ln>
                <a:solidFill>
                  <a:srgbClr val="222221"/>
                </a:solidFill>
                <a:effectLst/>
                <a:uLnTx/>
                <a:uFillTx/>
                <a:ea typeface="+mn-ea"/>
                <a:cs typeface="+mn-cs"/>
              </a:rPr>
              <a:t>erfarenheter</a:t>
            </a:r>
            <a:r>
              <a:rPr kumimoji="0" lang="en-GB" sz="2000" b="0" i="0" u="none" strike="noStrike" kern="1200" cap="none" spc="0" normalizeH="0" baseline="0" noProof="0">
                <a:ln>
                  <a:noFill/>
                </a:ln>
                <a:solidFill>
                  <a:srgbClr val="222221"/>
                </a:solidFill>
                <a:effectLst/>
                <a:uLnTx/>
                <a:uFillTx/>
                <a:ea typeface="+mn-ea"/>
                <a:cs typeface="+mn-cs"/>
              </a:rPr>
              <a:t>, </a:t>
            </a:r>
            <a:r>
              <a:rPr kumimoji="0" lang="en-GB" sz="2000" b="0" i="0" u="none" strike="noStrike" kern="1200" cap="none" spc="0" normalizeH="0" baseline="0" noProof="0" err="1">
                <a:ln>
                  <a:noFill/>
                </a:ln>
                <a:solidFill>
                  <a:srgbClr val="222221"/>
                </a:solidFill>
                <a:effectLst/>
                <a:uLnTx/>
                <a:uFillTx/>
                <a:ea typeface="+mn-ea"/>
                <a:cs typeface="+mn-cs"/>
              </a:rPr>
              <a:t>kunskaper</a:t>
            </a:r>
            <a:r>
              <a:rPr kumimoji="0" lang="en-GB" sz="2000" b="0" i="0" u="none" strike="noStrike" kern="1200" cap="none" spc="0" normalizeH="0" baseline="0" noProof="0">
                <a:ln>
                  <a:noFill/>
                </a:ln>
                <a:solidFill>
                  <a:srgbClr val="222221"/>
                </a:solidFill>
                <a:effectLst/>
                <a:uLnTx/>
                <a:uFillTx/>
                <a:ea typeface="+mn-ea"/>
                <a:cs typeface="+mn-cs"/>
              </a:rPr>
              <a:t> och </a:t>
            </a:r>
            <a:r>
              <a:rPr kumimoji="0" lang="en-GB" sz="2000" b="0" i="0" u="none" strike="noStrike" kern="1200" cap="none" spc="0" normalizeH="0" baseline="0" noProof="0" err="1">
                <a:ln>
                  <a:noFill/>
                </a:ln>
                <a:solidFill>
                  <a:srgbClr val="222221"/>
                </a:solidFill>
                <a:effectLst/>
                <a:uLnTx/>
                <a:uFillTx/>
                <a:ea typeface="+mn-ea"/>
                <a:cs typeface="+mn-cs"/>
              </a:rPr>
              <a:t>intressen</a:t>
            </a:r>
            <a:endParaRPr kumimoji="0" lang="en-GB" sz="2000" b="0" i="0" u="none" strike="noStrike" kern="1200" cap="none" spc="0" normalizeH="0" baseline="0" noProof="0">
              <a:ln>
                <a:noFill/>
              </a:ln>
              <a:solidFill>
                <a:srgbClr val="222221"/>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ea typeface="+mn-ea"/>
                <a:cs typeface="+mn-cs"/>
              </a:rPr>
              <a:t>Barnen </a:t>
            </a:r>
            <a:r>
              <a:rPr kumimoji="0" lang="en-GB" sz="2000" b="0" i="0" u="none" strike="noStrike" kern="1200" cap="none" spc="0" normalizeH="0" baseline="0" noProof="0" err="1">
                <a:ln>
                  <a:noFill/>
                </a:ln>
                <a:effectLst/>
                <a:uLnTx/>
                <a:uFillTx/>
                <a:ea typeface="+mn-ea"/>
                <a:cs typeface="+mn-cs"/>
              </a:rPr>
              <a:t>förstår</a:t>
            </a:r>
            <a:r>
              <a:rPr kumimoji="0" lang="en-GB" sz="2000" b="0" i="0" u="none" strike="noStrike" kern="1200" cap="none" spc="0" normalizeH="0" baseline="0" noProof="0">
                <a:ln>
                  <a:noFill/>
                </a:ln>
                <a:effectLst/>
                <a:uLnTx/>
                <a:uFillTx/>
                <a:ea typeface="+mn-ea"/>
                <a:cs typeface="+mn-cs"/>
              </a:rPr>
              <a:t> </a:t>
            </a:r>
            <a:r>
              <a:rPr kumimoji="0" lang="en-GB" sz="2000" b="0" i="0" u="none" strike="noStrike" kern="1200" cap="none" spc="0" normalizeH="0" baseline="0" noProof="0" err="1">
                <a:ln>
                  <a:noFill/>
                </a:ln>
                <a:effectLst/>
                <a:uLnTx/>
                <a:uFillTx/>
                <a:ea typeface="+mn-ea"/>
                <a:cs typeface="+mn-cs"/>
              </a:rPr>
              <a:t>varför</a:t>
            </a:r>
            <a:r>
              <a:rPr kumimoji="0" lang="en-GB" sz="2000" b="0" i="0" u="none" strike="noStrike" kern="1200" cap="none" spc="0" normalizeH="0" baseline="0" noProof="0">
                <a:ln>
                  <a:noFill/>
                </a:ln>
                <a:effectLst/>
                <a:uLnTx/>
                <a:uFillTx/>
                <a:ea typeface="+mn-ea"/>
                <a:cs typeface="+mn-cs"/>
              </a:rPr>
              <a:t> </a:t>
            </a:r>
            <a:r>
              <a:rPr kumimoji="0" lang="en-GB" sz="2000" b="0" i="0" u="none" strike="noStrike" kern="1200" cap="none" spc="0" normalizeH="0" baseline="0" noProof="0" err="1">
                <a:ln>
                  <a:noFill/>
                </a:ln>
                <a:effectLst/>
                <a:uLnTx/>
                <a:uFillTx/>
                <a:ea typeface="+mn-ea"/>
                <a:cs typeface="+mn-cs"/>
              </a:rPr>
              <a:t>deras</a:t>
            </a:r>
            <a:r>
              <a:rPr kumimoji="0" lang="en-GB" sz="2000" b="0" i="0" u="none" strike="noStrike" kern="1200" cap="none" spc="0" normalizeH="0" baseline="0" noProof="0">
                <a:ln>
                  <a:noFill/>
                </a:ln>
                <a:effectLst/>
                <a:uLnTx/>
                <a:uFillTx/>
                <a:ea typeface="+mn-ea"/>
                <a:cs typeface="+mn-cs"/>
              </a:rPr>
              <a:t> </a:t>
            </a:r>
            <a:r>
              <a:rPr kumimoji="0" lang="en-GB" sz="2000" b="0" i="0" u="none" strike="noStrike" kern="1200" cap="none" spc="0" normalizeH="0" baseline="0" noProof="0" err="1">
                <a:ln>
                  <a:noFill/>
                </a:ln>
                <a:effectLst/>
                <a:uLnTx/>
                <a:uFillTx/>
                <a:ea typeface="+mn-ea"/>
                <a:cs typeface="+mn-cs"/>
              </a:rPr>
              <a:t>åsikter</a:t>
            </a:r>
            <a:r>
              <a:rPr kumimoji="0" lang="en-GB" sz="2000" b="0" i="0" u="none" strike="noStrike" kern="1200" cap="none" spc="0" normalizeH="0" baseline="0" noProof="0">
                <a:ln>
                  <a:noFill/>
                </a:ln>
                <a:effectLst/>
                <a:uLnTx/>
                <a:uFillTx/>
                <a:ea typeface="+mn-ea"/>
                <a:cs typeface="+mn-cs"/>
              </a:rPr>
              <a:t> </a:t>
            </a:r>
            <a:r>
              <a:rPr kumimoji="0" lang="en-GB" sz="2000" b="0" i="0" u="none" strike="noStrike" kern="1200" cap="none" spc="0" normalizeH="0" baseline="0" noProof="0" err="1">
                <a:ln>
                  <a:noFill/>
                </a:ln>
                <a:effectLst/>
                <a:uLnTx/>
                <a:uFillTx/>
                <a:ea typeface="+mn-ea"/>
                <a:cs typeface="+mn-cs"/>
              </a:rPr>
              <a:t>efterfrågas</a:t>
            </a:r>
            <a:endParaRPr kumimoji="0" lang="en-GB" sz="2000" b="0" i="0" u="none" strike="noStrike" kern="1200" cap="none" spc="0" normalizeH="0" baseline="0" noProof="0">
              <a:ln>
                <a:noFill/>
              </a:ln>
              <a:effectLst/>
              <a:uLnTx/>
              <a:uFillTx/>
              <a:ea typeface="+mn-ea"/>
              <a:cs typeface="+mn-cs"/>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22221"/>
                </a:solidFill>
                <a:effectLst/>
                <a:uLnTx/>
                <a:uFillTx/>
                <a:ea typeface="+mn-ea"/>
                <a:cs typeface="+mn-cs"/>
              </a:rPr>
              <a:t>Barn </a:t>
            </a:r>
            <a:r>
              <a:rPr kumimoji="0" lang="en-GB" sz="2000" b="0" i="0" u="none" strike="noStrike" kern="1200" cap="none" spc="0" normalizeH="0" baseline="0" noProof="0" err="1">
                <a:ln>
                  <a:noFill/>
                </a:ln>
                <a:solidFill>
                  <a:srgbClr val="222221"/>
                </a:solidFill>
                <a:effectLst/>
                <a:uLnTx/>
                <a:uFillTx/>
                <a:ea typeface="+mn-ea"/>
                <a:cs typeface="+mn-cs"/>
              </a:rPr>
              <a:t>kan</a:t>
            </a:r>
            <a:r>
              <a:rPr kumimoji="0" lang="en-GB" sz="2000" b="0" i="0" u="none" strike="noStrike" kern="1200" cap="none" spc="0" normalizeH="0" baseline="0" noProof="0">
                <a:ln>
                  <a:noFill/>
                </a:ln>
                <a:solidFill>
                  <a:srgbClr val="222221"/>
                </a:solidFill>
                <a:effectLst/>
                <a:uLnTx/>
                <a:uFillTx/>
                <a:ea typeface="+mn-ea"/>
                <a:cs typeface="+mn-cs"/>
              </a:rPr>
              <a:t> </a:t>
            </a:r>
            <a:r>
              <a:rPr kumimoji="0" lang="en-GB" sz="2000" b="0" i="0" u="none" strike="noStrike" kern="1200" cap="none" spc="0" normalizeH="0" baseline="0" noProof="0" err="1">
                <a:ln>
                  <a:noFill/>
                </a:ln>
                <a:solidFill>
                  <a:srgbClr val="222221"/>
                </a:solidFill>
                <a:effectLst/>
                <a:uLnTx/>
                <a:uFillTx/>
                <a:ea typeface="+mn-ea"/>
                <a:cs typeface="+mn-cs"/>
              </a:rPr>
              <a:t>själva</a:t>
            </a:r>
            <a:r>
              <a:rPr kumimoji="0" lang="en-GB" sz="2000" b="0" i="0" u="none" strike="noStrike" kern="1200" cap="none" spc="0" normalizeH="0" baseline="0" noProof="0">
                <a:ln>
                  <a:noFill/>
                </a:ln>
                <a:solidFill>
                  <a:srgbClr val="222221"/>
                </a:solidFill>
                <a:effectLst/>
                <a:uLnTx/>
                <a:uFillTx/>
                <a:ea typeface="+mn-ea"/>
                <a:cs typeface="+mn-cs"/>
              </a:rPr>
              <a:t> </a:t>
            </a:r>
            <a:r>
              <a:rPr kumimoji="0" lang="en-GB" sz="2000" b="0" i="0" u="none" strike="noStrike" kern="1200" cap="none" spc="0" normalizeH="0" baseline="0" noProof="0" err="1">
                <a:ln>
                  <a:noFill/>
                </a:ln>
                <a:solidFill>
                  <a:srgbClr val="222221"/>
                </a:solidFill>
                <a:effectLst/>
                <a:uLnTx/>
                <a:uFillTx/>
                <a:ea typeface="+mn-ea"/>
                <a:cs typeface="+mn-cs"/>
              </a:rPr>
              <a:t>identifiera</a:t>
            </a:r>
            <a:r>
              <a:rPr kumimoji="0" lang="en-GB" sz="2000" b="0" i="0" u="none" strike="noStrike" kern="1200" cap="none" spc="0" normalizeH="0" baseline="0" noProof="0">
                <a:ln>
                  <a:noFill/>
                </a:ln>
                <a:solidFill>
                  <a:srgbClr val="222221"/>
                </a:solidFill>
                <a:effectLst/>
                <a:uLnTx/>
                <a:uFillTx/>
                <a:ea typeface="+mn-ea"/>
                <a:cs typeface="+mn-cs"/>
              </a:rPr>
              <a:t> </a:t>
            </a:r>
            <a:r>
              <a:rPr kumimoji="0" lang="en-GB" sz="2000" b="0" i="0" u="none" strike="noStrike" kern="1200" cap="none" spc="0" normalizeH="0" baseline="0" noProof="0" err="1">
                <a:ln>
                  <a:noFill/>
                </a:ln>
                <a:solidFill>
                  <a:srgbClr val="222221"/>
                </a:solidFill>
                <a:effectLst/>
                <a:uLnTx/>
                <a:uFillTx/>
                <a:ea typeface="+mn-ea"/>
                <a:cs typeface="+mn-cs"/>
              </a:rPr>
              <a:t>relevanta</a:t>
            </a:r>
            <a:r>
              <a:rPr kumimoji="0" lang="en-GB" sz="2000" b="0" i="0" u="none" strike="noStrike" kern="1200" cap="none" spc="0" normalizeH="0" baseline="0" noProof="0">
                <a:ln>
                  <a:noFill/>
                </a:ln>
                <a:solidFill>
                  <a:srgbClr val="222221"/>
                </a:solidFill>
                <a:effectLst/>
                <a:uLnTx/>
                <a:uFillTx/>
                <a:ea typeface="+mn-ea"/>
                <a:cs typeface="+mn-cs"/>
              </a:rPr>
              <a:t> </a:t>
            </a:r>
            <a:r>
              <a:rPr kumimoji="0" lang="en-GB" sz="2000" b="0" i="0" u="none" strike="noStrike" kern="1200" cap="none" spc="0" normalizeH="0" baseline="0" noProof="0" err="1">
                <a:ln>
                  <a:noFill/>
                </a:ln>
                <a:solidFill>
                  <a:srgbClr val="222221"/>
                </a:solidFill>
                <a:effectLst/>
                <a:uLnTx/>
                <a:uFillTx/>
                <a:ea typeface="+mn-ea"/>
                <a:cs typeface="+mn-cs"/>
              </a:rPr>
              <a:t>frågor</a:t>
            </a:r>
            <a:endParaRPr kumimoji="0" lang="en-GB" sz="2000" b="0" i="0" u="none" strike="noStrike" kern="1200" cap="none" spc="0" normalizeH="0" baseline="0" noProof="0">
              <a:ln>
                <a:noFill/>
              </a:ln>
              <a:solidFill>
                <a:srgbClr val="222221"/>
              </a:solidFill>
              <a:effectLst/>
              <a:uLnTx/>
              <a:uFillTx/>
              <a:ea typeface="+mn-ea"/>
              <a:cs typeface="+mn-cs"/>
            </a:endParaRPr>
          </a:p>
          <a:p>
            <a:pPr marR="0" lvl="0" algn="l" defTabSz="914400" rtl="0" eaLnBrk="1" fontAlgn="auto" latinLnBrk="0" hangingPunct="1">
              <a:lnSpc>
                <a:spcPct val="100000"/>
              </a:lnSpc>
              <a:spcBef>
                <a:spcPts val="0"/>
              </a:spcBef>
              <a:spcAft>
                <a:spcPts val="1000"/>
              </a:spcAft>
              <a:buClrTx/>
              <a:buSzTx/>
              <a:tabLst/>
              <a:defRPr/>
            </a:pPr>
            <a:endParaRPr kumimoji="0" lang="en-GB" sz="2200" b="0"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1">
            <a:extLst>
              <a:ext uri="{FF2B5EF4-FFF2-40B4-BE49-F238E27FC236}">
                <a16:creationId xmlns:a16="http://schemas.microsoft.com/office/drawing/2014/main" id="{C03C38A2-F1ED-1077-AD83-5AAB282E3769}"/>
              </a:ext>
            </a:extLst>
          </p:cNvPr>
          <p:cNvPicPr>
            <a:picLocks noChangeAspect="1"/>
          </p:cNvPicPr>
          <p:nvPr/>
        </p:nvPicPr>
        <p:blipFill rotWithShape="1">
          <a:blip r:embed="rId2"/>
          <a:srcRect l="5676"/>
          <a:stretch/>
        </p:blipFill>
        <p:spPr>
          <a:xfrm>
            <a:off x="1121917" y="1934259"/>
            <a:ext cx="3589624" cy="2825874"/>
          </a:xfrm>
          <a:prstGeom prst="rect">
            <a:avLst/>
          </a:prstGeom>
        </p:spPr>
      </p:pic>
      <p:sp>
        <p:nvSpPr>
          <p:cNvPr id="9" name="textruta 8">
            <a:extLst>
              <a:ext uri="{FF2B5EF4-FFF2-40B4-BE49-F238E27FC236}">
                <a16:creationId xmlns:a16="http://schemas.microsoft.com/office/drawing/2014/main" id="{2161E65D-BF78-17AA-21AD-6DEC7C86A3A3}"/>
              </a:ext>
            </a:extLst>
          </p:cNvPr>
          <p:cNvSpPr txBox="1"/>
          <p:nvPr/>
        </p:nvSpPr>
        <p:spPr>
          <a:xfrm>
            <a:off x="3157537" y="2210077"/>
            <a:ext cx="1105752" cy="369332"/>
          </a:xfrm>
          <a:prstGeom prst="rect">
            <a:avLst/>
          </a:prstGeom>
          <a:solidFill>
            <a:schemeClr val="accent1"/>
          </a:solidFill>
        </p:spPr>
        <p:txBody>
          <a:bodyPr wrap="none" rtlCol="0">
            <a:spAutoFit/>
          </a:bodyPr>
          <a:lstStyle/>
          <a:p>
            <a:pPr algn="l"/>
            <a:r>
              <a:rPr lang="sv-SE" b="1">
                <a:solidFill>
                  <a:schemeClr val="bg1"/>
                </a:solidFill>
              </a:rPr>
              <a:t>Relevant</a:t>
            </a:r>
          </a:p>
        </p:txBody>
      </p:sp>
      <p:sp>
        <p:nvSpPr>
          <p:cNvPr id="2" name="Platshållare för sidfot 1">
            <a:extLst>
              <a:ext uri="{FF2B5EF4-FFF2-40B4-BE49-F238E27FC236}">
                <a16:creationId xmlns:a16="http://schemas.microsoft.com/office/drawing/2014/main" id="{371E7C76-8865-4B05-4862-3C411ECF8FDD}"/>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799992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171B139-83CB-786C-DFCD-3B597B6EA198}"/>
              </a:ext>
            </a:extLst>
          </p:cNvPr>
          <p:cNvSpPr>
            <a:spLocks noGrp="1"/>
          </p:cNvSpPr>
          <p:nvPr>
            <p:ph type="title"/>
          </p:nvPr>
        </p:nvSpPr>
        <p:spPr/>
        <p:txBody>
          <a:bodyPr/>
          <a:lstStyle/>
          <a:p>
            <a:r>
              <a:rPr lang="sv-SE"/>
              <a:t>Barnvänligt</a:t>
            </a:r>
          </a:p>
        </p:txBody>
      </p:sp>
      <p:sp>
        <p:nvSpPr>
          <p:cNvPr id="7" name="Rectangle 7">
            <a:extLst>
              <a:ext uri="{FF2B5EF4-FFF2-40B4-BE49-F238E27FC236}">
                <a16:creationId xmlns:a16="http://schemas.microsoft.com/office/drawing/2014/main" id="{70F7E416-C390-4D15-418F-329740EB5059}"/>
              </a:ext>
            </a:extLst>
          </p:cNvPr>
          <p:cNvSpPr/>
          <p:nvPr/>
        </p:nvSpPr>
        <p:spPr>
          <a:xfrm>
            <a:off x="5596128" y="2251754"/>
            <a:ext cx="5076056" cy="235449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sz="2000"/>
              <a:t>Barn känner sig välkomna </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sz="2000"/>
              <a:t>Informationen är barnvänlig och anpassad för barnen som deltar </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sz="2000"/>
              <a:t>Processen och aktiviteterna är anpassade för barnens ålder och förmåga</a:t>
            </a:r>
            <a:endParaRPr kumimoji="0" lang="en-GB" sz="2000" b="0" i="0" u="none" strike="noStrike" kern="1200" cap="none" spc="0" normalizeH="0" baseline="0" noProof="0">
              <a:ln>
                <a:noFill/>
              </a:ln>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5">
            <a:extLst>
              <a:ext uri="{FF2B5EF4-FFF2-40B4-BE49-F238E27FC236}">
                <a16:creationId xmlns:a16="http://schemas.microsoft.com/office/drawing/2014/main" id="{0A31CB75-4DDA-3BB9-0AB2-A8D970BA81A8}"/>
              </a:ext>
            </a:extLst>
          </p:cNvPr>
          <p:cNvPicPr>
            <a:picLocks noChangeAspect="1"/>
          </p:cNvPicPr>
          <p:nvPr/>
        </p:nvPicPr>
        <p:blipFill rotWithShape="1">
          <a:blip r:embed="rId2"/>
          <a:srcRect l="5063" r="18126"/>
          <a:stretch/>
        </p:blipFill>
        <p:spPr>
          <a:xfrm flipH="1">
            <a:off x="1146993" y="1785886"/>
            <a:ext cx="3816424" cy="4117006"/>
          </a:xfrm>
          <a:prstGeom prst="rect">
            <a:avLst/>
          </a:prstGeom>
        </p:spPr>
      </p:pic>
      <p:sp>
        <p:nvSpPr>
          <p:cNvPr id="9" name="textruta 8">
            <a:extLst>
              <a:ext uri="{FF2B5EF4-FFF2-40B4-BE49-F238E27FC236}">
                <a16:creationId xmlns:a16="http://schemas.microsoft.com/office/drawing/2014/main" id="{9612840F-2C62-840B-0520-15EA3F5757EB}"/>
              </a:ext>
            </a:extLst>
          </p:cNvPr>
          <p:cNvSpPr txBox="1"/>
          <p:nvPr/>
        </p:nvSpPr>
        <p:spPr>
          <a:xfrm>
            <a:off x="2361425" y="4806270"/>
            <a:ext cx="1387559" cy="369332"/>
          </a:xfrm>
          <a:prstGeom prst="rect">
            <a:avLst/>
          </a:prstGeom>
          <a:solidFill>
            <a:schemeClr val="accent1"/>
          </a:solidFill>
        </p:spPr>
        <p:txBody>
          <a:bodyPr wrap="none" rtlCol="0">
            <a:spAutoFit/>
          </a:bodyPr>
          <a:lstStyle/>
          <a:p>
            <a:pPr algn="l"/>
            <a:r>
              <a:rPr lang="sv-SE" b="1">
                <a:solidFill>
                  <a:schemeClr val="bg1"/>
                </a:solidFill>
              </a:rPr>
              <a:t>Barnvänligt</a:t>
            </a:r>
          </a:p>
        </p:txBody>
      </p:sp>
      <p:sp>
        <p:nvSpPr>
          <p:cNvPr id="2" name="Platshållare för sidfot 1">
            <a:extLst>
              <a:ext uri="{FF2B5EF4-FFF2-40B4-BE49-F238E27FC236}">
                <a16:creationId xmlns:a16="http://schemas.microsoft.com/office/drawing/2014/main" id="{521E2085-5927-37AA-B911-B5047F080706}"/>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59748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err="1">
                <a:solidFill>
                  <a:schemeClr val="bg1"/>
                </a:solidFill>
                <a:latin typeface="Lato" panose="020F0502020204030203" pitchFamily="34" charset="0"/>
                <a:ea typeface="Lato" panose="020F0502020204030203" pitchFamily="34" charset="0"/>
                <a:cs typeface="Lato" panose="020F0502020204030203" pitchFamily="34" charset="0"/>
              </a:rPr>
              <a:t>Content</a:t>
            </a:r>
            <a:r>
              <a:rPr lang="sv-SE" sz="1200">
                <a:solidFill>
                  <a:schemeClr val="bg1"/>
                </a:solidFill>
                <a:latin typeface="Lato" panose="020F0502020204030203" pitchFamily="34" charset="0"/>
                <a:ea typeface="Lato" panose="020F0502020204030203" pitchFamily="34" charset="0"/>
                <a:cs typeface="Lato" panose="020F0502020204030203" pitchFamily="34" charset="0"/>
              </a:rPr>
              <a: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835179" y="2121665"/>
            <a:ext cx="5465609" cy="3738197"/>
          </a:xfrm>
        </p:spPr>
        <p:txBody>
          <a:bodyPr vert="horz" lIns="91440" tIns="45720" rIns="91440" bIns="45720" rtlCol="0" anchor="t">
            <a:normAutofit/>
          </a:bodyPr>
          <a:lstStyle/>
          <a:p>
            <a:pPr algn="l">
              <a:buFont typeface="Arial" panose="020B0604020202020204"/>
              <a:buChar char="•"/>
            </a:pPr>
            <a:r>
              <a:rPr lang="sv-SE" sz="2400" b="0" i="0">
                <a:solidFill>
                  <a:srgbClr val="000000"/>
                </a:solidFill>
                <a:effectLst/>
                <a:latin typeface="+mn-lt"/>
              </a:rPr>
              <a:t> Grundläggande kunskap om barnsyn och rätten till delaktighet</a:t>
            </a:r>
          </a:p>
          <a:p>
            <a:pPr algn="l">
              <a:buFont typeface="Arial" panose="020B0604020202020204"/>
              <a:buChar char="•"/>
            </a:pPr>
            <a:endParaRPr lang="sv-SE" sz="2400" b="0" i="0">
              <a:solidFill>
                <a:srgbClr val="000000"/>
              </a:solidFill>
              <a:effectLst/>
              <a:latin typeface="+mn-lt"/>
            </a:endParaRPr>
          </a:p>
          <a:p>
            <a:pPr>
              <a:buFont typeface="Arial" panose="020B0604020202020204"/>
              <a:buChar char="•"/>
            </a:pPr>
            <a:r>
              <a:rPr lang="sv-SE" sz="2400" b="0" i="0">
                <a:solidFill>
                  <a:srgbClr val="000000"/>
                </a:solidFill>
                <a:effectLst/>
                <a:latin typeface="+mn-lt"/>
                <a:ea typeface="Lato"/>
                <a:cs typeface="Lato"/>
              </a:rPr>
              <a:t> </a:t>
            </a:r>
            <a:r>
              <a:rPr lang="sv-SE">
                <a:solidFill>
                  <a:srgbClr val="000000"/>
                </a:solidFill>
                <a:ea typeface="Lato"/>
                <a:cs typeface="Lato"/>
              </a:rPr>
              <a:t>9 principer om</a:t>
            </a:r>
            <a:r>
              <a:rPr lang="sv-SE" sz="2400" b="0" i="0">
                <a:solidFill>
                  <a:srgbClr val="000000"/>
                </a:solidFill>
                <a:effectLst/>
                <a:latin typeface="+mn-lt"/>
                <a:ea typeface="Lato"/>
                <a:cs typeface="Lato"/>
              </a:rPr>
              <a:t> </a:t>
            </a:r>
            <a:r>
              <a:rPr lang="sv-SE" sz="2400" b="0">
                <a:solidFill>
                  <a:srgbClr val="000000"/>
                </a:solidFill>
                <a:latin typeface="+mn-lt"/>
                <a:ea typeface="Lato"/>
                <a:cs typeface="Lato"/>
              </a:rPr>
              <a:t>barns delaktighet – som är meningsfull och etisk</a:t>
            </a:r>
            <a:endParaRPr lang="sv-SE" sz="2400" b="0" i="0">
              <a:solidFill>
                <a:srgbClr val="000000"/>
              </a:solidFill>
              <a:effectLst/>
              <a:latin typeface="+mn-lt"/>
              <a:ea typeface="Lato"/>
              <a:cs typeface="Lato"/>
            </a:endParaRPr>
          </a:p>
          <a:p>
            <a:endParaRPr lang="sv-SE"/>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lstStyle/>
          <a:p>
            <a:r>
              <a:rPr lang="sv-SE"/>
              <a:t>Syfte</a:t>
            </a:r>
          </a:p>
        </p:txBody>
      </p:sp>
      <p:pic>
        <p:nvPicPr>
          <p:cNvPr id="2" name="Bildobjekt 1">
            <a:extLst>
              <a:ext uri="{FF2B5EF4-FFF2-40B4-BE49-F238E27FC236}">
                <a16:creationId xmlns:a16="http://schemas.microsoft.com/office/drawing/2014/main" id="{0C408254-0A86-79EE-779A-3A064900D653}"/>
              </a:ext>
            </a:extLst>
          </p:cNvPr>
          <p:cNvPicPr>
            <a:picLocks noChangeAspect="1"/>
          </p:cNvPicPr>
          <p:nvPr/>
        </p:nvPicPr>
        <p:blipFill>
          <a:blip r:embed="rId3"/>
          <a:stretch>
            <a:fillRect/>
          </a:stretch>
        </p:blipFill>
        <p:spPr>
          <a:xfrm>
            <a:off x="6410500" y="1255981"/>
            <a:ext cx="4743099" cy="4060288"/>
          </a:xfrm>
          <a:prstGeom prst="rect">
            <a:avLst/>
          </a:prstGeom>
        </p:spPr>
      </p:pic>
      <p:sp>
        <p:nvSpPr>
          <p:cNvPr id="7" name="Platshållare för sidfot 6">
            <a:extLst>
              <a:ext uri="{FF2B5EF4-FFF2-40B4-BE49-F238E27FC236}">
                <a16:creationId xmlns:a16="http://schemas.microsoft.com/office/drawing/2014/main" id="{FC481191-5486-36FD-4C6E-8BDF402B6208}"/>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3204558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9E887CE-0531-65F3-F0AF-202DA0DD17B6}"/>
              </a:ext>
            </a:extLst>
          </p:cNvPr>
          <p:cNvSpPr>
            <a:spLocks noGrp="1"/>
          </p:cNvSpPr>
          <p:nvPr>
            <p:ph type="title"/>
          </p:nvPr>
        </p:nvSpPr>
        <p:spPr/>
        <p:txBody>
          <a:bodyPr/>
          <a:lstStyle/>
          <a:p>
            <a:r>
              <a:rPr lang="sv-SE"/>
              <a:t>Inkluderande</a:t>
            </a:r>
          </a:p>
        </p:txBody>
      </p:sp>
      <p:sp>
        <p:nvSpPr>
          <p:cNvPr id="7" name="Rectangle 7">
            <a:extLst>
              <a:ext uri="{FF2B5EF4-FFF2-40B4-BE49-F238E27FC236}">
                <a16:creationId xmlns:a16="http://schemas.microsoft.com/office/drawing/2014/main" id="{89A9CF14-72F2-4D8A-807E-CA90298AEF2D}"/>
              </a:ext>
            </a:extLst>
          </p:cNvPr>
          <p:cNvSpPr/>
          <p:nvPr/>
        </p:nvSpPr>
        <p:spPr>
          <a:xfrm>
            <a:off x="4734652" y="2074783"/>
            <a:ext cx="5732849" cy="270843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srgbClr val="222221"/>
                </a:solidFill>
                <a:effectLst/>
                <a:uLnTx/>
                <a:uFillTx/>
                <a:ea typeface="+mn-ea"/>
                <a:cs typeface="+mn-cs"/>
              </a:rPr>
              <a:t>Varje</a:t>
            </a:r>
            <a:r>
              <a:rPr kumimoji="0" lang="en-US" sz="2000" b="0" i="0" u="none" strike="noStrike" kern="1200" cap="none" spc="0" normalizeH="0" baseline="0" noProof="0">
                <a:ln>
                  <a:noFill/>
                </a:ln>
                <a:solidFill>
                  <a:srgbClr val="222221"/>
                </a:solidFill>
                <a:effectLst/>
                <a:uLnTx/>
                <a:uFillTx/>
                <a:ea typeface="+mn-ea"/>
                <a:cs typeface="+mn-cs"/>
              </a:rPr>
              <a:t> barn </a:t>
            </a:r>
            <a:r>
              <a:rPr kumimoji="0" lang="en-US" sz="2000" b="0" i="0" u="none" strike="noStrike" kern="1200" cap="none" spc="0" normalizeH="0" baseline="0" noProof="0" err="1">
                <a:ln>
                  <a:noFill/>
                </a:ln>
                <a:solidFill>
                  <a:srgbClr val="222221"/>
                </a:solidFill>
                <a:effectLst/>
                <a:uLnTx/>
                <a:uFillTx/>
                <a:ea typeface="+mn-ea"/>
                <a:cs typeface="+mn-cs"/>
              </a:rPr>
              <a:t>är</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en</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individ</a:t>
            </a:r>
            <a:endParaRPr kumimoji="0" lang="en-US" sz="2000" b="0" i="0" u="none" strike="noStrike" kern="1200" cap="none" spc="0" normalizeH="0" baseline="0" noProof="0">
              <a:ln>
                <a:noFill/>
              </a:ln>
              <a:solidFill>
                <a:srgbClr val="222221"/>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err="1">
                <a:ln>
                  <a:noFill/>
                </a:ln>
                <a:effectLst/>
                <a:uLnTx/>
                <a:uFillTx/>
                <a:ea typeface="+mn-ea"/>
                <a:cs typeface="+mn-cs"/>
              </a:rPr>
              <a:t>Processen</a:t>
            </a:r>
            <a:r>
              <a:rPr kumimoji="0" lang="en-US" sz="2000" b="0" i="0" u="none" strike="noStrike" kern="1200" cap="none" spc="0" normalizeH="0" baseline="0" noProof="0">
                <a:ln>
                  <a:noFill/>
                </a:ln>
                <a:effectLst/>
                <a:uLnTx/>
                <a:uFillTx/>
                <a:ea typeface="+mn-ea"/>
                <a:cs typeface="+mn-cs"/>
              </a:rPr>
              <a:t> </a:t>
            </a:r>
            <a:r>
              <a:rPr kumimoji="0" lang="en-US" sz="2000" b="0" i="0" u="none" strike="noStrike" kern="1200" cap="none" spc="0" normalizeH="0" baseline="0" noProof="0" err="1">
                <a:ln>
                  <a:noFill/>
                </a:ln>
                <a:effectLst/>
                <a:uLnTx/>
                <a:uFillTx/>
                <a:ea typeface="+mn-ea"/>
                <a:cs typeface="+mn-cs"/>
              </a:rPr>
              <a:t>är</a:t>
            </a:r>
            <a:r>
              <a:rPr kumimoji="0" lang="en-US" sz="2000" b="0" i="0" u="none" strike="noStrike" kern="1200" cap="none" spc="0" normalizeH="0" baseline="0" noProof="0">
                <a:ln>
                  <a:noFill/>
                </a:ln>
                <a:effectLst/>
                <a:uLnTx/>
                <a:uFillTx/>
                <a:ea typeface="+mn-ea"/>
                <a:cs typeface="+mn-cs"/>
              </a:rPr>
              <a:t> </a:t>
            </a:r>
            <a:r>
              <a:rPr kumimoji="0" lang="en-US" sz="2000" b="0" i="0" u="none" strike="noStrike" kern="1200" cap="none" spc="0" normalizeH="0" baseline="0" noProof="0" err="1">
                <a:ln>
                  <a:noFill/>
                </a:ln>
                <a:effectLst/>
                <a:uLnTx/>
                <a:uFillTx/>
                <a:ea typeface="+mn-ea"/>
                <a:cs typeface="+mn-cs"/>
              </a:rPr>
              <a:t>medveten</a:t>
            </a:r>
            <a:r>
              <a:rPr kumimoji="0" lang="en-US" sz="2000" b="0" i="0" u="none" strike="noStrike" kern="1200" cap="none" spc="0" normalizeH="0" baseline="0" noProof="0">
                <a:ln>
                  <a:noFill/>
                </a:ln>
                <a:effectLst/>
                <a:uLnTx/>
                <a:uFillTx/>
                <a:ea typeface="+mn-ea"/>
                <a:cs typeface="+mn-cs"/>
              </a:rPr>
              <a:t> om </a:t>
            </a:r>
            <a:r>
              <a:rPr kumimoji="0" lang="en-US" sz="2000" b="0" i="0" u="none" strike="noStrike" kern="1200" cap="none" spc="0" normalizeH="0" baseline="0" noProof="0" err="1">
                <a:ln>
                  <a:noFill/>
                </a:ln>
                <a:effectLst/>
                <a:uLnTx/>
                <a:uFillTx/>
                <a:ea typeface="+mn-ea"/>
                <a:cs typeface="+mn-cs"/>
              </a:rPr>
              <a:t>diskriminering</a:t>
            </a:r>
            <a:r>
              <a:rPr kumimoji="0" lang="en-US" sz="2000" b="0" i="0" u="none" strike="noStrike" kern="1200" cap="none" spc="0" normalizeH="0" baseline="0" noProof="0">
                <a:ln>
                  <a:noFill/>
                </a:ln>
                <a:effectLst/>
                <a:uLnTx/>
                <a:uFillTx/>
                <a:ea typeface="+mn-ea"/>
                <a:cs typeface="+mn-cs"/>
              </a:rPr>
              <a:t> </a:t>
            </a:r>
            <a:r>
              <a:rPr kumimoji="0" lang="en-US" sz="2000" b="0" i="0" u="none" strike="noStrike" kern="1200" cap="none" spc="0" normalizeH="0" baseline="0" noProof="0" err="1">
                <a:ln>
                  <a:noFill/>
                </a:ln>
                <a:effectLst/>
                <a:uLnTx/>
                <a:uFillTx/>
                <a:ea typeface="+mn-ea"/>
                <a:cs typeface="+mn-cs"/>
              </a:rPr>
              <a:t>och</a:t>
            </a:r>
            <a:r>
              <a:rPr kumimoji="0" lang="en-US" sz="2000" b="0" i="0" u="none" strike="noStrike" kern="1200" cap="none" spc="0" normalizeH="0" baseline="0" noProof="0">
                <a:ln>
                  <a:noFill/>
                </a:ln>
                <a:effectLst/>
                <a:uLnTx/>
                <a:uFillTx/>
                <a:ea typeface="+mn-ea"/>
                <a:cs typeface="+mn-cs"/>
              </a:rPr>
              <a:t> </a:t>
            </a:r>
            <a:r>
              <a:rPr kumimoji="0" lang="en-US" sz="2000" b="0" i="0" u="none" strike="noStrike" kern="1200" cap="none" spc="0" normalizeH="0" baseline="0" noProof="0" err="1">
                <a:ln>
                  <a:noFill/>
                </a:ln>
                <a:effectLst/>
                <a:uLnTx/>
                <a:uFillTx/>
                <a:ea typeface="+mn-ea"/>
                <a:cs typeface="+mn-cs"/>
              </a:rPr>
              <a:t>utsatthet</a:t>
            </a:r>
            <a:endParaRPr kumimoji="0" lang="en-US" sz="2000" b="0" i="0" u="none" strike="noStrike" kern="1200" cap="none" spc="0" normalizeH="0" baseline="0" noProof="0">
              <a:ln>
                <a:noFill/>
              </a:ln>
              <a:effectLst/>
              <a:uLnTx/>
              <a:uFillTx/>
              <a:ea typeface="+mn-ea"/>
              <a:cs typeface="+mn-cs"/>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srgbClr val="222221"/>
                </a:solidFill>
                <a:effectLst/>
                <a:uLnTx/>
                <a:uFillTx/>
                <a:ea typeface="+mn-ea"/>
                <a:cs typeface="+mn-cs"/>
              </a:rPr>
              <a:t>Metoder</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tillvägagångssätt</a:t>
            </a:r>
            <a:r>
              <a:rPr kumimoji="0" lang="en-US" sz="2000" b="0" i="0" u="none" strike="noStrike" kern="1200" cap="none" spc="0" normalizeH="0" baseline="0" noProof="0">
                <a:ln>
                  <a:noFill/>
                </a:ln>
                <a:solidFill>
                  <a:srgbClr val="222221"/>
                </a:solidFill>
                <a:effectLst/>
                <a:uLnTx/>
                <a:uFillTx/>
                <a:ea typeface="+mn-ea"/>
                <a:cs typeface="+mn-cs"/>
              </a:rPr>
              <a:t> &amp; material </a:t>
            </a:r>
            <a:r>
              <a:rPr kumimoji="0" lang="en-US" sz="2000" b="0" i="0" u="none" strike="noStrike" kern="1200" cap="none" spc="0" normalizeH="0" baseline="0" noProof="0" err="1">
                <a:ln>
                  <a:noFill/>
                </a:ln>
                <a:solidFill>
                  <a:srgbClr val="222221"/>
                </a:solidFill>
                <a:effectLst/>
                <a:uLnTx/>
                <a:uFillTx/>
                <a:ea typeface="+mn-ea"/>
                <a:cs typeface="+mn-cs"/>
              </a:rPr>
              <a:t>är</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inkluderande</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och</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icke-diskriminerande</a:t>
            </a:r>
            <a:endParaRPr lang="en-US" sz="2000">
              <a:solidFill>
                <a:srgbClr val="222221"/>
              </a:solidFill>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sz="2000"/>
              <a:t>Ledare säkerställer att varje barn vet att de är värderade, respekterade och viktiga</a:t>
            </a:r>
            <a:endParaRPr kumimoji="0" lang="en-US" sz="2000" b="0" i="0" u="none" strike="noStrike" kern="1200" cap="none" spc="0" normalizeH="0" baseline="0" noProof="0">
              <a:ln>
                <a:noFill/>
              </a:ln>
              <a:solidFill>
                <a:srgbClr val="222221"/>
              </a:solidFill>
              <a:effectLst/>
              <a:uLnTx/>
              <a:uFillTx/>
              <a:latin typeface="Calibri" panose="020F0502020204030204" pitchFamily="34" charset="0"/>
              <a:ea typeface="+mn-ea"/>
              <a:cs typeface="+mn-cs"/>
            </a:endParaRPr>
          </a:p>
        </p:txBody>
      </p:sp>
      <p:pic>
        <p:nvPicPr>
          <p:cNvPr id="8" name="Picture 5">
            <a:extLst>
              <a:ext uri="{FF2B5EF4-FFF2-40B4-BE49-F238E27FC236}">
                <a16:creationId xmlns:a16="http://schemas.microsoft.com/office/drawing/2014/main" id="{D9E13AAB-26CE-9BAE-61ED-C7DDB3D4E3D1}"/>
              </a:ext>
            </a:extLst>
          </p:cNvPr>
          <p:cNvPicPr>
            <a:picLocks noChangeAspect="1"/>
          </p:cNvPicPr>
          <p:nvPr/>
        </p:nvPicPr>
        <p:blipFill rotWithShape="1">
          <a:blip r:embed="rId2"/>
          <a:srcRect l="5630" r="22632"/>
          <a:stretch/>
        </p:blipFill>
        <p:spPr>
          <a:xfrm>
            <a:off x="874365" y="1832248"/>
            <a:ext cx="3312368" cy="3640033"/>
          </a:xfrm>
          <a:prstGeom prst="rect">
            <a:avLst/>
          </a:prstGeom>
        </p:spPr>
      </p:pic>
      <p:sp>
        <p:nvSpPr>
          <p:cNvPr id="9" name="textruta 8">
            <a:extLst>
              <a:ext uri="{FF2B5EF4-FFF2-40B4-BE49-F238E27FC236}">
                <a16:creationId xmlns:a16="http://schemas.microsoft.com/office/drawing/2014/main" id="{C992C247-6EC9-99AC-9D3D-FE6F91927932}"/>
              </a:ext>
            </a:extLst>
          </p:cNvPr>
          <p:cNvSpPr txBox="1"/>
          <p:nvPr/>
        </p:nvSpPr>
        <p:spPr>
          <a:xfrm>
            <a:off x="2530549" y="4598551"/>
            <a:ext cx="1561453" cy="369332"/>
          </a:xfrm>
          <a:prstGeom prst="rect">
            <a:avLst/>
          </a:prstGeom>
          <a:solidFill>
            <a:schemeClr val="accent1"/>
          </a:solidFill>
        </p:spPr>
        <p:txBody>
          <a:bodyPr wrap="none" rtlCol="0">
            <a:spAutoFit/>
          </a:bodyPr>
          <a:lstStyle/>
          <a:p>
            <a:pPr algn="l"/>
            <a:r>
              <a:rPr lang="sv-SE" b="1">
                <a:solidFill>
                  <a:schemeClr val="bg1"/>
                </a:solidFill>
              </a:rPr>
              <a:t>Inkluderande</a:t>
            </a:r>
          </a:p>
        </p:txBody>
      </p:sp>
      <p:sp>
        <p:nvSpPr>
          <p:cNvPr id="2" name="Platshållare för sidfot 1">
            <a:extLst>
              <a:ext uri="{FF2B5EF4-FFF2-40B4-BE49-F238E27FC236}">
                <a16:creationId xmlns:a16="http://schemas.microsoft.com/office/drawing/2014/main" id="{7EE2F26E-6EFE-0C7A-3893-DC83793FF14F}"/>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2379772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500040C-27F9-9A33-EBBE-22A34E3CF3C2}"/>
              </a:ext>
            </a:extLst>
          </p:cNvPr>
          <p:cNvSpPr>
            <a:spLocks noGrp="1"/>
          </p:cNvSpPr>
          <p:nvPr>
            <p:ph type="title"/>
          </p:nvPr>
        </p:nvSpPr>
        <p:spPr/>
        <p:txBody>
          <a:bodyPr/>
          <a:lstStyle/>
          <a:p>
            <a:r>
              <a:rPr lang="sv-SE"/>
              <a:t>Kunskap och kompetens</a:t>
            </a:r>
          </a:p>
        </p:txBody>
      </p:sp>
      <p:sp>
        <p:nvSpPr>
          <p:cNvPr id="7" name="Rectangle 1">
            <a:extLst>
              <a:ext uri="{FF2B5EF4-FFF2-40B4-BE49-F238E27FC236}">
                <a16:creationId xmlns:a16="http://schemas.microsoft.com/office/drawing/2014/main" id="{B3314BFF-934C-054B-DECA-591389F1CEFC}"/>
              </a:ext>
            </a:extLst>
          </p:cNvPr>
          <p:cNvSpPr/>
          <p:nvPr/>
        </p:nvSpPr>
        <p:spPr>
          <a:xfrm>
            <a:off x="4952628" y="2114981"/>
            <a:ext cx="4880108" cy="293926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srgbClr val="222221"/>
                </a:solidFill>
                <a:effectLst/>
                <a:uLnTx/>
                <a:uFillTx/>
                <a:ea typeface="+mn-ea"/>
                <a:cs typeface="+mn-cs"/>
              </a:rPr>
              <a:t>Vuxna</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som</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arbetar</a:t>
            </a:r>
            <a:r>
              <a:rPr kumimoji="0" lang="en-US" sz="2000" b="0" i="0" u="none" strike="noStrike" kern="1200" cap="none" spc="0" normalizeH="0" baseline="0" noProof="0">
                <a:ln>
                  <a:noFill/>
                </a:ln>
                <a:solidFill>
                  <a:srgbClr val="222221"/>
                </a:solidFill>
                <a:effectLst/>
                <a:uLnTx/>
                <a:uFillTx/>
                <a:ea typeface="+mn-ea"/>
                <a:cs typeface="+mn-cs"/>
              </a:rPr>
              <a:t> med barn </a:t>
            </a:r>
            <a:r>
              <a:rPr kumimoji="0" lang="en-US" sz="2000" b="0" i="0" u="none" strike="noStrike" kern="1200" cap="none" spc="0" normalizeH="0" baseline="0" noProof="0" err="1">
                <a:ln>
                  <a:noFill/>
                </a:ln>
                <a:solidFill>
                  <a:srgbClr val="222221"/>
                </a:solidFill>
                <a:effectLst/>
                <a:uLnTx/>
                <a:uFillTx/>
                <a:ea typeface="+mn-ea"/>
                <a:cs typeface="+mn-cs"/>
              </a:rPr>
              <a:t>har</a:t>
            </a:r>
            <a:r>
              <a:rPr kumimoji="0" lang="en-US" sz="2000" b="0" i="0" u="none" strike="noStrike" kern="1200" cap="none" spc="0" normalizeH="0" baseline="0" noProof="0">
                <a:ln>
                  <a:noFill/>
                </a:ln>
                <a:solidFill>
                  <a:srgbClr val="222221"/>
                </a:solidFill>
                <a:effectLst/>
                <a:uLnTx/>
                <a:uFillTx/>
                <a:ea typeface="+mn-ea"/>
                <a:cs typeface="+mn-cs"/>
              </a:rPr>
              <a:t> bra </a:t>
            </a:r>
            <a:r>
              <a:rPr kumimoji="0" lang="en-US" sz="2000" b="0" i="0" u="none" strike="noStrike" kern="1200" cap="none" spc="0" normalizeH="0" baseline="0" noProof="0" err="1">
                <a:ln>
                  <a:noFill/>
                </a:ln>
                <a:solidFill>
                  <a:srgbClr val="222221"/>
                </a:solidFill>
                <a:effectLst/>
                <a:uLnTx/>
                <a:uFillTx/>
                <a:ea typeface="+mn-ea"/>
                <a:cs typeface="+mn-cs"/>
              </a:rPr>
              <a:t>utbildning</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kunskap</a:t>
            </a:r>
            <a:r>
              <a:rPr kumimoji="0" lang="en-US" sz="2000" b="0" i="0" u="none" strike="noStrike" kern="1200" cap="none" spc="0" normalizeH="0" baseline="0" noProof="0">
                <a:ln>
                  <a:noFill/>
                </a:ln>
                <a:solidFill>
                  <a:srgbClr val="222221"/>
                </a:solidFill>
                <a:effectLst/>
                <a:uLnTx/>
                <a:uFillTx/>
                <a:ea typeface="+mn-ea"/>
                <a:cs typeface="+mn-cs"/>
              </a:rPr>
              <a:t> &amp; </a:t>
            </a:r>
            <a:r>
              <a:rPr kumimoji="0" lang="en-US" sz="2000" b="0" i="0" u="none" strike="noStrike" kern="1200" cap="none" spc="0" normalizeH="0" baseline="0" noProof="0" err="1">
                <a:ln>
                  <a:noFill/>
                </a:ln>
                <a:solidFill>
                  <a:srgbClr val="222221"/>
                </a:solidFill>
                <a:effectLst/>
                <a:uLnTx/>
                <a:uFillTx/>
                <a:ea typeface="+mn-ea"/>
                <a:cs typeface="+mn-cs"/>
              </a:rPr>
              <a:t>lämplighet</a:t>
            </a:r>
            <a:endParaRPr kumimoji="0" lang="en-US" sz="2000" b="0" i="0" u="none" strike="noStrike" kern="1200" cap="none" spc="0" normalizeH="0" baseline="0" noProof="0">
              <a:ln>
                <a:noFill/>
              </a:ln>
              <a:solidFill>
                <a:srgbClr val="222221"/>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err="1">
                <a:ln>
                  <a:noFill/>
                </a:ln>
                <a:effectLst/>
                <a:uLnTx/>
                <a:uFillTx/>
                <a:ea typeface="+mn-ea"/>
                <a:cs typeface="+mn-cs"/>
              </a:rPr>
              <a:t>Vuxna</a:t>
            </a:r>
            <a:r>
              <a:rPr kumimoji="0" lang="en-US" sz="2000" b="0" i="0" u="none" strike="noStrike" kern="1200" cap="none" spc="0" normalizeH="0" baseline="0" noProof="0">
                <a:ln>
                  <a:noFill/>
                </a:ln>
                <a:effectLst/>
                <a:uLnTx/>
                <a:uFillTx/>
                <a:ea typeface="+mn-ea"/>
                <a:cs typeface="+mn-cs"/>
              </a:rPr>
              <a:t> </a:t>
            </a:r>
            <a:r>
              <a:rPr kumimoji="0" lang="en-US" sz="2000" b="0" i="0" u="none" strike="noStrike" kern="1200" cap="none" spc="0" normalizeH="0" baseline="0" noProof="0" err="1">
                <a:ln>
                  <a:noFill/>
                </a:ln>
                <a:effectLst/>
                <a:uLnTx/>
                <a:uFillTx/>
                <a:ea typeface="+mn-ea"/>
                <a:cs typeface="+mn-cs"/>
              </a:rPr>
              <a:t>känner</a:t>
            </a:r>
            <a:r>
              <a:rPr kumimoji="0" lang="en-US" sz="2000" b="0" i="0" u="none" strike="noStrike" kern="1200" cap="none" spc="0" normalizeH="0" baseline="0" noProof="0">
                <a:ln>
                  <a:noFill/>
                </a:ln>
                <a:effectLst/>
                <a:uLnTx/>
                <a:uFillTx/>
                <a:ea typeface="+mn-ea"/>
                <a:cs typeface="+mn-cs"/>
              </a:rPr>
              <a:t> till </a:t>
            </a:r>
            <a:r>
              <a:rPr lang="en-US" sz="2000" err="1"/>
              <a:t>barnkonventionen</a:t>
            </a:r>
            <a:r>
              <a:rPr kumimoji="0" lang="en-US" sz="2000" b="0" i="0" u="none" strike="noStrike" kern="1200" cap="none" spc="0" normalizeH="0" baseline="0" noProof="0">
                <a:ln>
                  <a:noFill/>
                </a:ln>
                <a:effectLst/>
                <a:uLnTx/>
                <a:uFillTx/>
                <a:ea typeface="+mn-ea"/>
                <a:cs typeface="+mn-cs"/>
              </a:rPr>
              <a:t> &amp; </a:t>
            </a:r>
            <a:r>
              <a:rPr lang="en-US" sz="2000" err="1"/>
              <a:t>nio</a:t>
            </a:r>
            <a:r>
              <a:rPr lang="en-US" sz="2000"/>
              <a:t> </a:t>
            </a:r>
            <a:r>
              <a:rPr lang="en-US" sz="2000" err="1"/>
              <a:t>principer</a:t>
            </a:r>
            <a:endParaRPr kumimoji="0" lang="en-US" sz="2000" b="0" i="0" u="none" strike="noStrike" kern="1200" cap="none" spc="0" normalizeH="0" baseline="0" noProof="0">
              <a:ln>
                <a:noFill/>
              </a:ln>
              <a:effectLst/>
              <a:uLnTx/>
              <a:uFillTx/>
              <a:ea typeface="+mn-ea"/>
              <a:cs typeface="+mn-cs"/>
            </a:endParaRP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22221"/>
                </a:solidFill>
                <a:effectLst/>
                <a:uLnTx/>
                <a:uFillTx/>
                <a:ea typeface="+mn-ea"/>
                <a:cs typeface="+mn-cs"/>
              </a:rPr>
              <a:t>Barn </a:t>
            </a:r>
            <a:r>
              <a:rPr kumimoji="0" lang="en-US" sz="2000" b="0" i="0" u="none" strike="noStrike" kern="1200" cap="none" spc="0" normalizeH="0" baseline="0" noProof="0" err="1">
                <a:ln>
                  <a:noFill/>
                </a:ln>
                <a:solidFill>
                  <a:srgbClr val="222221"/>
                </a:solidFill>
                <a:effectLst/>
                <a:uLnTx/>
                <a:uFillTx/>
                <a:ea typeface="+mn-ea"/>
                <a:cs typeface="+mn-cs"/>
              </a:rPr>
              <a:t>har</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tillräcklig</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träning</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och</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utbildning</a:t>
            </a:r>
            <a:r>
              <a:rPr kumimoji="0" lang="en-US" sz="2000" b="0" i="0" u="none" strike="noStrike" kern="1200" cap="none" spc="0" normalizeH="0" baseline="0" noProof="0">
                <a:ln>
                  <a:noFill/>
                </a:ln>
                <a:solidFill>
                  <a:srgbClr val="222221"/>
                </a:solidFill>
                <a:effectLst/>
                <a:uLnTx/>
                <a:uFillTx/>
                <a:ea typeface="+mn-ea"/>
                <a:cs typeface="+mn-cs"/>
              </a:rPr>
              <a:t> för det de </a:t>
            </a:r>
            <a:r>
              <a:rPr kumimoji="0" lang="en-US" sz="2000" b="0" i="0" u="none" strike="noStrike" kern="1200" cap="none" spc="0" normalizeH="0" baseline="0" noProof="0" err="1">
                <a:ln>
                  <a:noFill/>
                </a:ln>
                <a:solidFill>
                  <a:srgbClr val="222221"/>
                </a:solidFill>
                <a:effectLst/>
                <a:uLnTx/>
                <a:uFillTx/>
                <a:ea typeface="+mn-ea"/>
                <a:cs typeface="+mn-cs"/>
              </a:rPr>
              <a:t>gör</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i</a:t>
            </a:r>
            <a:r>
              <a:rPr kumimoji="0" lang="en-US" sz="2000" b="0" i="0" u="none" strike="noStrike" kern="1200" cap="none" spc="0" normalizeH="0" baseline="0" noProof="0">
                <a:ln>
                  <a:noFill/>
                </a:ln>
                <a:solidFill>
                  <a:srgbClr val="222221"/>
                </a:solidFill>
                <a:effectLst/>
                <a:uLnTx/>
                <a:uFillTx/>
                <a:ea typeface="+mn-ea"/>
                <a:cs typeface="+mn-cs"/>
              </a:rPr>
              <a:t> </a:t>
            </a:r>
            <a:r>
              <a:rPr kumimoji="0" lang="en-US" sz="2000" b="0" i="0" u="none" strike="noStrike" kern="1200" cap="none" spc="0" normalizeH="0" baseline="0" noProof="0" err="1">
                <a:ln>
                  <a:noFill/>
                </a:ln>
                <a:solidFill>
                  <a:srgbClr val="222221"/>
                </a:solidFill>
                <a:effectLst/>
                <a:uLnTx/>
                <a:uFillTx/>
                <a:ea typeface="+mn-ea"/>
                <a:cs typeface="+mn-cs"/>
              </a:rPr>
              <a:t>processen</a:t>
            </a:r>
            <a:endParaRPr kumimoji="0" lang="en-US" sz="2000" b="0" i="0" u="none" strike="noStrike" kern="1200" cap="none" spc="0" normalizeH="0" baseline="0" noProof="0">
              <a:ln>
                <a:noFill/>
              </a:ln>
              <a:solidFill>
                <a:srgbClr val="222221"/>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US" sz="2000">
                <a:solidFill>
                  <a:srgbClr val="222221"/>
                </a:solidFill>
              </a:rPr>
              <a:t>Barn </a:t>
            </a:r>
            <a:r>
              <a:rPr lang="en-US" sz="2000" err="1">
                <a:solidFill>
                  <a:srgbClr val="222221"/>
                </a:solidFill>
              </a:rPr>
              <a:t>har</a:t>
            </a:r>
            <a:r>
              <a:rPr lang="en-US" sz="2000">
                <a:solidFill>
                  <a:srgbClr val="222221"/>
                </a:solidFill>
              </a:rPr>
              <a:t> </a:t>
            </a:r>
            <a:r>
              <a:rPr lang="en-US" sz="2000" err="1">
                <a:solidFill>
                  <a:srgbClr val="222221"/>
                </a:solidFill>
              </a:rPr>
              <a:t>kunskap</a:t>
            </a:r>
            <a:r>
              <a:rPr lang="en-US" sz="2000">
                <a:solidFill>
                  <a:srgbClr val="222221"/>
                </a:solidFill>
              </a:rPr>
              <a:t> om </a:t>
            </a:r>
            <a:r>
              <a:rPr lang="en-US" sz="2000" err="1">
                <a:solidFill>
                  <a:srgbClr val="222221"/>
                </a:solidFill>
              </a:rPr>
              <a:t>rätten</a:t>
            </a:r>
            <a:r>
              <a:rPr lang="en-US" sz="2000">
                <a:solidFill>
                  <a:srgbClr val="222221"/>
                </a:solidFill>
              </a:rPr>
              <a:t> till </a:t>
            </a:r>
            <a:r>
              <a:rPr lang="en-US" sz="2000" err="1">
                <a:solidFill>
                  <a:srgbClr val="222221"/>
                </a:solidFill>
              </a:rPr>
              <a:t>delaktighet</a:t>
            </a:r>
            <a:r>
              <a:rPr lang="en-US" sz="2000">
                <a:solidFill>
                  <a:srgbClr val="222221"/>
                </a:solidFill>
              </a:rPr>
              <a:t> </a:t>
            </a:r>
            <a:r>
              <a:rPr lang="en-US" sz="2000" err="1">
                <a:solidFill>
                  <a:srgbClr val="222221"/>
                </a:solidFill>
              </a:rPr>
              <a:t>och</a:t>
            </a:r>
            <a:r>
              <a:rPr lang="en-US" sz="2000">
                <a:solidFill>
                  <a:srgbClr val="222221"/>
                </a:solidFill>
              </a:rPr>
              <a:t> barns </a:t>
            </a:r>
            <a:r>
              <a:rPr lang="en-US" sz="2000" err="1">
                <a:solidFill>
                  <a:srgbClr val="222221"/>
                </a:solidFill>
              </a:rPr>
              <a:t>rättigheter</a:t>
            </a:r>
            <a:endParaRPr lang="en-US" sz="2000">
              <a:solidFill>
                <a:srgbClr val="222221"/>
              </a:solidFill>
            </a:endParaRPr>
          </a:p>
        </p:txBody>
      </p:sp>
      <p:pic>
        <p:nvPicPr>
          <p:cNvPr id="8" name="Bildobjekt 7">
            <a:extLst>
              <a:ext uri="{FF2B5EF4-FFF2-40B4-BE49-F238E27FC236}">
                <a16:creationId xmlns:a16="http://schemas.microsoft.com/office/drawing/2014/main" id="{C2E3653C-4023-B267-0A11-482BCB866E7A}"/>
              </a:ext>
            </a:extLst>
          </p:cNvPr>
          <p:cNvPicPr>
            <a:picLocks noChangeAspect="1"/>
          </p:cNvPicPr>
          <p:nvPr/>
        </p:nvPicPr>
        <p:blipFill>
          <a:blip r:embed="rId2"/>
          <a:stretch>
            <a:fillRect/>
          </a:stretch>
        </p:blipFill>
        <p:spPr>
          <a:xfrm>
            <a:off x="1050447" y="1588001"/>
            <a:ext cx="3718882" cy="3993226"/>
          </a:xfrm>
          <a:prstGeom prst="rect">
            <a:avLst/>
          </a:prstGeom>
        </p:spPr>
      </p:pic>
      <p:sp>
        <p:nvSpPr>
          <p:cNvPr id="9" name="textruta 8">
            <a:extLst>
              <a:ext uri="{FF2B5EF4-FFF2-40B4-BE49-F238E27FC236}">
                <a16:creationId xmlns:a16="http://schemas.microsoft.com/office/drawing/2014/main" id="{E39022C9-D943-B2B6-F9F5-54DA563B5521}"/>
              </a:ext>
            </a:extLst>
          </p:cNvPr>
          <p:cNvSpPr txBox="1"/>
          <p:nvPr/>
        </p:nvSpPr>
        <p:spPr>
          <a:xfrm>
            <a:off x="3386137" y="2130565"/>
            <a:ext cx="1268892" cy="584775"/>
          </a:xfrm>
          <a:prstGeom prst="rect">
            <a:avLst/>
          </a:prstGeom>
          <a:solidFill>
            <a:schemeClr val="accent1"/>
          </a:solidFill>
        </p:spPr>
        <p:txBody>
          <a:bodyPr wrap="square" rtlCol="0">
            <a:spAutoFit/>
          </a:bodyPr>
          <a:lstStyle/>
          <a:p>
            <a:pPr algn="l"/>
            <a:r>
              <a:rPr lang="sv-SE" sz="1600">
                <a:solidFill>
                  <a:schemeClr val="bg1"/>
                </a:solidFill>
              </a:rPr>
              <a:t>Kunskap &amp; </a:t>
            </a:r>
          </a:p>
          <a:p>
            <a:pPr algn="l"/>
            <a:r>
              <a:rPr lang="sv-SE" sz="1600">
                <a:solidFill>
                  <a:schemeClr val="bg1"/>
                </a:solidFill>
              </a:rPr>
              <a:t>kompetens</a:t>
            </a:r>
          </a:p>
        </p:txBody>
      </p:sp>
      <p:sp>
        <p:nvSpPr>
          <p:cNvPr id="2" name="Platshållare för sidfot 1">
            <a:extLst>
              <a:ext uri="{FF2B5EF4-FFF2-40B4-BE49-F238E27FC236}">
                <a16:creationId xmlns:a16="http://schemas.microsoft.com/office/drawing/2014/main" id="{44A60113-12D8-956C-89E3-C33A967EA429}"/>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638282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7AD9B95-E601-8484-1BB7-1B7DE8685DEE}"/>
              </a:ext>
            </a:extLst>
          </p:cNvPr>
          <p:cNvSpPr>
            <a:spLocks noGrp="1"/>
          </p:cNvSpPr>
          <p:nvPr>
            <p:ph type="title"/>
          </p:nvPr>
        </p:nvSpPr>
        <p:spPr/>
        <p:txBody>
          <a:bodyPr/>
          <a:lstStyle/>
          <a:p>
            <a:r>
              <a:rPr lang="sv-SE"/>
              <a:t>Tryggt och riskmedvetet</a:t>
            </a:r>
          </a:p>
        </p:txBody>
      </p:sp>
      <p:sp>
        <p:nvSpPr>
          <p:cNvPr id="7" name="Rectangle 7">
            <a:extLst>
              <a:ext uri="{FF2B5EF4-FFF2-40B4-BE49-F238E27FC236}">
                <a16:creationId xmlns:a16="http://schemas.microsoft.com/office/drawing/2014/main" id="{8E35752D-961E-E99A-9A10-CB40072BBD43}"/>
              </a:ext>
            </a:extLst>
          </p:cNvPr>
          <p:cNvSpPr/>
          <p:nvPr/>
        </p:nvSpPr>
        <p:spPr>
          <a:xfrm>
            <a:off x="5948485" y="2170071"/>
            <a:ext cx="4709989" cy="28110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sz="2000"/>
              <a:t>Vi gör allt vi kan för att skydda barn från övergrepp och exploatering</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sz="2000"/>
              <a:t>Riskbedömning görs innan och uppdateras vid behov </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sv-SE" sz="2000"/>
              <a:t>Förväntningar kommuniceras och definierar tydligt fördelarna, gränserna och potentiella risker med deltagande </a:t>
            </a:r>
            <a:endParaRPr kumimoji="0" lang="en-US" sz="20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Bildobjekt 7">
            <a:extLst>
              <a:ext uri="{FF2B5EF4-FFF2-40B4-BE49-F238E27FC236}">
                <a16:creationId xmlns:a16="http://schemas.microsoft.com/office/drawing/2014/main" id="{361016D9-F71A-66BB-F065-67D49EC31D60}"/>
              </a:ext>
            </a:extLst>
          </p:cNvPr>
          <p:cNvPicPr>
            <a:picLocks noChangeAspect="1"/>
          </p:cNvPicPr>
          <p:nvPr/>
        </p:nvPicPr>
        <p:blipFill>
          <a:blip r:embed="rId2"/>
          <a:stretch>
            <a:fillRect/>
          </a:stretch>
        </p:blipFill>
        <p:spPr>
          <a:xfrm>
            <a:off x="1163952" y="1545440"/>
            <a:ext cx="4432176" cy="4060288"/>
          </a:xfrm>
          <a:prstGeom prst="rect">
            <a:avLst/>
          </a:prstGeom>
        </p:spPr>
      </p:pic>
      <p:sp>
        <p:nvSpPr>
          <p:cNvPr id="9" name="textruta 8">
            <a:extLst>
              <a:ext uri="{FF2B5EF4-FFF2-40B4-BE49-F238E27FC236}">
                <a16:creationId xmlns:a16="http://schemas.microsoft.com/office/drawing/2014/main" id="{D1D175C4-B080-B8AE-77EB-C40F7F256D8E}"/>
              </a:ext>
            </a:extLst>
          </p:cNvPr>
          <p:cNvSpPr txBox="1"/>
          <p:nvPr/>
        </p:nvSpPr>
        <p:spPr>
          <a:xfrm rot="20714529">
            <a:off x="1590046" y="2127530"/>
            <a:ext cx="1564211" cy="646331"/>
          </a:xfrm>
          <a:prstGeom prst="rect">
            <a:avLst/>
          </a:prstGeom>
          <a:solidFill>
            <a:schemeClr val="accent1"/>
          </a:solidFill>
        </p:spPr>
        <p:txBody>
          <a:bodyPr wrap="none" rtlCol="0">
            <a:spAutoFit/>
          </a:bodyPr>
          <a:lstStyle/>
          <a:p>
            <a:pPr algn="l"/>
            <a:r>
              <a:rPr lang="sv-SE" b="1">
                <a:solidFill>
                  <a:schemeClr val="bg1"/>
                </a:solidFill>
              </a:rPr>
              <a:t>Tryggt &amp; </a:t>
            </a:r>
          </a:p>
          <a:p>
            <a:pPr algn="l"/>
            <a:r>
              <a:rPr lang="sv-SE" b="1">
                <a:solidFill>
                  <a:schemeClr val="bg1"/>
                </a:solidFill>
              </a:rPr>
              <a:t>riskmedvetet</a:t>
            </a:r>
          </a:p>
        </p:txBody>
      </p:sp>
      <p:sp>
        <p:nvSpPr>
          <p:cNvPr id="2" name="Platshållare för sidfot 1">
            <a:extLst>
              <a:ext uri="{FF2B5EF4-FFF2-40B4-BE49-F238E27FC236}">
                <a16:creationId xmlns:a16="http://schemas.microsoft.com/office/drawing/2014/main" id="{FA5BC696-B3E9-4772-B4FD-31CE8518196E}"/>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649936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CC77EC9-81F8-44E5-411C-18FE804A7EDA}"/>
              </a:ext>
            </a:extLst>
          </p:cNvPr>
          <p:cNvSpPr>
            <a:spLocks noGrp="1"/>
          </p:cNvSpPr>
          <p:nvPr>
            <p:ph type="title"/>
          </p:nvPr>
        </p:nvSpPr>
        <p:spPr/>
        <p:txBody>
          <a:bodyPr/>
          <a:lstStyle/>
          <a:p>
            <a:r>
              <a:rPr lang="sv-SE"/>
              <a:t>Ansvarsfullt</a:t>
            </a:r>
          </a:p>
        </p:txBody>
      </p:sp>
      <p:sp>
        <p:nvSpPr>
          <p:cNvPr id="7" name="Rectangle 7">
            <a:extLst>
              <a:ext uri="{FF2B5EF4-FFF2-40B4-BE49-F238E27FC236}">
                <a16:creationId xmlns:a16="http://schemas.microsoft.com/office/drawing/2014/main" id="{F3011470-34AC-E09A-9991-59473452D64A}"/>
              </a:ext>
            </a:extLst>
          </p:cNvPr>
          <p:cNvSpPr/>
          <p:nvPr/>
        </p:nvSpPr>
        <p:spPr>
          <a:xfrm>
            <a:off x="5836236" y="2009677"/>
            <a:ext cx="4465803" cy="28110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Barn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får</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information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och</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återkoppling</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om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hur</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deras</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åsikter</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har</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använts</a:t>
            </a:r>
            <a:endPar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rPr>
              <a:t>Barn </a:t>
            </a:r>
            <a:r>
              <a:rPr kumimoji="0" lang="en-US" sz="2000" b="0" i="0" u="none" strike="noStrike" kern="1200" cap="none" spc="0" normalizeH="0" baseline="0" noProof="0" err="1">
                <a:ln>
                  <a:noFill/>
                </a:ln>
                <a:effectLst/>
                <a:uLnTx/>
                <a:uFillTx/>
                <a:ea typeface="Calibri" panose="020F0502020204030204" pitchFamily="34" charset="0"/>
                <a:cs typeface="Times New Roman" panose="02020603050405020304" pitchFamily="18" charset="0"/>
              </a:rPr>
              <a:t>har</a:t>
            </a:r>
            <a:r>
              <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effectLst/>
                <a:uLnTx/>
                <a:uFillTx/>
                <a:ea typeface="Calibri" panose="020F0502020204030204" pitchFamily="34" charset="0"/>
                <a:cs typeface="Times New Roman" panose="02020603050405020304" pitchFamily="18" charset="0"/>
              </a:rPr>
              <a:t>möjlighet</a:t>
            </a:r>
            <a:r>
              <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effectLst/>
                <a:uLnTx/>
                <a:uFillTx/>
                <a:ea typeface="Calibri" panose="020F0502020204030204" pitchFamily="34" charset="0"/>
                <a:cs typeface="Times New Roman" panose="02020603050405020304" pitchFamily="18" charset="0"/>
              </a:rPr>
              <a:t>att</a:t>
            </a:r>
            <a:r>
              <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effectLst/>
                <a:uLnTx/>
                <a:uFillTx/>
                <a:ea typeface="Calibri" panose="020F0502020204030204" pitchFamily="34" charset="0"/>
                <a:cs typeface="Times New Roman" panose="02020603050405020304" pitchFamily="18" charset="0"/>
              </a:rPr>
              <a:t>ge</a:t>
            </a:r>
            <a:r>
              <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rPr>
              <a:t> feedback </a:t>
            </a:r>
            <a:r>
              <a:rPr kumimoji="0" lang="en-US" sz="2000" b="0" i="0" u="none" strike="noStrike" kern="1200" cap="none" spc="0" normalizeH="0" baseline="0" noProof="0" err="1">
                <a:ln>
                  <a:noFill/>
                </a:ln>
                <a:effectLst/>
                <a:uLnTx/>
                <a:uFillTx/>
                <a:ea typeface="Calibri" panose="020F0502020204030204" pitchFamily="34" charset="0"/>
                <a:cs typeface="Times New Roman" panose="02020603050405020304" pitchFamily="18" charset="0"/>
              </a:rPr>
              <a:t>och</a:t>
            </a:r>
            <a:r>
              <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rPr>
              <a:t> ta </a:t>
            </a:r>
            <a:r>
              <a:rPr kumimoji="0" lang="en-US" sz="2000" b="0" i="0" u="none" strike="noStrike" kern="1200" cap="none" spc="0" normalizeH="0" baseline="0" noProof="0" err="1">
                <a:ln>
                  <a:noFill/>
                </a:ln>
                <a:effectLst/>
                <a:uLnTx/>
                <a:uFillTx/>
                <a:ea typeface="Calibri" panose="020F0502020204030204" pitchFamily="34" charset="0"/>
                <a:cs typeface="Times New Roman" panose="02020603050405020304" pitchFamily="18" charset="0"/>
              </a:rPr>
              <a:t>kontakt</a:t>
            </a:r>
            <a:r>
              <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rPr>
              <a:t> med </a:t>
            </a:r>
            <a:r>
              <a:rPr kumimoji="0" lang="en-US" sz="2000" b="0" i="0" u="none" strike="noStrike" kern="1200" cap="none" spc="0" normalizeH="0" baseline="0" noProof="0" err="1">
                <a:ln>
                  <a:noFill/>
                </a:ln>
                <a:effectLst/>
                <a:uLnTx/>
                <a:uFillTx/>
                <a:ea typeface="Calibri" panose="020F0502020204030204" pitchFamily="34" charset="0"/>
                <a:cs typeface="Times New Roman" panose="02020603050405020304" pitchFamily="18" charset="0"/>
              </a:rPr>
              <a:t>ansvariga</a:t>
            </a:r>
            <a:r>
              <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rPr>
              <a:t> för </a:t>
            </a:r>
            <a:r>
              <a:rPr kumimoji="0" lang="en-US" sz="2000" b="0" i="0" u="none" strike="noStrike" kern="1200" cap="none" spc="0" normalizeH="0" baseline="0" noProof="0" err="1">
                <a:ln>
                  <a:noFill/>
                </a:ln>
                <a:effectLst/>
                <a:uLnTx/>
                <a:uFillTx/>
                <a:ea typeface="Calibri" panose="020F0502020204030204" pitchFamily="34" charset="0"/>
                <a:cs typeface="Times New Roman" panose="02020603050405020304" pitchFamily="18" charset="0"/>
              </a:rPr>
              <a:t>processen</a:t>
            </a:r>
            <a:endParaRPr kumimoji="0" lang="en-US" sz="2000" b="0" i="0" u="none" strike="noStrike" kern="1200" cap="none" spc="0" normalizeH="0" baseline="0" noProof="0">
              <a:ln>
                <a:noFill/>
              </a:ln>
              <a:effectLst/>
              <a:uLnTx/>
              <a:uFillTx/>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Lärdomar</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och</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kumimoji="0" lang="en-US" sz="2000" b="0" i="0" u="none" strike="noStrike" kern="1200" cap="none" spc="0" normalizeH="0" baseline="0" noProof="0" err="1">
                <a:ln>
                  <a:noFill/>
                </a:ln>
                <a:solidFill>
                  <a:srgbClr val="222221"/>
                </a:solidFill>
                <a:effectLst/>
                <a:uLnTx/>
                <a:uFillTx/>
                <a:ea typeface="Calibri" panose="020F0502020204030204" pitchFamily="34" charset="0"/>
                <a:cs typeface="Times New Roman" panose="02020603050405020304" pitchFamily="18" charset="0"/>
              </a:rPr>
              <a:t>erfarenheter</a:t>
            </a:r>
            <a:r>
              <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rPr>
              <a:t> </a:t>
            </a:r>
            <a:r>
              <a:rPr lang="sv-SE" sz="2000"/>
              <a:t>skrivs ner och gör vårt arbete bättre</a:t>
            </a:r>
            <a:endParaRPr kumimoji="0" lang="en-US" sz="2000" b="0" i="0" u="none" strike="noStrike" kern="1200" cap="none" spc="0" normalizeH="0" baseline="0" noProof="0">
              <a:ln>
                <a:noFill/>
              </a:ln>
              <a:solidFill>
                <a:srgbClr val="222221"/>
              </a:solidFill>
              <a:effectLst/>
              <a:uLnTx/>
              <a:uFillTx/>
              <a:ea typeface="Calibri" panose="020F0502020204030204" pitchFamily="34" charset="0"/>
              <a:cs typeface="Times New Roman" panose="02020603050405020304" pitchFamily="18" charset="0"/>
            </a:endParaRPr>
          </a:p>
        </p:txBody>
      </p:sp>
      <p:pic>
        <p:nvPicPr>
          <p:cNvPr id="8" name="Bildobjekt 7">
            <a:extLst>
              <a:ext uri="{FF2B5EF4-FFF2-40B4-BE49-F238E27FC236}">
                <a16:creationId xmlns:a16="http://schemas.microsoft.com/office/drawing/2014/main" id="{C7FA7420-ED4E-681F-683B-ECF4B14907BA}"/>
              </a:ext>
            </a:extLst>
          </p:cNvPr>
          <p:cNvPicPr>
            <a:picLocks noChangeAspect="1"/>
          </p:cNvPicPr>
          <p:nvPr/>
        </p:nvPicPr>
        <p:blipFill>
          <a:blip r:embed="rId2"/>
          <a:stretch>
            <a:fillRect/>
          </a:stretch>
        </p:blipFill>
        <p:spPr>
          <a:xfrm>
            <a:off x="1455825" y="1545440"/>
            <a:ext cx="3822523" cy="4133446"/>
          </a:xfrm>
          <a:prstGeom prst="rect">
            <a:avLst/>
          </a:prstGeom>
        </p:spPr>
      </p:pic>
      <p:sp>
        <p:nvSpPr>
          <p:cNvPr id="9" name="textruta 8">
            <a:extLst>
              <a:ext uri="{FF2B5EF4-FFF2-40B4-BE49-F238E27FC236}">
                <a16:creationId xmlns:a16="http://schemas.microsoft.com/office/drawing/2014/main" id="{138E67A1-E7F9-2590-AC16-478732E9C821}"/>
              </a:ext>
            </a:extLst>
          </p:cNvPr>
          <p:cNvSpPr txBox="1"/>
          <p:nvPr/>
        </p:nvSpPr>
        <p:spPr>
          <a:xfrm>
            <a:off x="3500437" y="2047679"/>
            <a:ext cx="1446230" cy="369332"/>
          </a:xfrm>
          <a:prstGeom prst="rect">
            <a:avLst/>
          </a:prstGeom>
          <a:solidFill>
            <a:schemeClr val="accent1"/>
          </a:solidFill>
        </p:spPr>
        <p:txBody>
          <a:bodyPr wrap="none" rtlCol="0">
            <a:spAutoFit/>
          </a:bodyPr>
          <a:lstStyle/>
          <a:p>
            <a:pPr algn="l"/>
            <a:r>
              <a:rPr lang="sv-SE" b="1">
                <a:solidFill>
                  <a:schemeClr val="bg1"/>
                </a:solidFill>
              </a:rPr>
              <a:t>Ansvarsfullt</a:t>
            </a:r>
          </a:p>
        </p:txBody>
      </p:sp>
      <p:sp>
        <p:nvSpPr>
          <p:cNvPr id="2" name="Platshållare för sidfot 1">
            <a:extLst>
              <a:ext uri="{FF2B5EF4-FFF2-40B4-BE49-F238E27FC236}">
                <a16:creationId xmlns:a16="http://schemas.microsoft.com/office/drawing/2014/main" id="{4BF946E4-E341-17C9-389A-A61B2AB2E11F}"/>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4075539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CD1A8-C305-9B80-CE0A-9515F738E93B}"/>
            </a:ext>
          </a:extLst>
        </p:cNvPr>
        <p:cNvGrpSpPr/>
        <p:nvPr/>
      </p:nvGrpSpPr>
      <p:grpSpPr>
        <a:xfrm>
          <a:off x="0" y="0"/>
          <a:ext cx="0" cy="0"/>
          <a:chOff x="0" y="0"/>
          <a:chExt cx="0" cy="0"/>
        </a:xfrm>
      </p:grpSpPr>
      <p:sp>
        <p:nvSpPr>
          <p:cNvPr id="6" name="Rektangel: rundade hörn 8">
            <a:extLst>
              <a:ext uri="{FF2B5EF4-FFF2-40B4-BE49-F238E27FC236}">
                <a16:creationId xmlns:a16="http://schemas.microsoft.com/office/drawing/2014/main" id="{08F1A538-26F2-C0D6-EE85-65EEE410032E}"/>
              </a:ext>
            </a:extLst>
          </p:cNvPr>
          <p:cNvSpPr/>
          <p:nvPr/>
        </p:nvSpPr>
        <p:spPr>
          <a:xfrm>
            <a:off x="2475345" y="1934294"/>
            <a:ext cx="7486468" cy="29894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400"/>
              <a:t>EN BIKUPA KRING 9 PRINCIPER</a:t>
            </a:r>
          </a:p>
          <a:p>
            <a:pPr algn="ctr"/>
            <a:r>
              <a:rPr lang="en-US" sz="2400"/>
              <a:t>Vilken av </a:t>
            </a:r>
            <a:r>
              <a:rPr lang="en-US" sz="2400" err="1"/>
              <a:t>principerna</a:t>
            </a:r>
            <a:r>
              <a:rPr lang="en-US" sz="2400"/>
              <a:t> är </a:t>
            </a:r>
            <a:r>
              <a:rPr lang="en-US" sz="2400" err="1"/>
              <a:t>ni</a:t>
            </a:r>
            <a:r>
              <a:rPr lang="en-US" sz="2400"/>
              <a:t> bra </a:t>
            </a:r>
            <a:r>
              <a:rPr lang="en-US" sz="2400" err="1"/>
              <a:t>på</a:t>
            </a:r>
            <a:r>
              <a:rPr lang="en-US" sz="2400"/>
              <a:t> </a:t>
            </a:r>
            <a:r>
              <a:rPr lang="en-US" sz="2400" err="1"/>
              <a:t>respektive</a:t>
            </a:r>
            <a:r>
              <a:rPr lang="en-US" sz="2400"/>
              <a:t> </a:t>
            </a:r>
            <a:r>
              <a:rPr lang="en-US" sz="2400" err="1"/>
              <a:t>kan</a:t>
            </a:r>
            <a:r>
              <a:rPr lang="en-US" sz="2400"/>
              <a:t> </a:t>
            </a:r>
            <a:r>
              <a:rPr lang="en-US" sz="2400" err="1"/>
              <a:t>ni</a:t>
            </a:r>
            <a:r>
              <a:rPr lang="en-US" sz="2400"/>
              <a:t> </a:t>
            </a:r>
            <a:r>
              <a:rPr lang="en-US" sz="2400" err="1"/>
              <a:t>utveckla</a:t>
            </a:r>
            <a:r>
              <a:rPr lang="en-US" sz="2400"/>
              <a:t> </a:t>
            </a:r>
            <a:r>
              <a:rPr lang="en-US" sz="2400" err="1"/>
              <a:t>arbetet</a:t>
            </a:r>
            <a:r>
              <a:rPr lang="en-US" sz="2400"/>
              <a:t> </a:t>
            </a:r>
            <a:r>
              <a:rPr lang="en-US" sz="2400" err="1"/>
              <a:t>kring</a:t>
            </a:r>
            <a:r>
              <a:rPr lang="en-US" sz="2400"/>
              <a:t>? </a:t>
            </a:r>
            <a:br>
              <a:rPr lang="en-US"/>
            </a:br>
            <a:endParaRPr lang="sv-SE" sz="1800"/>
          </a:p>
        </p:txBody>
      </p:sp>
      <p:sp>
        <p:nvSpPr>
          <p:cNvPr id="2" name="Platshållare för sidfot 1">
            <a:extLst>
              <a:ext uri="{FF2B5EF4-FFF2-40B4-BE49-F238E27FC236}">
                <a16:creationId xmlns:a16="http://schemas.microsoft.com/office/drawing/2014/main" id="{5DA983A0-89DC-CED5-657A-5A69A69A887D}"/>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261909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3C0B4-E937-D481-F5E9-391533A1938F}"/>
            </a:ext>
          </a:extLst>
        </p:cNvPr>
        <p:cNvGrpSpPr/>
        <p:nvPr/>
      </p:nvGrpSpPr>
      <p:grpSpPr>
        <a:xfrm>
          <a:off x="0" y="0"/>
          <a:ext cx="0" cy="0"/>
          <a:chOff x="0" y="0"/>
          <a:chExt cx="0" cy="0"/>
        </a:xfrm>
      </p:grpSpPr>
      <p:sp>
        <p:nvSpPr>
          <p:cNvPr id="2" name="Rektangel: rundade hörn 8">
            <a:extLst>
              <a:ext uri="{FF2B5EF4-FFF2-40B4-BE49-F238E27FC236}">
                <a16:creationId xmlns:a16="http://schemas.microsoft.com/office/drawing/2014/main" id="{2A55C05E-F20B-B542-7C1C-6F95AE922084}"/>
              </a:ext>
            </a:extLst>
          </p:cNvPr>
          <p:cNvSpPr/>
          <p:nvPr/>
        </p:nvSpPr>
        <p:spPr>
          <a:xfrm>
            <a:off x="2599506" y="2292337"/>
            <a:ext cx="6992987" cy="22733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400" err="1">
                <a:solidFill>
                  <a:schemeClr val="bg1"/>
                </a:solidFill>
                <a:latin typeface="Oswald Medium" pitchFamily="2" charset="77"/>
                <a:ea typeface="+mj-ea"/>
                <a:cs typeface="+mj-cs"/>
              </a:rPr>
              <a:t>Expempel</a:t>
            </a:r>
            <a:r>
              <a:rPr lang="sv-SE" sz="4400">
                <a:solidFill>
                  <a:schemeClr val="bg1"/>
                </a:solidFill>
                <a:latin typeface="Oswald Medium" pitchFamily="2" charset="77"/>
                <a:ea typeface="+mj-ea"/>
                <a:cs typeface="+mj-cs"/>
              </a:rPr>
              <a:t> att inspireras av</a:t>
            </a:r>
          </a:p>
        </p:txBody>
      </p:sp>
    </p:spTree>
    <p:extLst>
      <p:ext uri="{BB962C8B-B14F-4D97-AF65-F5344CB8AC3E}">
        <p14:creationId xmlns:p14="http://schemas.microsoft.com/office/powerpoint/2010/main" val="4118220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60649" y="3178213"/>
            <a:ext cx="4371613" cy="2914409"/>
          </a:xfrm>
          <a:custGeom>
            <a:avLst/>
            <a:gdLst/>
            <a:ahLst/>
            <a:cxnLst/>
            <a:rect l="l" t="t" r="r" b="b"/>
            <a:pathLst>
              <a:path w="6557420" h="4371613">
                <a:moveTo>
                  <a:pt x="0" y="0"/>
                </a:moveTo>
                <a:lnTo>
                  <a:pt x="6557420" y="0"/>
                </a:lnTo>
                <a:lnTo>
                  <a:pt x="6557420" y="4371613"/>
                </a:lnTo>
                <a:lnTo>
                  <a:pt x="0" y="4371613"/>
                </a:lnTo>
                <a:lnTo>
                  <a:pt x="0" y="0"/>
                </a:lnTo>
                <a:close/>
              </a:path>
            </a:pathLst>
          </a:custGeom>
          <a:blipFill>
            <a:blip r:embed="rId3"/>
            <a:stretch>
              <a:fillRect/>
            </a:stretch>
          </a:blipFill>
        </p:spPr>
        <p:txBody>
          <a:bodyPr/>
          <a:lstStyle/>
          <a:p>
            <a:endParaRPr lang="sv-SE"/>
          </a:p>
        </p:txBody>
      </p:sp>
      <p:sp>
        <p:nvSpPr>
          <p:cNvPr id="3" name="TextBox 3"/>
          <p:cNvSpPr txBox="1"/>
          <p:nvPr/>
        </p:nvSpPr>
        <p:spPr>
          <a:xfrm>
            <a:off x="801630" y="570970"/>
            <a:ext cx="10917932" cy="100726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3850"/>
              </a:lnSpc>
            </a:pPr>
            <a:r>
              <a:rPr lang="en-US" sz="4400">
                <a:solidFill>
                  <a:srgbClr val="000000"/>
                </a:solidFill>
                <a:latin typeface="Oswald Medium"/>
                <a:ea typeface="Lato"/>
                <a:cs typeface="Lato"/>
                <a:sym typeface="Interstate Bold"/>
              </a:rPr>
              <a:t>Fathima - </a:t>
            </a:r>
            <a:r>
              <a:rPr lang="en-US" sz="4400" err="1">
                <a:solidFill>
                  <a:srgbClr val="000000"/>
                </a:solidFill>
                <a:latin typeface="Oswald Medium"/>
                <a:ea typeface="Lato"/>
                <a:cs typeface="Lato"/>
                <a:sym typeface="Interstate Bold"/>
              </a:rPr>
              <a:t>samarbete</a:t>
            </a:r>
            <a:r>
              <a:rPr lang="en-US" sz="4400">
                <a:solidFill>
                  <a:srgbClr val="000000"/>
                </a:solidFill>
                <a:latin typeface="Oswald Medium"/>
                <a:ea typeface="Lato"/>
                <a:cs typeface="Lato"/>
                <a:sym typeface="Interstate Bold"/>
              </a:rPr>
              <a:t> för </a:t>
            </a:r>
            <a:r>
              <a:rPr lang="en-US" sz="4400" err="1">
                <a:solidFill>
                  <a:srgbClr val="000000"/>
                </a:solidFill>
                <a:latin typeface="Oswald Medium"/>
                <a:ea typeface="Lato"/>
                <a:cs typeface="Lato"/>
                <a:sym typeface="Interstate Bold"/>
              </a:rPr>
              <a:t>ökat</a:t>
            </a:r>
            <a:r>
              <a:rPr lang="en-US" sz="4400">
                <a:solidFill>
                  <a:srgbClr val="000000"/>
                </a:solidFill>
                <a:latin typeface="Oswald Medium"/>
                <a:ea typeface="Lato"/>
                <a:cs typeface="Lato"/>
                <a:sym typeface="Interstate Bold"/>
              </a:rPr>
              <a:t> </a:t>
            </a:r>
            <a:r>
              <a:rPr lang="en-US" sz="4400" err="1">
                <a:solidFill>
                  <a:srgbClr val="000000"/>
                </a:solidFill>
                <a:latin typeface="Oswald Medium"/>
                <a:ea typeface="Lato"/>
                <a:cs typeface="Lato"/>
                <a:sym typeface="Interstate Bold"/>
              </a:rPr>
              <a:t>engagemang</a:t>
            </a:r>
            <a:r>
              <a:rPr lang="en-US" sz="4400">
                <a:solidFill>
                  <a:srgbClr val="000000"/>
                </a:solidFill>
                <a:latin typeface="Oswald Medium"/>
                <a:ea typeface="Lato"/>
                <a:cs typeface="Lato"/>
                <a:sym typeface="Interstate Bold"/>
              </a:rPr>
              <a:t> och </a:t>
            </a:r>
            <a:r>
              <a:rPr lang="en-US" sz="4400" err="1">
                <a:solidFill>
                  <a:srgbClr val="000000"/>
                </a:solidFill>
                <a:latin typeface="Oswald Medium"/>
                <a:ea typeface="Lato"/>
                <a:cs typeface="Lato"/>
                <a:sym typeface="Interstate Bold"/>
              </a:rPr>
              <a:t>stärkta</a:t>
            </a:r>
            <a:r>
              <a:rPr lang="en-US" sz="4400">
                <a:solidFill>
                  <a:srgbClr val="000000"/>
                </a:solidFill>
                <a:latin typeface="Oswald Medium"/>
                <a:ea typeface="Lato"/>
                <a:cs typeface="Lato"/>
                <a:sym typeface="Interstate Bold"/>
              </a:rPr>
              <a:t> </a:t>
            </a:r>
            <a:r>
              <a:rPr lang="en-US" sz="4400" err="1">
                <a:solidFill>
                  <a:srgbClr val="000000"/>
                </a:solidFill>
                <a:latin typeface="Oswald Medium"/>
                <a:ea typeface="Lato"/>
                <a:cs typeface="Lato"/>
                <a:sym typeface="Interstate Bold"/>
              </a:rPr>
              <a:t>rättigheter</a:t>
            </a:r>
            <a:endParaRPr lang="en-US" sz="4400">
              <a:solidFill>
                <a:srgbClr val="000000"/>
              </a:solidFill>
              <a:latin typeface="Oswald Medium"/>
              <a:ea typeface="Lato"/>
              <a:cs typeface="Lato"/>
            </a:endParaRPr>
          </a:p>
        </p:txBody>
      </p:sp>
      <p:sp>
        <p:nvSpPr>
          <p:cNvPr id="4" name="TextBox 4"/>
          <p:cNvSpPr txBox="1"/>
          <p:nvPr/>
        </p:nvSpPr>
        <p:spPr>
          <a:xfrm>
            <a:off x="801630" y="1718808"/>
            <a:ext cx="10917932" cy="153997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474980" lvl="1" indent="-237490" algn="just">
              <a:lnSpc>
                <a:spcPts val="3080"/>
              </a:lnSpc>
              <a:buFont typeface="Arial"/>
              <a:buChar char="•"/>
            </a:pPr>
            <a:r>
              <a:rPr lang="sv-SE" sz="1800">
                <a:solidFill>
                  <a:srgbClr val="000000"/>
                </a:solidFill>
                <a:latin typeface="Lato"/>
                <a:ea typeface="Lato"/>
                <a:cs typeface="Lato"/>
                <a:sym typeface="Open Sans"/>
              </a:rPr>
              <a:t>Samarbete har möjliggjort ökat välmående och självkänsla genom metod för att stärka tjejer som är nya i Sverige och engagera unga kvinnor med samma bakgrund som volontärer</a:t>
            </a:r>
            <a:endParaRPr lang="sv-SE" sz="1800">
              <a:solidFill>
                <a:srgbClr val="000000"/>
              </a:solidFill>
              <a:latin typeface="Lato"/>
              <a:ea typeface="Lato"/>
              <a:cs typeface="Lato"/>
            </a:endParaRPr>
          </a:p>
          <a:p>
            <a:pPr marL="474980" lvl="1" indent="-237490" algn="just">
              <a:lnSpc>
                <a:spcPts val="3080"/>
              </a:lnSpc>
              <a:buFont typeface="Arial"/>
              <a:buChar char="•"/>
            </a:pPr>
            <a:r>
              <a:rPr lang="sv-SE" sz="1800" err="1">
                <a:solidFill>
                  <a:srgbClr val="000000"/>
                </a:solidFill>
                <a:latin typeface="Lato"/>
                <a:ea typeface="Lato"/>
                <a:cs typeface="Lato"/>
                <a:sym typeface="Open Sans"/>
              </a:rPr>
              <a:t>Win</a:t>
            </a:r>
            <a:r>
              <a:rPr lang="sv-SE" sz="1800">
                <a:solidFill>
                  <a:srgbClr val="000000"/>
                </a:solidFill>
                <a:latin typeface="Lato"/>
                <a:ea typeface="Lato"/>
                <a:cs typeface="Lato"/>
                <a:sym typeface="Open Sans"/>
              </a:rPr>
              <a:t> </a:t>
            </a:r>
            <a:r>
              <a:rPr lang="sv-SE" sz="1800" err="1">
                <a:solidFill>
                  <a:srgbClr val="000000"/>
                </a:solidFill>
                <a:latin typeface="Lato"/>
                <a:ea typeface="Lato"/>
                <a:cs typeface="Lato"/>
                <a:sym typeface="Open Sans"/>
              </a:rPr>
              <a:t>win</a:t>
            </a:r>
            <a:r>
              <a:rPr lang="sv-SE" sz="1800">
                <a:solidFill>
                  <a:srgbClr val="000000"/>
                </a:solidFill>
                <a:latin typeface="Lato"/>
                <a:ea typeface="Lato"/>
                <a:cs typeface="Lato"/>
                <a:sym typeface="Open Sans"/>
              </a:rPr>
              <a:t> - mer verksamhet, nya volontärer och medlemmar in i rörelsen, lokalt starkare förtroende, fler RBUF-lokalgrupper</a:t>
            </a:r>
            <a:endParaRPr lang="sv-SE" sz="1800">
              <a:solidFill>
                <a:srgbClr val="000000"/>
              </a:solidFill>
              <a:latin typeface="Lato"/>
              <a:ea typeface="Lato"/>
              <a:cs typeface="Lato"/>
            </a:endParaRPr>
          </a:p>
        </p:txBody>
      </p:sp>
      <p:sp>
        <p:nvSpPr>
          <p:cNvPr id="5" name="TextBox 5"/>
          <p:cNvSpPr txBox="1"/>
          <p:nvPr/>
        </p:nvSpPr>
        <p:spPr>
          <a:xfrm>
            <a:off x="943131" y="3305988"/>
            <a:ext cx="6278205" cy="305000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87325" lvl="1">
              <a:lnSpc>
                <a:spcPts val="2427"/>
              </a:lnSpc>
            </a:pPr>
            <a:r>
              <a:rPr lang="sv-SE" sz="1800">
                <a:solidFill>
                  <a:srgbClr val="000000"/>
                </a:solidFill>
                <a:latin typeface="Lato"/>
              </a:rPr>
              <a:t>Flera sätt att samarbeta med RBUF:</a:t>
            </a:r>
            <a:endParaRPr lang="sv-SE"/>
          </a:p>
          <a:p>
            <a:pPr marL="473075" lvl="1" indent="-285750">
              <a:lnSpc>
                <a:spcPts val="2427"/>
              </a:lnSpc>
              <a:buFont typeface="Arial"/>
              <a:buChar char="•"/>
            </a:pPr>
            <a:r>
              <a:rPr lang="sv-SE" sz="1800" b="1">
                <a:solidFill>
                  <a:srgbClr val="000000"/>
                </a:solidFill>
                <a:latin typeface="Lato"/>
                <a:ea typeface="Lato"/>
                <a:cs typeface="Lato"/>
                <a:sym typeface="Open Sans Bold"/>
              </a:rPr>
              <a:t>projektfinansiering</a:t>
            </a:r>
            <a:r>
              <a:rPr lang="sv-SE" sz="1800">
                <a:solidFill>
                  <a:srgbClr val="000000"/>
                </a:solidFill>
                <a:latin typeface="Lato"/>
                <a:ea typeface="Lato"/>
                <a:cs typeface="Lato"/>
                <a:sym typeface="Open Sans"/>
              </a:rPr>
              <a:t> - RBUF bedriver verksamhet för att främja Barnrättsagendan genom anställd personal (se t.ex. samarbete RBUF - Rädda Barnen Malmö Nordöst från 2024 och framåt)</a:t>
            </a:r>
            <a:endParaRPr lang="sv-SE" sz="1800">
              <a:latin typeface="Lato"/>
              <a:ea typeface="Lato"/>
              <a:cs typeface="Lato"/>
            </a:endParaRPr>
          </a:p>
          <a:p>
            <a:pPr marL="374015" lvl="1" indent="-186690">
              <a:lnSpc>
                <a:spcPts val="2427"/>
              </a:lnSpc>
              <a:buFont typeface="Arial"/>
              <a:buChar char="•"/>
            </a:pPr>
            <a:r>
              <a:rPr lang="sv-SE" sz="1800" b="1">
                <a:solidFill>
                  <a:srgbClr val="000000"/>
                </a:solidFill>
                <a:latin typeface="Lato"/>
                <a:ea typeface="Lato"/>
                <a:cs typeface="Lato"/>
                <a:sym typeface="Open Sans Bold"/>
              </a:rPr>
              <a:t>verksamhetsfinansiering</a:t>
            </a:r>
            <a:r>
              <a:rPr lang="sv-SE" sz="1800">
                <a:solidFill>
                  <a:srgbClr val="000000"/>
                </a:solidFill>
                <a:latin typeface="Lato"/>
                <a:ea typeface="Lato"/>
                <a:cs typeface="Lato"/>
                <a:sym typeface="Open Sans"/>
              </a:rPr>
              <a:t> - RBUF utbildar volontärer och stöttar uppstart (se t.ex. samarbete RBUF - Rädda Barnen Helsingborg ht2025)</a:t>
            </a:r>
            <a:endParaRPr lang="sv-SE" sz="1800">
              <a:solidFill>
                <a:srgbClr val="000000"/>
              </a:solidFill>
              <a:latin typeface="Lato"/>
              <a:ea typeface="Lato"/>
              <a:cs typeface="Lato"/>
            </a:endParaRPr>
          </a:p>
          <a:p>
            <a:pPr marL="374015" lvl="1" indent="-186690">
              <a:lnSpc>
                <a:spcPts val="2427"/>
              </a:lnSpc>
              <a:buFont typeface="Arial"/>
              <a:buChar char="•"/>
            </a:pPr>
            <a:r>
              <a:rPr lang="sv-SE" sz="1800" b="1">
                <a:solidFill>
                  <a:srgbClr val="000000"/>
                </a:solidFill>
                <a:latin typeface="Lato"/>
                <a:ea typeface="Lato"/>
                <a:cs typeface="Lato"/>
                <a:sym typeface="Open Sans Bold"/>
              </a:rPr>
              <a:t>kunskapsutbyte</a:t>
            </a:r>
            <a:r>
              <a:rPr lang="sv-SE" sz="1800">
                <a:solidFill>
                  <a:srgbClr val="000000"/>
                </a:solidFill>
                <a:latin typeface="Lato"/>
                <a:ea typeface="Lato"/>
                <a:cs typeface="Lato"/>
                <a:sym typeface="Open Sans"/>
              </a:rPr>
              <a:t> - RBUF stöttar lokalföreningar att själva börja bedriva </a:t>
            </a:r>
            <a:r>
              <a:rPr lang="sv-SE" sz="1800" err="1">
                <a:solidFill>
                  <a:srgbClr val="000000"/>
                </a:solidFill>
                <a:latin typeface="Lato"/>
                <a:ea typeface="Lato"/>
                <a:cs typeface="Lato"/>
                <a:sym typeface="Open Sans"/>
              </a:rPr>
              <a:t>Fathima</a:t>
            </a:r>
            <a:endParaRPr lang="sv-SE" sz="1800" err="1">
              <a:solidFill>
                <a:srgbClr val="000000"/>
              </a:solidFill>
              <a:latin typeface="Lato"/>
              <a:ea typeface="Lato"/>
              <a:cs typeface="Lato"/>
            </a:endParaRPr>
          </a:p>
        </p:txBody>
      </p:sp>
      <p:sp>
        <p:nvSpPr>
          <p:cNvPr id="6" name="Platshållare för sidfot 5">
            <a:extLst>
              <a:ext uri="{FF2B5EF4-FFF2-40B4-BE49-F238E27FC236}">
                <a16:creationId xmlns:a16="http://schemas.microsoft.com/office/drawing/2014/main" id="{298B5696-1D58-8982-9A11-F373B6464303}"/>
              </a:ext>
            </a:extLst>
          </p:cNvPr>
          <p:cNvSpPr>
            <a:spLocks noGrp="1"/>
          </p:cNvSpPr>
          <p:nvPr>
            <p:ph type="ftr" sz="quarter" idx="11"/>
          </p:nvPr>
        </p:nvSpPr>
        <p:spPr/>
        <p:txBody>
          <a:bodyPr/>
          <a:lstStyle/>
          <a:p>
            <a:r>
              <a:rPr lang="sv-SE"/>
              <a:t>Varje dag gör vi världen lite bättre för barn.</a:t>
            </a:r>
            <a:endParaRPr lang="en-UK"/>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12222-950C-D9FD-853D-D23A0714D1FC}"/>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31CE7AB0-695B-7628-3EC0-36B24FDAD696}"/>
              </a:ext>
            </a:extLst>
          </p:cNvPr>
          <p:cNvSpPr>
            <a:spLocks noGrp="1"/>
          </p:cNvSpPr>
          <p:nvPr>
            <p:ph type="title"/>
          </p:nvPr>
        </p:nvSpPr>
        <p:spPr/>
        <p:txBody>
          <a:bodyPr>
            <a:normAutofit/>
          </a:bodyPr>
          <a:lstStyle/>
          <a:p>
            <a:r>
              <a:rPr lang="sv-SE"/>
              <a:t>Yngre barns delaktighet i civilberedskapen</a:t>
            </a:r>
            <a:endParaRPr lang="sv-SE" sz="3000"/>
          </a:p>
        </p:txBody>
      </p:sp>
      <p:sp>
        <p:nvSpPr>
          <p:cNvPr id="7" name="Text Placeholder 2">
            <a:extLst>
              <a:ext uri="{FF2B5EF4-FFF2-40B4-BE49-F238E27FC236}">
                <a16:creationId xmlns:a16="http://schemas.microsoft.com/office/drawing/2014/main" id="{2E6D194F-FD0D-684C-F031-8E2A60EE4535}"/>
              </a:ext>
            </a:extLst>
          </p:cNvPr>
          <p:cNvSpPr txBox="1">
            <a:spLocks/>
          </p:cNvSpPr>
          <p:nvPr/>
        </p:nvSpPr>
        <p:spPr>
          <a:xfrm>
            <a:off x="1441188" y="1888888"/>
            <a:ext cx="5571594" cy="4343522"/>
          </a:xfrm>
          <a:prstGeom prst="rect">
            <a:avLst/>
          </a:prstGeom>
        </p:spPr>
        <p:txBody>
          <a:bodyPr vert="horz" lIns="68580" tIns="34290" rIns="68580" bIns="34290" rtlCol="0" anchor="t">
            <a:no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685800">
              <a:lnSpc>
                <a:spcPct val="150000"/>
              </a:lnSpc>
              <a:buSzPct val="100000"/>
              <a:buFont typeface="Arial"/>
              <a:buChar char="•"/>
            </a:pPr>
            <a:r>
              <a:rPr lang="sv-SE" sz="1800">
                <a:solidFill>
                  <a:srgbClr val="000000"/>
                </a:solidFill>
                <a:latin typeface="Lato"/>
              </a:rPr>
              <a:t>Pilot i Karlshamns kommun med förskolebarn som deltar under beredskapsveckan i trygghetspunkt</a:t>
            </a:r>
            <a:endParaRPr lang="en-US" sz="1800">
              <a:solidFill>
                <a:srgbClr val="000000"/>
              </a:solidFill>
              <a:latin typeface="Lato"/>
            </a:endParaRPr>
          </a:p>
          <a:p>
            <a:pPr marL="285750" indent="-285750" defTabSz="685800">
              <a:lnSpc>
                <a:spcPct val="150000"/>
              </a:lnSpc>
              <a:buFont typeface="Arial"/>
              <a:buChar char="•"/>
            </a:pPr>
            <a:r>
              <a:rPr lang="sv-SE" sz="1800"/>
              <a:t>Förberedelse genom att bygga scenario och förbereda barnen</a:t>
            </a:r>
          </a:p>
          <a:p>
            <a:pPr marL="285750" indent="-285750" defTabSz="685800">
              <a:lnSpc>
                <a:spcPct val="150000"/>
              </a:lnSpc>
              <a:buFont typeface="Arial"/>
              <a:buChar char="•"/>
            </a:pPr>
            <a:r>
              <a:rPr lang="sv-SE" sz="1800"/>
              <a:t>Stationsvis och med observation som metod – hur och vad lyfter barn och unga i trygghetspunkten</a:t>
            </a:r>
          </a:p>
          <a:p>
            <a:pPr marL="285750" indent="-285750" defTabSz="685800">
              <a:lnSpc>
                <a:spcPct val="150000"/>
              </a:lnSpc>
              <a:buFont typeface="Arial"/>
              <a:buChar char="•"/>
            </a:pPr>
            <a:r>
              <a:rPr lang="sv-SE" sz="1800"/>
              <a:t>Kansli och medlemsrörelse (barnkrisstödjare), pedagoger och kommun</a:t>
            </a:r>
          </a:p>
          <a:p>
            <a:pPr marL="285750" indent="-285750" defTabSz="685800">
              <a:lnSpc>
                <a:spcPct val="150000"/>
              </a:lnSpc>
              <a:buFont typeface="Arial"/>
              <a:buChar char="•"/>
            </a:pPr>
            <a:r>
              <a:rPr lang="sv-SE" sz="1800"/>
              <a:t>Återkoppling på plats och i efterhand via pedagoger</a:t>
            </a:r>
          </a:p>
        </p:txBody>
      </p:sp>
      <p:pic>
        <p:nvPicPr>
          <p:cNvPr id="2" name="Picture 1" descr="A person looking at a stuffed animal&#10;&#10;AI-generated content may be incorrect.">
            <a:extLst>
              <a:ext uri="{FF2B5EF4-FFF2-40B4-BE49-F238E27FC236}">
                <a16:creationId xmlns:a16="http://schemas.microsoft.com/office/drawing/2014/main" id="{F56408D8-4FAE-022C-5EDD-42443EA66E23}"/>
              </a:ext>
            </a:extLst>
          </p:cNvPr>
          <p:cNvPicPr>
            <a:picLocks noChangeAspect="1"/>
          </p:cNvPicPr>
          <p:nvPr/>
        </p:nvPicPr>
        <p:blipFill>
          <a:blip r:embed="rId3"/>
          <a:stretch>
            <a:fillRect/>
          </a:stretch>
        </p:blipFill>
        <p:spPr>
          <a:xfrm>
            <a:off x="7785722" y="2092991"/>
            <a:ext cx="2573295" cy="3441357"/>
          </a:xfrm>
          <a:prstGeom prst="rect">
            <a:avLst/>
          </a:prstGeom>
        </p:spPr>
      </p:pic>
      <p:sp>
        <p:nvSpPr>
          <p:cNvPr id="4" name="Platshållare för sidfot 3">
            <a:extLst>
              <a:ext uri="{FF2B5EF4-FFF2-40B4-BE49-F238E27FC236}">
                <a16:creationId xmlns:a16="http://schemas.microsoft.com/office/drawing/2014/main" id="{739580F9-E4F0-92D0-22DE-8D7263CF66B0}"/>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395397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88FB4-2C0F-4A29-9FD3-13BF0DE24A17}"/>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A25DAC0F-9702-9229-C68D-09F75EF190C2}"/>
              </a:ext>
            </a:extLst>
          </p:cNvPr>
          <p:cNvSpPr>
            <a:spLocks noGrp="1"/>
          </p:cNvSpPr>
          <p:nvPr>
            <p:ph type="title"/>
          </p:nvPr>
        </p:nvSpPr>
        <p:spPr/>
        <p:txBody>
          <a:bodyPr>
            <a:normAutofit/>
          </a:bodyPr>
          <a:lstStyle/>
          <a:p>
            <a:r>
              <a:rPr lang="sv-SE"/>
              <a:t>Hjälpledare i Pippi Power </a:t>
            </a:r>
          </a:p>
        </p:txBody>
      </p:sp>
      <p:sp>
        <p:nvSpPr>
          <p:cNvPr id="7" name="Text Placeholder 2">
            <a:extLst>
              <a:ext uri="{FF2B5EF4-FFF2-40B4-BE49-F238E27FC236}">
                <a16:creationId xmlns:a16="http://schemas.microsoft.com/office/drawing/2014/main" id="{B34F2E66-CED2-470C-29E0-9FA8436FE630}"/>
              </a:ext>
            </a:extLst>
          </p:cNvPr>
          <p:cNvSpPr txBox="1">
            <a:spLocks/>
          </p:cNvSpPr>
          <p:nvPr/>
        </p:nvSpPr>
        <p:spPr>
          <a:xfrm>
            <a:off x="929219" y="1829356"/>
            <a:ext cx="7072212" cy="3438648"/>
          </a:xfrm>
          <a:prstGeom prst="rect">
            <a:avLst/>
          </a:prstGeom>
        </p:spPr>
        <p:txBody>
          <a:bodyPr vert="horz" lIns="68580" tIns="34290" rIns="68580" bIns="34290" rtlCol="0" anchor="t">
            <a:no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685800">
              <a:lnSpc>
                <a:spcPct val="150000"/>
              </a:lnSpc>
              <a:buSzPct val="100000"/>
              <a:buFont typeface="Arial"/>
              <a:buChar char="•"/>
            </a:pPr>
            <a:r>
              <a:rPr lang="sv-SE" sz="1800">
                <a:solidFill>
                  <a:srgbClr val="000000"/>
                </a:solidFill>
                <a:latin typeface="Lato"/>
              </a:rPr>
              <a:t>Pippi Power riktar sig till barn 9-13 som bor i socio-ekonomiskt utsatta områden runt om i Sverige. Idag bedrivs verksamheten i flera kommuner i södra Sverige</a:t>
            </a:r>
            <a:endParaRPr lang="en-US"/>
          </a:p>
          <a:p>
            <a:pPr marL="285750" indent="-285750" defTabSz="685800">
              <a:lnSpc>
                <a:spcPct val="150000"/>
              </a:lnSpc>
              <a:buFont typeface="Arial"/>
              <a:buChar char="•"/>
            </a:pPr>
            <a:r>
              <a:rPr lang="sv-SE" sz="1800"/>
              <a:t>Samtalsgruppsformat som är lika delar fritid – kreativitet – diskussioner och rättighetsarbete</a:t>
            </a:r>
          </a:p>
          <a:p>
            <a:pPr marL="285750" indent="-285750" defTabSz="685800">
              <a:lnSpc>
                <a:spcPct val="150000"/>
              </a:lnSpc>
              <a:buFont typeface="Arial"/>
              <a:buChar char="•"/>
            </a:pPr>
            <a:r>
              <a:rPr lang="sv-SE" sz="1800"/>
              <a:t>Till Pippi Power knyts hjälpledare som via en volontärtrappa utvecklar ledarskap och egenskaper som stärker individ och grupp.</a:t>
            </a:r>
          </a:p>
          <a:p>
            <a:pPr marL="285750" indent="-285750" defTabSz="685800">
              <a:lnSpc>
                <a:spcPct val="150000"/>
              </a:lnSpc>
              <a:buFont typeface="Arial"/>
              <a:buChar char="•"/>
            </a:pPr>
            <a:r>
              <a:rPr lang="sv-SE" sz="1800"/>
              <a:t>Volontärtrappan har det ultimata slutmålet inom Rädda Barnen, att bli volontär! </a:t>
            </a:r>
          </a:p>
          <a:p>
            <a:pPr defTabSz="685800">
              <a:lnSpc>
                <a:spcPct val="150000"/>
              </a:lnSpc>
            </a:pPr>
            <a:endParaRPr lang="sv-SE" sz="1800"/>
          </a:p>
          <a:p>
            <a:pPr defTabSz="685800">
              <a:lnSpc>
                <a:spcPct val="150000"/>
              </a:lnSpc>
            </a:pPr>
            <a:endParaRPr lang="sv-SE" sz="1800"/>
          </a:p>
        </p:txBody>
      </p:sp>
      <p:sp>
        <p:nvSpPr>
          <p:cNvPr id="2" name="Platshållare för sidfot 1">
            <a:extLst>
              <a:ext uri="{FF2B5EF4-FFF2-40B4-BE49-F238E27FC236}">
                <a16:creationId xmlns:a16="http://schemas.microsoft.com/office/drawing/2014/main" id="{E428BA39-97D5-C5A0-BDD5-C106A8E3542D}"/>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3756274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9F19E-02C0-6BAB-99CC-D1CDD712B55F}"/>
            </a:ext>
          </a:extLst>
        </p:cNvPr>
        <p:cNvGrpSpPr/>
        <p:nvPr/>
      </p:nvGrpSpPr>
      <p:grpSpPr>
        <a:xfrm>
          <a:off x="0" y="0"/>
          <a:ext cx="0" cy="0"/>
          <a:chOff x="0" y="0"/>
          <a:chExt cx="0" cy="0"/>
        </a:xfrm>
      </p:grpSpPr>
      <p:pic>
        <p:nvPicPr>
          <p:cNvPr id="4" name="Picture 3" descr="A diagram of a pyramid with red and white stars&#10;&#10;AI-generated content may be incorrect.">
            <a:extLst>
              <a:ext uri="{FF2B5EF4-FFF2-40B4-BE49-F238E27FC236}">
                <a16:creationId xmlns:a16="http://schemas.microsoft.com/office/drawing/2014/main" id="{8886BA78-9ED4-DF4E-2914-99BDC016B7A4}"/>
              </a:ext>
            </a:extLst>
          </p:cNvPr>
          <p:cNvPicPr>
            <a:picLocks noChangeAspect="1"/>
          </p:cNvPicPr>
          <p:nvPr/>
        </p:nvPicPr>
        <p:blipFill>
          <a:blip r:embed="rId3"/>
          <a:stretch>
            <a:fillRect/>
          </a:stretch>
        </p:blipFill>
        <p:spPr>
          <a:xfrm>
            <a:off x="2057399" y="566737"/>
            <a:ext cx="8077201" cy="5724526"/>
          </a:xfrm>
          <a:prstGeom prst="rect">
            <a:avLst/>
          </a:prstGeom>
        </p:spPr>
      </p:pic>
      <p:sp>
        <p:nvSpPr>
          <p:cNvPr id="2" name="Platshållare för sidfot 1">
            <a:extLst>
              <a:ext uri="{FF2B5EF4-FFF2-40B4-BE49-F238E27FC236}">
                <a16:creationId xmlns:a16="http://schemas.microsoft.com/office/drawing/2014/main" id="{DF22C857-62F2-5254-FE50-2521C854635E}"/>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12772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2E2A5D1-1CBE-D9FC-C48D-7F30BB12ACEF}"/>
              </a:ext>
            </a:extLst>
          </p:cNvPr>
          <p:cNvSpPr>
            <a:spLocks noGrp="1"/>
          </p:cNvSpPr>
          <p:nvPr>
            <p:ph idx="1"/>
          </p:nvPr>
        </p:nvSpPr>
        <p:spPr/>
        <p:txBody>
          <a:bodyPr/>
          <a:lstStyle/>
          <a:p>
            <a:pPr marL="342900" indent="-342900">
              <a:buFont typeface="Arial" panose="020B0604020202020204" pitchFamily="34" charset="0"/>
              <a:buChar char="•"/>
            </a:pPr>
            <a:r>
              <a:rPr lang="sv-SE" sz="2800"/>
              <a:t>Barnsyn</a:t>
            </a:r>
          </a:p>
          <a:p>
            <a:pPr marL="342900" indent="-342900">
              <a:buFont typeface="Arial" panose="020B0604020202020204" pitchFamily="34" charset="0"/>
              <a:buChar char="•"/>
            </a:pPr>
            <a:r>
              <a:rPr lang="sv-SE" sz="2800"/>
              <a:t>Artikel 12 </a:t>
            </a:r>
          </a:p>
          <a:p>
            <a:pPr marL="342900" indent="-342900">
              <a:buFont typeface="Arial" panose="020B0604020202020204" pitchFamily="34" charset="0"/>
              <a:buChar char="•"/>
            </a:pPr>
            <a:r>
              <a:rPr lang="sv-SE" sz="2800"/>
              <a:t>Verktyg för delaktighet</a:t>
            </a:r>
          </a:p>
          <a:p>
            <a:pPr marL="342900" indent="-342900">
              <a:buFont typeface="Arial" panose="020B0604020202020204" pitchFamily="34" charset="0"/>
              <a:buChar char="•"/>
            </a:pPr>
            <a:r>
              <a:rPr lang="sv-SE" sz="2800"/>
              <a:t>Exempel att inspireras av </a:t>
            </a:r>
          </a:p>
          <a:p>
            <a:pPr marL="342900" indent="-342900">
              <a:buFont typeface="Arial" panose="020B0604020202020204" pitchFamily="34" charset="0"/>
              <a:buChar char="•"/>
            </a:pPr>
            <a:endParaRPr lang="sv-SE"/>
          </a:p>
          <a:p>
            <a:pPr marL="342900" indent="-342900">
              <a:buFont typeface="Arial" panose="020B0604020202020204" pitchFamily="34" charset="0"/>
              <a:buChar char="•"/>
            </a:pPr>
            <a:endParaRPr lang="sv-SE"/>
          </a:p>
          <a:p>
            <a:pPr marL="342900" indent="-342900">
              <a:buFont typeface="Arial" panose="020B0604020202020204" pitchFamily="34" charset="0"/>
              <a:buChar char="•"/>
            </a:pPr>
            <a:endParaRPr lang="sv-SE"/>
          </a:p>
        </p:txBody>
      </p:sp>
      <p:sp>
        <p:nvSpPr>
          <p:cNvPr id="3" name="Rubrik 2">
            <a:extLst>
              <a:ext uri="{FF2B5EF4-FFF2-40B4-BE49-F238E27FC236}">
                <a16:creationId xmlns:a16="http://schemas.microsoft.com/office/drawing/2014/main" id="{41C59503-CC93-B96A-A5B1-187AC5E4D50C}"/>
              </a:ext>
            </a:extLst>
          </p:cNvPr>
          <p:cNvSpPr>
            <a:spLocks noGrp="1"/>
          </p:cNvSpPr>
          <p:nvPr>
            <p:ph type="title"/>
          </p:nvPr>
        </p:nvSpPr>
        <p:spPr/>
        <p:txBody>
          <a:bodyPr/>
          <a:lstStyle/>
          <a:p>
            <a:r>
              <a:rPr lang="sv-SE"/>
              <a:t>Agenda</a:t>
            </a:r>
          </a:p>
        </p:txBody>
      </p:sp>
      <p:sp>
        <p:nvSpPr>
          <p:cNvPr id="7" name="Platshållare för sidfot 6">
            <a:extLst>
              <a:ext uri="{FF2B5EF4-FFF2-40B4-BE49-F238E27FC236}">
                <a16:creationId xmlns:a16="http://schemas.microsoft.com/office/drawing/2014/main" id="{27657A70-D972-2C61-9268-5EEA944A2B72}"/>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416579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1750-2A08-9BE5-2AAD-5BE600E5AA49}"/>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09711357-F4C0-8F04-B9E5-520C449235B7}"/>
              </a:ext>
            </a:extLst>
          </p:cNvPr>
          <p:cNvSpPr>
            <a:spLocks noGrp="1"/>
          </p:cNvSpPr>
          <p:nvPr>
            <p:ph type="title"/>
          </p:nvPr>
        </p:nvSpPr>
        <p:spPr/>
        <p:txBody>
          <a:bodyPr>
            <a:normAutofit/>
          </a:bodyPr>
          <a:lstStyle/>
          <a:p>
            <a:r>
              <a:rPr lang="sv-SE"/>
              <a:t>Rättvisegalan</a:t>
            </a:r>
            <a:endParaRPr lang="sv-SE" sz="3000"/>
          </a:p>
        </p:txBody>
      </p:sp>
      <p:sp>
        <p:nvSpPr>
          <p:cNvPr id="7" name="Text Placeholder 2">
            <a:extLst>
              <a:ext uri="{FF2B5EF4-FFF2-40B4-BE49-F238E27FC236}">
                <a16:creationId xmlns:a16="http://schemas.microsoft.com/office/drawing/2014/main" id="{BC2671B0-78D5-4D54-4505-702BE931A283}"/>
              </a:ext>
            </a:extLst>
          </p:cNvPr>
          <p:cNvSpPr txBox="1">
            <a:spLocks/>
          </p:cNvSpPr>
          <p:nvPr/>
        </p:nvSpPr>
        <p:spPr>
          <a:xfrm>
            <a:off x="1036949" y="2091295"/>
            <a:ext cx="6179100" cy="3988523"/>
          </a:xfrm>
          <a:prstGeom prst="rect">
            <a:avLst/>
          </a:prstGeom>
        </p:spPr>
        <p:txBody>
          <a:bodyPr vert="horz" lIns="68580" tIns="34290" rIns="68580" bIns="34290" rtlCol="0" anchor="t">
            <a:no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685800">
              <a:lnSpc>
                <a:spcPct val="150000"/>
              </a:lnSpc>
              <a:buSzPct val="100000"/>
              <a:buFont typeface="Arial"/>
              <a:buChar char="•"/>
            </a:pPr>
            <a:r>
              <a:rPr lang="sv-SE" sz="1800">
                <a:solidFill>
                  <a:srgbClr val="000000"/>
                </a:solidFill>
                <a:latin typeface="Lato"/>
              </a:rPr>
              <a:t>Unga från tjejklubbs verksamheten i Östersund ville engagera sig, klipp till: Rättvisegalan</a:t>
            </a:r>
            <a:endParaRPr lang="en-US"/>
          </a:p>
          <a:p>
            <a:pPr marL="285750" indent="-285750" defTabSz="685800">
              <a:lnSpc>
                <a:spcPct val="150000"/>
              </a:lnSpc>
              <a:buFont typeface="Arial"/>
              <a:buChar char="•"/>
            </a:pPr>
            <a:r>
              <a:rPr lang="sv-SE" sz="1800">
                <a:ea typeface="Lato"/>
                <a:cs typeface="Lato"/>
              </a:rPr>
              <a:t>Helt ungdomsdrivet med stöd av lokala kollegor</a:t>
            </a:r>
            <a:endParaRPr lang="sv-SE" sz="1800"/>
          </a:p>
          <a:p>
            <a:pPr marL="285750" indent="-285750" defTabSz="685800">
              <a:lnSpc>
                <a:spcPct val="150000"/>
              </a:lnSpc>
              <a:buFont typeface="Arial"/>
              <a:buChar char="•"/>
            </a:pPr>
            <a:r>
              <a:rPr lang="sv-SE" sz="1800"/>
              <a:t>Organiserade unga som bestämmer sig för att åstadkomma något stort, och identifierar varje verktyg på vägen dit.</a:t>
            </a:r>
          </a:p>
          <a:p>
            <a:pPr marL="285750" indent="-285750" defTabSz="685800">
              <a:lnSpc>
                <a:spcPct val="150000"/>
              </a:lnSpc>
              <a:buFont typeface="Arial"/>
              <a:buChar char="•"/>
            </a:pPr>
            <a:r>
              <a:rPr lang="sv-SE" sz="1800"/>
              <a:t>Till slut samlades det in ca 63 000 kronor till Rädda Barnens arbete i kris</a:t>
            </a:r>
          </a:p>
          <a:p>
            <a:pPr marL="285750" indent="-285750" defTabSz="685800">
              <a:lnSpc>
                <a:spcPct val="150000"/>
              </a:lnSpc>
              <a:buFont typeface="Arial"/>
              <a:buChar char="•"/>
            </a:pPr>
            <a:r>
              <a:rPr lang="sv-SE" sz="1800"/>
              <a:t>Medskick: vi vuxna måste ibland våga släppa taget! </a:t>
            </a:r>
          </a:p>
          <a:p>
            <a:pPr marL="285750" indent="-285750" defTabSz="685800">
              <a:lnSpc>
                <a:spcPct val="150000"/>
              </a:lnSpc>
              <a:buFont typeface="Arial"/>
              <a:buChar char="•"/>
            </a:pPr>
            <a:endParaRPr lang="sv-SE" sz="1400"/>
          </a:p>
        </p:txBody>
      </p:sp>
      <p:pic>
        <p:nvPicPr>
          <p:cNvPr id="4" name="Picture 3" descr="A group of people sitting at tables in front of a large screen&#10;&#10;AI-generated content may be incorrect.">
            <a:extLst>
              <a:ext uri="{FF2B5EF4-FFF2-40B4-BE49-F238E27FC236}">
                <a16:creationId xmlns:a16="http://schemas.microsoft.com/office/drawing/2014/main" id="{72C1E37D-EE59-2A7B-B372-7C759E33B439}"/>
              </a:ext>
            </a:extLst>
          </p:cNvPr>
          <p:cNvPicPr>
            <a:picLocks noChangeAspect="1"/>
          </p:cNvPicPr>
          <p:nvPr/>
        </p:nvPicPr>
        <p:blipFill>
          <a:blip r:embed="rId3"/>
          <a:stretch>
            <a:fillRect/>
          </a:stretch>
        </p:blipFill>
        <p:spPr>
          <a:xfrm>
            <a:off x="9723981" y="1536798"/>
            <a:ext cx="2100476" cy="4531057"/>
          </a:xfrm>
          <a:prstGeom prst="rect">
            <a:avLst/>
          </a:prstGeom>
        </p:spPr>
      </p:pic>
      <p:pic>
        <p:nvPicPr>
          <p:cNvPr id="2" name="Picture 1" descr="A screenshot of two girls&#10;&#10;AI-generated content may be incorrect.">
            <a:extLst>
              <a:ext uri="{FF2B5EF4-FFF2-40B4-BE49-F238E27FC236}">
                <a16:creationId xmlns:a16="http://schemas.microsoft.com/office/drawing/2014/main" id="{96ABE187-EDF3-39F9-585E-5170B7D74B67}"/>
              </a:ext>
            </a:extLst>
          </p:cNvPr>
          <p:cNvPicPr>
            <a:picLocks noChangeAspect="1"/>
          </p:cNvPicPr>
          <p:nvPr/>
        </p:nvPicPr>
        <p:blipFill>
          <a:blip r:embed="rId4"/>
          <a:stretch>
            <a:fillRect/>
          </a:stretch>
        </p:blipFill>
        <p:spPr>
          <a:xfrm>
            <a:off x="7217551" y="825596"/>
            <a:ext cx="2836690" cy="3262184"/>
          </a:xfrm>
          <a:prstGeom prst="rect">
            <a:avLst/>
          </a:prstGeom>
        </p:spPr>
      </p:pic>
      <p:sp>
        <p:nvSpPr>
          <p:cNvPr id="5" name="Platshållare för sidfot 4">
            <a:extLst>
              <a:ext uri="{FF2B5EF4-FFF2-40B4-BE49-F238E27FC236}">
                <a16:creationId xmlns:a16="http://schemas.microsoft.com/office/drawing/2014/main" id="{C5C9FD0D-2080-8C6E-D5B3-E94F1AD3DDC2}"/>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2569055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5B720-757E-AA1A-7A11-3F2F10A765CE}"/>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73A99256-611C-A134-19CC-D6B99B5054F3}"/>
              </a:ext>
            </a:extLst>
          </p:cNvPr>
          <p:cNvSpPr>
            <a:spLocks noGrp="1"/>
          </p:cNvSpPr>
          <p:nvPr>
            <p:ph type="title"/>
          </p:nvPr>
        </p:nvSpPr>
        <p:spPr/>
        <p:txBody>
          <a:bodyPr>
            <a:normAutofit/>
          </a:bodyPr>
          <a:lstStyle/>
          <a:p>
            <a:r>
              <a:rPr lang="sv-SE"/>
              <a:t>CERD – en rapport helt skriven av barn</a:t>
            </a:r>
            <a:endParaRPr lang="sv-SE" sz="3000"/>
          </a:p>
        </p:txBody>
      </p:sp>
      <p:sp>
        <p:nvSpPr>
          <p:cNvPr id="7" name="Text Placeholder 2">
            <a:extLst>
              <a:ext uri="{FF2B5EF4-FFF2-40B4-BE49-F238E27FC236}">
                <a16:creationId xmlns:a16="http://schemas.microsoft.com/office/drawing/2014/main" id="{19541F6A-84DB-EE94-4D56-7D2120F7D58B}"/>
              </a:ext>
            </a:extLst>
          </p:cNvPr>
          <p:cNvSpPr txBox="1">
            <a:spLocks/>
          </p:cNvSpPr>
          <p:nvPr/>
        </p:nvSpPr>
        <p:spPr>
          <a:xfrm>
            <a:off x="1036949" y="2091295"/>
            <a:ext cx="6179100" cy="3988523"/>
          </a:xfrm>
          <a:prstGeom prst="rect">
            <a:avLst/>
          </a:prstGeom>
        </p:spPr>
        <p:txBody>
          <a:bodyPr vert="horz" lIns="68580" tIns="34290" rIns="68580" bIns="34290" rtlCol="0" anchor="t">
            <a:no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685800">
              <a:lnSpc>
                <a:spcPct val="150000"/>
              </a:lnSpc>
              <a:buSzPct val="100000"/>
              <a:buFont typeface="Arial"/>
              <a:buChar char="•"/>
            </a:pPr>
            <a:r>
              <a:rPr lang="sv-SE" sz="1800">
                <a:solidFill>
                  <a:srgbClr val="000000"/>
                </a:solidFill>
                <a:latin typeface="Lato"/>
              </a:rPr>
              <a:t>2025 lämnade Rädda Barnen och Rädda Barnens ungdomsförbund in en rapport till CERD (FNs kommitté mot rasdiskriminering)</a:t>
            </a:r>
            <a:endParaRPr lang="sv-SE" sz="1800"/>
          </a:p>
          <a:p>
            <a:pPr marL="285750" indent="-285750" defTabSz="685800">
              <a:lnSpc>
                <a:spcPct val="150000"/>
              </a:lnSpc>
              <a:buFont typeface="Arial"/>
              <a:buChar char="•"/>
            </a:pPr>
            <a:r>
              <a:rPr lang="sv-SE" sz="1800"/>
              <a:t>Den första barnskrivna rapporten som någonsin lämnats in till FN-organet, historiskt! </a:t>
            </a:r>
          </a:p>
          <a:p>
            <a:pPr marL="285750" indent="-285750" defTabSz="685800">
              <a:lnSpc>
                <a:spcPct val="150000"/>
              </a:lnSpc>
              <a:buFont typeface="Arial"/>
              <a:buChar char="•"/>
            </a:pPr>
            <a:r>
              <a:rPr lang="sv-SE" sz="1800"/>
              <a:t>74 barn deltog i konsultationer från Boden i norr till Malmö i söder, därefter deltog 8 barn i att sätta samman och skriva rapporten! </a:t>
            </a:r>
          </a:p>
          <a:p>
            <a:pPr marL="285750" indent="-285750" defTabSz="685800">
              <a:lnSpc>
                <a:spcPct val="150000"/>
              </a:lnSpc>
              <a:buFont typeface="Arial"/>
              <a:buChar char="•"/>
            </a:pPr>
            <a:r>
              <a:rPr lang="sv-SE" sz="1800"/>
              <a:t>Resultatet: "Vår verklighet, ert ansvar", finns på medlemssidorna och på Rädda Barnens hemsida!</a:t>
            </a:r>
          </a:p>
          <a:p>
            <a:pPr marL="285750" indent="-285750" defTabSz="685800">
              <a:lnSpc>
                <a:spcPct val="150000"/>
              </a:lnSpc>
              <a:buFont typeface="Arial"/>
              <a:buChar char="•"/>
            </a:pPr>
            <a:endParaRPr lang="sv-SE" sz="1400"/>
          </a:p>
        </p:txBody>
      </p:sp>
      <p:pic>
        <p:nvPicPr>
          <p:cNvPr id="5" name="Picture 4" descr="A red board with several pieces of paper with writing on it&#10;&#10;AI-generated content may be incorrect.">
            <a:extLst>
              <a:ext uri="{FF2B5EF4-FFF2-40B4-BE49-F238E27FC236}">
                <a16:creationId xmlns:a16="http://schemas.microsoft.com/office/drawing/2014/main" id="{9DC67308-197D-C1D9-3861-81D1F445F71F}"/>
              </a:ext>
            </a:extLst>
          </p:cNvPr>
          <p:cNvPicPr>
            <a:picLocks noChangeAspect="1"/>
          </p:cNvPicPr>
          <p:nvPr/>
        </p:nvPicPr>
        <p:blipFill>
          <a:blip r:embed="rId3"/>
          <a:stretch>
            <a:fillRect/>
          </a:stretch>
        </p:blipFill>
        <p:spPr>
          <a:xfrm>
            <a:off x="8464018" y="1716794"/>
            <a:ext cx="3104299" cy="4360845"/>
          </a:xfrm>
          <a:prstGeom prst="rect">
            <a:avLst/>
          </a:prstGeom>
        </p:spPr>
      </p:pic>
      <p:sp>
        <p:nvSpPr>
          <p:cNvPr id="2" name="Platshållare för sidfot 1">
            <a:extLst>
              <a:ext uri="{FF2B5EF4-FFF2-40B4-BE49-F238E27FC236}">
                <a16:creationId xmlns:a16="http://schemas.microsoft.com/office/drawing/2014/main" id="{1FB74F43-488D-30F4-F585-40E250284A7C}"/>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3033192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89E8C-B8E1-B36A-3C43-9DACA2251A4A}"/>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CE5F2E20-B271-7838-6799-87AE01A236FA}"/>
              </a:ext>
            </a:extLst>
          </p:cNvPr>
          <p:cNvSpPr>
            <a:spLocks noGrp="1"/>
          </p:cNvSpPr>
          <p:nvPr>
            <p:ph type="title"/>
          </p:nvPr>
        </p:nvSpPr>
        <p:spPr/>
        <p:txBody>
          <a:bodyPr>
            <a:normAutofit/>
          </a:bodyPr>
          <a:lstStyle/>
          <a:p>
            <a:r>
              <a:rPr lang="sv-SE"/>
              <a:t>CERD – en rapport helt skriven av barn</a:t>
            </a:r>
            <a:endParaRPr lang="sv-SE" sz="3000"/>
          </a:p>
        </p:txBody>
      </p:sp>
      <p:sp>
        <p:nvSpPr>
          <p:cNvPr id="7" name="Text Placeholder 2">
            <a:extLst>
              <a:ext uri="{FF2B5EF4-FFF2-40B4-BE49-F238E27FC236}">
                <a16:creationId xmlns:a16="http://schemas.microsoft.com/office/drawing/2014/main" id="{A5270A90-6A74-FA0E-B343-FC577C1F4A78}"/>
              </a:ext>
            </a:extLst>
          </p:cNvPr>
          <p:cNvSpPr txBox="1">
            <a:spLocks/>
          </p:cNvSpPr>
          <p:nvPr/>
        </p:nvSpPr>
        <p:spPr>
          <a:xfrm>
            <a:off x="1036949" y="2091295"/>
            <a:ext cx="6179100" cy="3988523"/>
          </a:xfrm>
          <a:prstGeom prst="rect">
            <a:avLst/>
          </a:prstGeom>
        </p:spPr>
        <p:txBody>
          <a:bodyPr vert="horz" lIns="68580" tIns="34290" rIns="68580" bIns="34290" rtlCol="0" anchor="t">
            <a:no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685800">
              <a:lnSpc>
                <a:spcPct val="150000"/>
              </a:lnSpc>
              <a:buSzPct val="100000"/>
              <a:buFont typeface="Arial"/>
              <a:buChar char="•"/>
            </a:pPr>
            <a:r>
              <a:rPr lang="sv-SE" sz="1800">
                <a:solidFill>
                  <a:srgbClr val="000000"/>
                </a:solidFill>
                <a:latin typeface="Lato"/>
              </a:rPr>
              <a:t>Resultatet:</a:t>
            </a:r>
            <a:endParaRPr lang="sv-SE" sz="1800"/>
          </a:p>
          <a:p>
            <a:pPr marL="285750" indent="-285750" defTabSz="685800">
              <a:lnSpc>
                <a:spcPct val="150000"/>
              </a:lnSpc>
              <a:buSzPct val="100000"/>
              <a:buFont typeface="Arial"/>
              <a:buChar char="•"/>
            </a:pPr>
            <a:r>
              <a:rPr lang="sv-SE" sz="1800"/>
              <a:t>Rapportlansering och rundabordssamtal med representanter från Barnombudsmannen, MR-institutet och diskrimineringsombudsmannen</a:t>
            </a:r>
          </a:p>
          <a:p>
            <a:pPr marL="285750" indent="-285750" defTabSz="685800">
              <a:lnSpc>
                <a:spcPct val="150000"/>
              </a:lnSpc>
              <a:buSzPct val="100000"/>
              <a:buFont typeface="Arial"/>
              <a:buChar char="•"/>
            </a:pPr>
            <a:r>
              <a:rPr lang="sv-SE" sz="1800"/>
              <a:t>Ministermöte med jämställdhetsminister Nina Larsson</a:t>
            </a:r>
          </a:p>
          <a:p>
            <a:pPr marL="285750" indent="-285750" defTabSz="685800">
              <a:lnSpc>
                <a:spcPct val="150000"/>
              </a:lnSpc>
              <a:buSzPct val="100000"/>
              <a:buFont typeface="Arial"/>
              <a:buChar char="•"/>
            </a:pPr>
            <a:r>
              <a:rPr lang="sv-SE" sz="1800"/>
              <a:t>Möte med kommittén på plats i </a:t>
            </a:r>
            <a:r>
              <a:rPr lang="sv-SE" sz="1800" err="1"/>
              <a:t>Genéve</a:t>
            </a:r>
          </a:p>
          <a:p>
            <a:pPr marL="285750" indent="-285750" defTabSz="685800">
              <a:lnSpc>
                <a:spcPct val="150000"/>
              </a:lnSpc>
              <a:buSzPct val="100000"/>
              <a:buFont typeface="Arial"/>
              <a:buChar char="•"/>
            </a:pPr>
            <a:endParaRPr lang="sv-SE" sz="1800"/>
          </a:p>
          <a:p>
            <a:pPr marL="285750" indent="-285750" defTabSz="685800">
              <a:lnSpc>
                <a:spcPct val="150000"/>
              </a:lnSpc>
              <a:buFont typeface="Arial"/>
              <a:buChar char="•"/>
            </a:pPr>
            <a:endParaRPr lang="sv-SE" sz="1400"/>
          </a:p>
        </p:txBody>
      </p:sp>
      <p:sp>
        <p:nvSpPr>
          <p:cNvPr id="2" name="Rektangel: rundade hörn 6">
            <a:extLst>
              <a:ext uri="{FF2B5EF4-FFF2-40B4-BE49-F238E27FC236}">
                <a16:creationId xmlns:a16="http://schemas.microsoft.com/office/drawing/2014/main" id="{8521FB62-EF1C-8D78-1DF2-AD361DDB9D0F}"/>
              </a:ext>
            </a:extLst>
          </p:cNvPr>
          <p:cNvSpPr/>
          <p:nvPr/>
        </p:nvSpPr>
        <p:spPr>
          <a:xfrm>
            <a:off x="8630468" y="1717897"/>
            <a:ext cx="2404871" cy="192024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sv-SE" b="1"/>
          </a:p>
          <a:p>
            <a:pPr algn="ctr"/>
            <a:r>
              <a:rPr lang="sv-SE" sz="6000" b="1"/>
              <a:t>2018</a:t>
            </a:r>
          </a:p>
          <a:p>
            <a:r>
              <a:rPr lang="sv-SE" b="1"/>
              <a:t>Rekommendationer </a:t>
            </a:r>
            <a:r>
              <a:rPr lang="sv-SE"/>
              <a:t>Antal gånger barn nämndes: 0</a:t>
            </a:r>
          </a:p>
          <a:p>
            <a:endParaRPr lang="sv-SE"/>
          </a:p>
          <a:p>
            <a:endParaRPr lang="sv-SE"/>
          </a:p>
        </p:txBody>
      </p:sp>
      <p:sp>
        <p:nvSpPr>
          <p:cNvPr id="4" name="Rektangel: rundade hörn 8">
            <a:extLst>
              <a:ext uri="{FF2B5EF4-FFF2-40B4-BE49-F238E27FC236}">
                <a16:creationId xmlns:a16="http://schemas.microsoft.com/office/drawing/2014/main" id="{EC76AE4A-5F9E-7F3C-A248-8C37C6125F6C}"/>
              </a:ext>
            </a:extLst>
          </p:cNvPr>
          <p:cNvSpPr/>
          <p:nvPr/>
        </p:nvSpPr>
        <p:spPr>
          <a:xfrm>
            <a:off x="8627751" y="3737655"/>
            <a:ext cx="2490215" cy="23408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sv-SE" b="1"/>
          </a:p>
          <a:p>
            <a:pPr algn="ctr"/>
            <a:r>
              <a:rPr lang="sv-SE" sz="6000" b="1"/>
              <a:t>2025</a:t>
            </a:r>
          </a:p>
          <a:p>
            <a:r>
              <a:rPr lang="sv-SE" b="1"/>
              <a:t>Rekommendationer </a:t>
            </a:r>
            <a:r>
              <a:rPr lang="sv-SE"/>
              <a:t>Antal gånger barn nämndes: 18</a:t>
            </a:r>
          </a:p>
          <a:p>
            <a:r>
              <a:rPr lang="sv-SE"/>
              <a:t>Och en egen rubrik!</a:t>
            </a:r>
          </a:p>
          <a:p>
            <a:endParaRPr lang="sv-SE"/>
          </a:p>
          <a:p>
            <a:endParaRPr lang="sv-SE"/>
          </a:p>
        </p:txBody>
      </p:sp>
      <p:sp>
        <p:nvSpPr>
          <p:cNvPr id="5" name="Platshållare för sidfot 4">
            <a:extLst>
              <a:ext uri="{FF2B5EF4-FFF2-40B4-BE49-F238E27FC236}">
                <a16:creationId xmlns:a16="http://schemas.microsoft.com/office/drawing/2014/main" id="{3D7B4537-5C04-F97D-289D-4F6A6B27EE9A}"/>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223325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36F252B-0716-B336-A4F9-3DC53415F038}"/>
              </a:ext>
            </a:extLst>
          </p:cNvPr>
          <p:cNvSpPr>
            <a:spLocks noGrp="1"/>
          </p:cNvSpPr>
          <p:nvPr>
            <p:ph idx="1"/>
          </p:nvPr>
        </p:nvSpPr>
        <p:spPr/>
        <p:txBody>
          <a:bodyPr/>
          <a:lstStyle/>
          <a:p>
            <a:r>
              <a:rPr lang="sv-SE"/>
              <a:t>Gå utbildningen </a:t>
            </a:r>
            <a:r>
              <a:rPr lang="sv-SE" i="1"/>
              <a:t>Barns delaktighet</a:t>
            </a:r>
          </a:p>
          <a:p>
            <a:endParaRPr lang="sv-SE"/>
          </a:p>
          <a:p>
            <a:r>
              <a:rPr lang="sv-SE"/>
              <a:t>Utbildningen hjälper dig som möter barn och föräldrar att skapa en verksamhet som bygger på barns delaktighet. Du får grundläggande kunskap om barns rätt till delaktighet och praktiska verktyg för att stärka barns delaktighet i din roll.</a:t>
            </a:r>
          </a:p>
          <a:p>
            <a:endParaRPr lang="sv-SE"/>
          </a:p>
          <a:p>
            <a:r>
              <a:rPr lang="sv-SE"/>
              <a:t>Utbildningen finns på vår medlemswebb. </a:t>
            </a:r>
          </a:p>
          <a:p>
            <a:endParaRPr lang="sv-SE"/>
          </a:p>
        </p:txBody>
      </p:sp>
      <p:sp>
        <p:nvSpPr>
          <p:cNvPr id="3" name="Rubrik 2">
            <a:extLst>
              <a:ext uri="{FF2B5EF4-FFF2-40B4-BE49-F238E27FC236}">
                <a16:creationId xmlns:a16="http://schemas.microsoft.com/office/drawing/2014/main" id="{E02D07D5-EB7E-24E7-FE8F-76C36D9F5816}"/>
              </a:ext>
            </a:extLst>
          </p:cNvPr>
          <p:cNvSpPr>
            <a:spLocks noGrp="1"/>
          </p:cNvSpPr>
          <p:nvPr>
            <p:ph type="title"/>
          </p:nvPr>
        </p:nvSpPr>
        <p:spPr/>
        <p:txBody>
          <a:bodyPr/>
          <a:lstStyle/>
          <a:p>
            <a:r>
              <a:rPr lang="sv-SE"/>
              <a:t>Vill du lära dig mer? </a:t>
            </a:r>
          </a:p>
        </p:txBody>
      </p:sp>
      <p:sp>
        <p:nvSpPr>
          <p:cNvPr id="4" name="Platshållare för sidfot 3">
            <a:extLst>
              <a:ext uri="{FF2B5EF4-FFF2-40B4-BE49-F238E27FC236}">
                <a16:creationId xmlns:a16="http://schemas.microsoft.com/office/drawing/2014/main" id="{FB58B5FB-B401-F000-B372-325643365814}"/>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749842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
            <a:extLst>
              <a:ext uri="{FF2B5EF4-FFF2-40B4-BE49-F238E27FC236}">
                <a16:creationId xmlns:a16="http://schemas.microsoft.com/office/drawing/2014/main" id="{77559015-246B-4A3D-A771-94C00AA2A8DF}"/>
              </a:ext>
            </a:extLst>
          </p:cNvPr>
          <p:cNvSpPr/>
          <p:nvPr/>
        </p:nvSpPr>
        <p:spPr>
          <a:xfrm>
            <a:off x="3470088" y="1916115"/>
            <a:ext cx="5478227" cy="1846261"/>
          </a:xfrm>
          <a:prstGeom prst="roundRect">
            <a:avLst>
              <a:gd name="adj" fmla="val 501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5400" cap="all">
                <a:solidFill>
                  <a:schemeClr val="bg1"/>
                </a:solidFill>
                <a:latin typeface="Oswald Medium" pitchFamily="2" charset="0"/>
                <a:cs typeface="Trade Gothic LT Std Bold Cn"/>
              </a:rPr>
              <a:t>Tack! </a:t>
            </a:r>
            <a:endParaRPr lang="en-UK" sz="5400" cap="all">
              <a:solidFill>
                <a:schemeClr val="bg1"/>
              </a:solidFill>
              <a:latin typeface="Oswald Medium" pitchFamily="2" charset="0"/>
              <a:cs typeface="Trade Gothic LT Std Bold Cn"/>
            </a:endParaRPr>
          </a:p>
        </p:txBody>
      </p:sp>
      <p:sp>
        <p:nvSpPr>
          <p:cNvPr id="5" name="Platshållare för sidfot 4">
            <a:extLst>
              <a:ext uri="{FF2B5EF4-FFF2-40B4-BE49-F238E27FC236}">
                <a16:creationId xmlns:a16="http://schemas.microsoft.com/office/drawing/2014/main" id="{BAAB2037-4E49-48E3-4A4A-875E8FF003D2}"/>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54539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FC1B3-147A-3090-506C-7BE99CE96172}"/>
            </a:ext>
          </a:extLst>
        </p:cNvPr>
        <p:cNvGrpSpPr/>
        <p:nvPr/>
      </p:nvGrpSpPr>
      <p:grpSpPr>
        <a:xfrm>
          <a:off x="0" y="0"/>
          <a:ext cx="0" cy="0"/>
          <a:chOff x="0" y="0"/>
          <a:chExt cx="0" cy="0"/>
        </a:xfrm>
      </p:grpSpPr>
      <p:sp>
        <p:nvSpPr>
          <p:cNvPr id="6" name="Rektangel: rundade hörn 8">
            <a:extLst>
              <a:ext uri="{FF2B5EF4-FFF2-40B4-BE49-F238E27FC236}">
                <a16:creationId xmlns:a16="http://schemas.microsoft.com/office/drawing/2014/main" id="{E27D91F1-A76E-72F0-99C1-A66AFBE0DE32}"/>
              </a:ext>
            </a:extLst>
          </p:cNvPr>
          <p:cNvSpPr/>
          <p:nvPr/>
        </p:nvSpPr>
        <p:spPr>
          <a:xfrm>
            <a:off x="2974109" y="1643349"/>
            <a:ext cx="6655195" cy="32757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800"/>
              <a:t>Bikupa: när kände du dig för första gången delaktig som barn? </a:t>
            </a:r>
          </a:p>
        </p:txBody>
      </p:sp>
      <p:sp>
        <p:nvSpPr>
          <p:cNvPr id="2" name="Platshållare för sidfot 1">
            <a:extLst>
              <a:ext uri="{FF2B5EF4-FFF2-40B4-BE49-F238E27FC236}">
                <a16:creationId xmlns:a16="http://schemas.microsoft.com/office/drawing/2014/main" id="{DDCAE7D7-3986-1C5F-B7F8-DCBE30E4D512}"/>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402314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rundade hörn 8">
            <a:extLst>
              <a:ext uri="{FF2B5EF4-FFF2-40B4-BE49-F238E27FC236}">
                <a16:creationId xmlns:a16="http://schemas.microsoft.com/office/drawing/2014/main" id="{70C4B790-73AB-9EE4-D373-D0EDD28F95D4}"/>
              </a:ext>
            </a:extLst>
          </p:cNvPr>
          <p:cNvSpPr/>
          <p:nvPr/>
        </p:nvSpPr>
        <p:spPr>
          <a:xfrm>
            <a:off x="3554940" y="2136770"/>
            <a:ext cx="5082120" cy="22733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400">
                <a:solidFill>
                  <a:schemeClr val="bg1"/>
                </a:solidFill>
                <a:latin typeface="Oswald Medium" pitchFamily="2" charset="77"/>
                <a:ea typeface="+mj-ea"/>
                <a:cs typeface="+mj-cs"/>
              </a:rPr>
              <a:t>Barnsyn</a:t>
            </a:r>
          </a:p>
        </p:txBody>
      </p:sp>
    </p:spTree>
    <p:extLst>
      <p:ext uri="{BB962C8B-B14F-4D97-AF65-F5344CB8AC3E}">
        <p14:creationId xmlns:p14="http://schemas.microsoft.com/office/powerpoint/2010/main" val="254903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18704-D26D-3820-D07C-F6F225BCDF14}"/>
            </a:ext>
          </a:extLst>
        </p:cNvPr>
        <p:cNvGrpSpPr/>
        <p:nvPr/>
      </p:nvGrpSpPr>
      <p:grpSpPr>
        <a:xfrm>
          <a:off x="0" y="0"/>
          <a:ext cx="0" cy="0"/>
          <a:chOff x="0" y="0"/>
          <a:chExt cx="0" cy="0"/>
        </a:xfrm>
      </p:grpSpPr>
      <p:sp>
        <p:nvSpPr>
          <p:cNvPr id="329" name="Title 1">
            <a:extLst>
              <a:ext uri="{FF2B5EF4-FFF2-40B4-BE49-F238E27FC236}">
                <a16:creationId xmlns:a16="http://schemas.microsoft.com/office/drawing/2014/main" id="{6AB6AA0D-A788-7749-16F0-9EA2C1B61032}"/>
              </a:ext>
            </a:extLst>
          </p:cNvPr>
          <p:cNvSpPr>
            <a:spLocks noGrp="1"/>
          </p:cNvSpPr>
          <p:nvPr>
            <p:ph type="title"/>
          </p:nvPr>
        </p:nvSpPr>
        <p:spPr/>
        <p:txBody>
          <a:bodyPr>
            <a:normAutofit/>
          </a:bodyPr>
          <a:lstStyle/>
          <a:p>
            <a:r>
              <a:rPr lang="sv-SE" b="0"/>
              <a:t>Varför barns delaktighet?</a:t>
            </a:r>
            <a:endParaRPr lang="en-US" b="0"/>
          </a:p>
        </p:txBody>
      </p:sp>
      <p:sp>
        <p:nvSpPr>
          <p:cNvPr id="4" name="textruta 3">
            <a:extLst>
              <a:ext uri="{FF2B5EF4-FFF2-40B4-BE49-F238E27FC236}">
                <a16:creationId xmlns:a16="http://schemas.microsoft.com/office/drawing/2014/main" id="{AB1DB314-2C93-761D-598C-F9A93707515B}"/>
              </a:ext>
            </a:extLst>
          </p:cNvPr>
          <p:cNvSpPr txBox="1"/>
          <p:nvPr/>
        </p:nvSpPr>
        <p:spPr>
          <a:xfrm>
            <a:off x="1955148" y="1600200"/>
            <a:ext cx="8276127" cy="4706938"/>
          </a:xfrm>
          <a:prstGeom prst="rect">
            <a:avLst/>
          </a:prstGeom>
        </p:spPr>
        <p:txBody>
          <a:bodyPr vert="horz" lIns="0" tIns="0" rIns="0" bIns="0" rtlCol="0">
            <a:noAutofit/>
          </a:bodyPr>
          <a:lstStyle/>
          <a:p>
            <a:r>
              <a:rPr lang="en-US" sz="2000" b="1">
                <a:solidFill>
                  <a:srgbClr val="F20F0E">
                    <a:lumMod val="50000"/>
                  </a:srgbClr>
                </a:solidFill>
              </a:rPr>
              <a:t>	Whitehouse meeting on women’s health – March 2017</a:t>
            </a:r>
          </a:p>
          <a:p>
            <a:endParaRPr lang="en-US" sz="2000" b="1">
              <a:solidFill>
                <a:srgbClr val="F20F0E">
                  <a:lumMod val="50000"/>
                </a:srgbClr>
              </a:solidFill>
            </a:endParaRPr>
          </a:p>
          <a:p>
            <a:endParaRPr lang="en-US" sz="2000" b="1">
              <a:solidFill>
                <a:srgbClr val="F20F0E">
                  <a:lumMod val="50000"/>
                </a:srgbClr>
              </a:solidFill>
            </a:endParaRPr>
          </a:p>
          <a:p>
            <a:endParaRPr lang="sv-SE" sz="2000" b="1"/>
          </a:p>
          <a:p>
            <a:endParaRPr lang="sv-SE" sz="2000" b="1"/>
          </a:p>
          <a:p>
            <a:pPr defTabSz="342900">
              <a:spcAft>
                <a:spcPts val="450"/>
              </a:spcAft>
              <a:buFont typeface="Arial"/>
              <a:buAutoNum type="arabicPeriod"/>
            </a:pPr>
            <a:endParaRPr lang="sv-SE" sz="2500" b="0">
              <a:effectLst/>
            </a:endParaRPr>
          </a:p>
        </p:txBody>
      </p:sp>
      <p:sp>
        <p:nvSpPr>
          <p:cNvPr id="324" name="Date Placeholder 1">
            <a:extLst>
              <a:ext uri="{FF2B5EF4-FFF2-40B4-BE49-F238E27FC236}">
                <a16:creationId xmlns:a16="http://schemas.microsoft.com/office/drawing/2014/main" id="{38119451-1850-EAA3-B5FF-7959D347CA3A}"/>
              </a:ext>
            </a:extLst>
          </p:cNvPr>
          <p:cNvSpPr txBox="1"/>
          <p:nvPr/>
        </p:nvSpPr>
        <p:spPr>
          <a:xfrm>
            <a:off x="1949288" y="837804"/>
            <a:ext cx="8282151" cy="363538"/>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lIns="0" tIns="0" rIns="0" bIns="0" rtlCol="0">
            <a:normAutofit/>
          </a:bodyPr>
          <a:lstStyle>
            <a:lvl1pPr>
              <a:spcBef>
                <a:spcPts val="600"/>
              </a:spcBef>
              <a:defRPr sz="1000">
                <a:latin typeface="Gill Sans Infant Std"/>
                <a:ea typeface="Gill Sans Infant Std"/>
                <a:cs typeface="Gill Sans Infant Std"/>
                <a:sym typeface="Gill Sans Infant Std"/>
              </a:defRPr>
            </a:lvl1pPr>
          </a:lstStyle>
          <a:p>
            <a:pPr defTabSz="342900">
              <a:spcBef>
                <a:spcPts val="0"/>
              </a:spcBef>
              <a:spcAft>
                <a:spcPts val="450"/>
              </a:spcAft>
              <a:defRPr b="0">
                <a:solidFill>
                  <a:srgbClr val="222221"/>
                </a:solidFill>
              </a:defRPr>
            </a:pPr>
            <a:endParaRPr sz="1350" b="1" i="0" kern="1200">
              <a:solidFill>
                <a:srgbClr val="222221"/>
              </a:solidFill>
              <a:latin typeface="+mn-lt"/>
              <a:ea typeface="+mn-ea"/>
              <a:cs typeface="Gill Sans Infant Std"/>
            </a:endParaRPr>
          </a:p>
        </p:txBody>
      </p:sp>
      <p:pic>
        <p:nvPicPr>
          <p:cNvPr id="5" name="Picture 1">
            <a:extLst>
              <a:ext uri="{FF2B5EF4-FFF2-40B4-BE49-F238E27FC236}">
                <a16:creationId xmlns:a16="http://schemas.microsoft.com/office/drawing/2014/main" id="{1A3EC63B-2D37-A34D-DB6E-E184A22B0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473" y="2179621"/>
            <a:ext cx="5285027" cy="4016620"/>
          </a:xfrm>
          <a:prstGeom prst="rect">
            <a:avLst/>
          </a:prstGeom>
          <a:ln w="190500" cap="sq">
            <a:solidFill>
              <a:schemeClr val="tx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Platshållare för sidfot 2">
            <a:extLst>
              <a:ext uri="{FF2B5EF4-FFF2-40B4-BE49-F238E27FC236}">
                <a16:creationId xmlns:a16="http://schemas.microsoft.com/office/drawing/2014/main" id="{86EF06BD-06CC-F4FD-189A-5590AC523D04}"/>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42991923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Kikare uppe i Eiffeltornet med utsikt över staden">
            <a:extLst>
              <a:ext uri="{FF2B5EF4-FFF2-40B4-BE49-F238E27FC236}">
                <a16:creationId xmlns:a16="http://schemas.microsoft.com/office/drawing/2014/main" id="{1E6AB2E5-1B58-262A-EB41-35E25CCE1974}"/>
              </a:ext>
            </a:extLst>
          </p:cNvPr>
          <p:cNvPicPr>
            <a:picLocks noGrp="1" noChangeAspect="1"/>
          </p:cNvPicPr>
          <p:nvPr>
            <p:ph idx="1"/>
          </p:nvPr>
        </p:nvPicPr>
        <p:blipFill>
          <a:blip r:embed="rId3"/>
          <a:stretch>
            <a:fillRect/>
          </a:stretch>
        </p:blipFill>
        <p:spPr>
          <a:xfrm>
            <a:off x="3217614" y="1173957"/>
            <a:ext cx="7020420" cy="4738687"/>
          </a:xfrm>
        </p:spPr>
      </p:pic>
      <p:sp>
        <p:nvSpPr>
          <p:cNvPr id="5" name="Rubrik 4">
            <a:extLst>
              <a:ext uri="{FF2B5EF4-FFF2-40B4-BE49-F238E27FC236}">
                <a16:creationId xmlns:a16="http://schemas.microsoft.com/office/drawing/2014/main" id="{4D88BB2A-6DCA-E1EB-173C-FE6162607AEC}"/>
              </a:ext>
            </a:extLst>
          </p:cNvPr>
          <p:cNvSpPr>
            <a:spLocks noGrp="1"/>
          </p:cNvSpPr>
          <p:nvPr>
            <p:ph type="title"/>
          </p:nvPr>
        </p:nvSpPr>
        <p:spPr/>
        <p:txBody>
          <a:bodyPr/>
          <a:lstStyle/>
          <a:p>
            <a:r>
              <a:rPr lang="sv-SE" sz="4000"/>
              <a:t>Vad är barnsyn enligt dig?</a:t>
            </a:r>
            <a:endParaRPr lang="sv-SE" sz="4000">
              <a:solidFill>
                <a:schemeClr val="tx1"/>
              </a:solidFill>
            </a:endParaRPr>
          </a:p>
        </p:txBody>
      </p:sp>
      <p:sp>
        <p:nvSpPr>
          <p:cNvPr id="2" name="Platshållare för sidfot 1">
            <a:extLst>
              <a:ext uri="{FF2B5EF4-FFF2-40B4-BE49-F238E27FC236}">
                <a16:creationId xmlns:a16="http://schemas.microsoft.com/office/drawing/2014/main" id="{3808FC19-FB89-FD69-5EE5-D5EACAADE828}"/>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56051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01838-EBC5-BADC-C7AE-C2EF6EA39484}"/>
            </a:ext>
          </a:extLst>
        </p:cNvPr>
        <p:cNvGrpSpPr/>
        <p:nvPr/>
      </p:nvGrpSpPr>
      <p:grpSpPr>
        <a:xfrm>
          <a:off x="0" y="0"/>
          <a:ext cx="0" cy="0"/>
          <a:chOff x="0" y="0"/>
          <a:chExt cx="0" cy="0"/>
        </a:xfrm>
      </p:grpSpPr>
      <p:sp>
        <p:nvSpPr>
          <p:cNvPr id="329" name="Title 1">
            <a:extLst>
              <a:ext uri="{FF2B5EF4-FFF2-40B4-BE49-F238E27FC236}">
                <a16:creationId xmlns:a16="http://schemas.microsoft.com/office/drawing/2014/main" id="{D6F41D2E-94BC-DE33-793B-73814C5780A6}"/>
              </a:ext>
            </a:extLst>
          </p:cNvPr>
          <p:cNvSpPr>
            <a:spLocks noGrp="1"/>
          </p:cNvSpPr>
          <p:nvPr>
            <p:ph type="title"/>
          </p:nvPr>
        </p:nvSpPr>
        <p:spPr/>
        <p:txBody>
          <a:bodyPr>
            <a:normAutofit/>
          </a:bodyPr>
          <a:lstStyle/>
          <a:p>
            <a:r>
              <a:rPr lang="en-US"/>
              <a:t>Rädda </a:t>
            </a:r>
            <a:r>
              <a:rPr lang="en-US" err="1"/>
              <a:t>Barnens</a:t>
            </a:r>
            <a:r>
              <a:rPr lang="en-US"/>
              <a:t> </a:t>
            </a:r>
            <a:r>
              <a:rPr lang="en-US" err="1"/>
              <a:t>barnsyn</a:t>
            </a:r>
            <a:endParaRPr lang="en-US"/>
          </a:p>
        </p:txBody>
      </p:sp>
      <p:sp>
        <p:nvSpPr>
          <p:cNvPr id="4" name="textruta 3">
            <a:extLst>
              <a:ext uri="{FF2B5EF4-FFF2-40B4-BE49-F238E27FC236}">
                <a16:creationId xmlns:a16="http://schemas.microsoft.com/office/drawing/2014/main" id="{D5D80E39-BEFC-FAF0-9FE1-1F32ACE8867D}"/>
              </a:ext>
            </a:extLst>
          </p:cNvPr>
          <p:cNvSpPr txBox="1"/>
          <p:nvPr/>
        </p:nvSpPr>
        <p:spPr>
          <a:xfrm>
            <a:off x="1955148" y="1743075"/>
            <a:ext cx="8276127" cy="4706938"/>
          </a:xfrm>
          <a:prstGeom prst="rect">
            <a:avLst/>
          </a:prstGeom>
        </p:spPr>
        <p:txBody>
          <a:bodyPr vert="horz" lIns="0" tIns="0" rIns="0" bIns="0" rtlCol="0" anchor="t">
            <a:noAutofit/>
          </a:bodyPr>
          <a:lstStyle/>
          <a:p>
            <a:r>
              <a:rPr lang="sv-SE"/>
              <a:t>Fastställd av Riksmötet 2024 i Barnrättsagendan</a:t>
            </a:r>
          </a:p>
          <a:p>
            <a:r>
              <a:rPr lang="sv-SE" sz="2600" i="1">
                <a:latin typeface="Lato"/>
                <a:ea typeface="Times New Roman" panose="02020603050405020304" pitchFamily="18" charset="0"/>
                <a:cs typeface="Times New Roman"/>
              </a:rPr>
              <a:t>Varje barn är rättighetsbärare som utan diskriminering ska ha ovillkorlig tillgång till och kunna utkräva sina mänskliga rättigheter. </a:t>
            </a:r>
          </a:p>
          <a:p>
            <a:endParaRPr lang="sv-SE" sz="2600">
              <a:latin typeface="Lato" panose="020F0502020204030203" pitchFamily="34" charset="0"/>
              <a:ea typeface="Times New Roman" panose="02020603050405020304" pitchFamily="18" charset="0"/>
              <a:cs typeface="Times New Roman" panose="02020603050405020304" pitchFamily="18" charset="0"/>
            </a:endParaRPr>
          </a:p>
          <a:p>
            <a:r>
              <a:rPr lang="sv-SE" sz="2600" i="1">
                <a:latin typeface="Lato"/>
                <a:ea typeface="Times New Roman" panose="02020603050405020304" pitchFamily="18" charset="0"/>
                <a:cs typeface="Times New Roman"/>
              </a:rPr>
              <a:t>Barnet har unik kunskap, är expert på sin egen situation och ska tas på allvar. Barns delaktighet är en rättighet och en resurs för hela samhället. Det är vuxenvärldens ansvar att förverkliga barnets rättigheter.</a:t>
            </a:r>
            <a:endParaRPr lang="sv-SE" sz="2600">
              <a:latin typeface="Lato"/>
              <a:ea typeface="Times New Roman" panose="02020603050405020304" pitchFamily="18" charset="0"/>
              <a:cs typeface="Times New Roman"/>
            </a:endParaRPr>
          </a:p>
          <a:p>
            <a:pPr defTabSz="342900">
              <a:spcAft>
                <a:spcPts val="450"/>
              </a:spcAft>
              <a:buFont typeface="Arial"/>
              <a:buAutoNum type="arabicPeriod"/>
            </a:pPr>
            <a:endParaRPr lang="sv-SE" sz="2500" b="0">
              <a:effectLst/>
            </a:endParaRPr>
          </a:p>
        </p:txBody>
      </p:sp>
      <p:sp>
        <p:nvSpPr>
          <p:cNvPr id="324" name="Date Placeholder 1">
            <a:extLst>
              <a:ext uri="{FF2B5EF4-FFF2-40B4-BE49-F238E27FC236}">
                <a16:creationId xmlns:a16="http://schemas.microsoft.com/office/drawing/2014/main" id="{CFA614D8-D7A5-5F67-79B3-40EA058A9008}"/>
              </a:ext>
            </a:extLst>
          </p:cNvPr>
          <p:cNvSpPr txBox="1"/>
          <p:nvPr/>
        </p:nvSpPr>
        <p:spPr>
          <a:xfrm>
            <a:off x="1949288" y="837804"/>
            <a:ext cx="8282151" cy="363538"/>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lIns="0" tIns="0" rIns="0" bIns="0" rtlCol="0">
            <a:normAutofit/>
          </a:bodyPr>
          <a:lstStyle>
            <a:lvl1pPr>
              <a:spcBef>
                <a:spcPts val="600"/>
              </a:spcBef>
              <a:defRPr sz="1000">
                <a:latin typeface="Gill Sans Infant Std"/>
                <a:ea typeface="Gill Sans Infant Std"/>
                <a:cs typeface="Gill Sans Infant Std"/>
                <a:sym typeface="Gill Sans Infant Std"/>
              </a:defRPr>
            </a:lvl1pPr>
          </a:lstStyle>
          <a:p>
            <a:pPr defTabSz="342900">
              <a:spcBef>
                <a:spcPts val="0"/>
              </a:spcBef>
              <a:spcAft>
                <a:spcPts val="450"/>
              </a:spcAft>
              <a:defRPr b="0">
                <a:solidFill>
                  <a:srgbClr val="222221"/>
                </a:solidFill>
              </a:defRPr>
            </a:pPr>
            <a:endParaRPr sz="1350" b="1" i="0" kern="1200">
              <a:solidFill>
                <a:srgbClr val="222221"/>
              </a:solidFill>
              <a:latin typeface="+mn-lt"/>
              <a:ea typeface="+mn-ea"/>
              <a:cs typeface="Gill Sans Infant Std"/>
            </a:endParaRPr>
          </a:p>
        </p:txBody>
      </p:sp>
      <p:sp>
        <p:nvSpPr>
          <p:cNvPr id="3" name="Platshållare för sidfot 2">
            <a:extLst>
              <a:ext uri="{FF2B5EF4-FFF2-40B4-BE49-F238E27FC236}">
                <a16:creationId xmlns:a16="http://schemas.microsoft.com/office/drawing/2014/main" id="{B858AB8E-A315-12E7-7C2C-F5916744AA13}"/>
              </a:ext>
            </a:extLst>
          </p:cNvPr>
          <p:cNvSpPr>
            <a:spLocks noGrp="1"/>
          </p:cNvSpPr>
          <p:nvPr>
            <p:ph type="ftr" sz="quarter" idx="11"/>
          </p:nvPr>
        </p:nvSpPr>
        <p:spPr/>
        <p:txBody>
          <a:bodyPr/>
          <a:lstStyle/>
          <a:p>
            <a:r>
              <a:rPr lang="sv-SE"/>
              <a:t>Varje dag gör vi världen lite bättre för barn.</a:t>
            </a:r>
            <a:endParaRPr lang="en-UK"/>
          </a:p>
        </p:txBody>
      </p:sp>
    </p:spTree>
    <p:extLst>
      <p:ext uri="{BB962C8B-B14F-4D97-AF65-F5344CB8AC3E}">
        <p14:creationId xmlns:p14="http://schemas.microsoft.com/office/powerpoint/2010/main" val="1414105316"/>
      </p:ext>
    </p:extLst>
  </p:cSld>
  <p:clrMapOvr>
    <a:masterClrMapping/>
  </p:clrMapOvr>
  <p:transition spd="slow">
    <p:fade/>
  </p:transition>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owerpointmall_SV_2023 (1).pptx" id="{B33447CA-2FF9-4951-BF04-56A363C7140D}" vid="{688067B6-F4CB-463E-9BD2-C0BA1FC9B2A5}"/>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1f2b3b0-c071-41ca-aa63-c3af1fadb018">
      <Terms xmlns="http://schemas.microsoft.com/office/infopath/2007/PartnerControls"/>
    </lcf76f155ced4ddcb4097134ff3c332f>
    <TaxCatchAll xmlns="951e458c-bfd0-49c8-9f79-443f0474d498" xsi:nil="true"/>
    <SharedWithUsers xmlns="951e458c-bfd0-49c8-9f79-443f0474d498">
      <UserInfo>
        <DisplayName>Grenstedt, Elisabet</DisplayName>
        <AccountId>469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175824FCF62C4892ED63F8BA30CAAE" ma:contentTypeVersion="14" ma:contentTypeDescription="Create a new document." ma:contentTypeScope="" ma:versionID="65347fffaaef8bf8ed9b8c08d4f37af4">
  <xsd:schema xmlns:xsd="http://www.w3.org/2001/XMLSchema" xmlns:xs="http://www.w3.org/2001/XMLSchema" xmlns:p="http://schemas.microsoft.com/office/2006/metadata/properties" xmlns:ns2="21f2b3b0-c071-41ca-aa63-c3af1fadb018" xmlns:ns3="951e458c-bfd0-49c8-9f79-443f0474d498" targetNamespace="http://schemas.microsoft.com/office/2006/metadata/properties" ma:root="true" ma:fieldsID="029bd865630dbeb3b217eaa1b54abb7b" ns2:_="" ns3:_="">
    <xsd:import namespace="21f2b3b0-c071-41ca-aa63-c3af1fadb018"/>
    <xsd:import namespace="951e458c-bfd0-49c8-9f79-443f0474d4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f2b3b0-c071-41ca-aa63-c3af1fadb0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1e458c-bfd0-49c8-9f79-443f0474d4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1f2848d-b89e-422f-8c1b-4eaec0d92947}" ma:internalName="TaxCatchAll" ma:showField="CatchAllData" ma:web="951e458c-bfd0-49c8-9f79-443f0474d4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00087-3BD2-44B1-A0B4-40D3B21AFA4C}">
  <ds:schemaRefs>
    <ds:schemaRef ds:uri="http://purl.org/dc/dcmitype/"/>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951e458c-bfd0-49c8-9f79-443f0474d498"/>
    <ds:schemaRef ds:uri="21f2b3b0-c071-41ca-aa63-c3af1fadb018"/>
  </ds:schemaRefs>
</ds:datastoreItem>
</file>

<file path=customXml/itemProps2.xml><?xml version="1.0" encoding="utf-8"?>
<ds:datastoreItem xmlns:ds="http://schemas.openxmlformats.org/officeDocument/2006/customXml" ds:itemID="{C444437D-3756-439E-B7E6-CB1503410090}">
  <ds:schemaRefs>
    <ds:schemaRef ds:uri="http://schemas.microsoft.com/sharepoint/v3/contenttype/forms"/>
  </ds:schemaRefs>
</ds:datastoreItem>
</file>

<file path=customXml/itemProps3.xml><?xml version="1.0" encoding="utf-8"?>
<ds:datastoreItem xmlns:ds="http://schemas.openxmlformats.org/officeDocument/2006/customXml" ds:itemID="{CF533D16-FD88-4299-A403-98BE1C926136}">
  <ds:schemaRefs>
    <ds:schemaRef ds:uri="21f2b3b0-c071-41ca-aa63-c3af1fadb018"/>
    <ds:schemaRef ds:uri="951e458c-bfd0-49c8-9f79-443f0474d4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1b65a6-64a2-45c8-a49a-c5a1a718040e}" enabled="1" method="Privileged" siteId="{37ef3d19-1651-4452-b761-dc2414bf0416}" contentBits="0" removed="0"/>
</clbl:labelList>
</file>

<file path=docProps/app.xml><?xml version="1.0" encoding="utf-8"?>
<Properties xmlns="http://schemas.openxmlformats.org/officeDocument/2006/extended-properties" xmlns:vt="http://schemas.openxmlformats.org/officeDocument/2006/docPropsVTypes">
  <Template>Powerpointmall_SV_2024</Template>
  <TotalTime>44</TotalTime>
  <Words>4289</Words>
  <Application>Microsoft Office PowerPoint</Application>
  <PresentationFormat>Bredbild</PresentationFormat>
  <Paragraphs>476</Paragraphs>
  <Slides>44</Slides>
  <Notes>31</Notes>
  <HiddenSlides>2</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44</vt:i4>
      </vt:variant>
    </vt:vector>
  </HeadingPairs>
  <TitlesOfParts>
    <vt:vector size="54" baseType="lpstr">
      <vt:lpstr>AAAAAB+Lato-Regular</vt:lpstr>
      <vt:lpstr>AAAAAF+Lato-Bold</vt:lpstr>
      <vt:lpstr>Arial</vt:lpstr>
      <vt:lpstr>Calibri</vt:lpstr>
      <vt:lpstr>Gill Sans Infant MT</vt:lpstr>
      <vt:lpstr>Gill Sans Infant Std</vt:lpstr>
      <vt:lpstr>Lato</vt:lpstr>
      <vt:lpstr>Lato Black</vt:lpstr>
      <vt:lpstr>Oswald Medium</vt:lpstr>
      <vt:lpstr>Save the Children Theme</vt:lpstr>
      <vt:lpstr>PowerPoint-presentation</vt:lpstr>
      <vt:lpstr>PowerPoint-presentation</vt:lpstr>
      <vt:lpstr>Syfte</vt:lpstr>
      <vt:lpstr>Agenda</vt:lpstr>
      <vt:lpstr>PowerPoint-presentation</vt:lpstr>
      <vt:lpstr>PowerPoint-presentation</vt:lpstr>
      <vt:lpstr>Varför barns delaktighet?</vt:lpstr>
      <vt:lpstr>Vad är barnsyn enligt dig?</vt:lpstr>
      <vt:lpstr>Rädda Barnens barnsyn</vt:lpstr>
      <vt:lpstr>Barnsyn</vt:lpstr>
      <vt:lpstr>PowerPoint-presentation</vt:lpstr>
      <vt:lpstr>Artikel 12</vt:lpstr>
      <vt:lpstr> Mer än artikel 12! </vt:lpstr>
      <vt:lpstr>PowerPoint-presentation</vt:lpstr>
      <vt:lpstr>Vad är barns delaktighet?</vt:lpstr>
      <vt:lpstr>Barns delaktighet är inte</vt:lpstr>
      <vt:lpstr>PowerPoint-presentation</vt:lpstr>
      <vt:lpstr>Rädda Barnens arbetssätt</vt:lpstr>
      <vt:lpstr>Vad är delaktighet på Rädda Barnen?</vt:lpstr>
      <vt:lpstr>Vuxenförberedelser</vt:lpstr>
      <vt:lpstr>Verktyg inom Rädda Barnen:</vt:lpstr>
      <vt:lpstr>Verktyg inom Rädda Barnen:  process för delaktighet</vt:lpstr>
      <vt:lpstr>Verktyg inom Rädda Barnen:</vt:lpstr>
      <vt:lpstr>När är de relevanta?</vt:lpstr>
      <vt:lpstr>Tydligt och transparent</vt:lpstr>
      <vt:lpstr>Frivilligt</vt:lpstr>
      <vt:lpstr>Respektfullt</vt:lpstr>
      <vt:lpstr>Relevant</vt:lpstr>
      <vt:lpstr>Barnvänligt</vt:lpstr>
      <vt:lpstr>Inkluderande</vt:lpstr>
      <vt:lpstr>Kunskap och kompetens</vt:lpstr>
      <vt:lpstr>Tryggt och riskmedvetet</vt:lpstr>
      <vt:lpstr>Ansvarsfullt</vt:lpstr>
      <vt:lpstr>PowerPoint-presentation</vt:lpstr>
      <vt:lpstr>PowerPoint-presentation</vt:lpstr>
      <vt:lpstr>PowerPoint-presentation</vt:lpstr>
      <vt:lpstr>Yngre barns delaktighet i civilberedskapen</vt:lpstr>
      <vt:lpstr>Hjälpledare i Pippi Power </vt:lpstr>
      <vt:lpstr>PowerPoint-presentation</vt:lpstr>
      <vt:lpstr>Rättvisegalan</vt:lpstr>
      <vt:lpstr>CERD – en rapport helt skriven av barn</vt:lpstr>
      <vt:lpstr>CERD – en rapport helt skriven av barn</vt:lpstr>
      <vt:lpstr>Vill du lära dig mer?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Ahlenius, Rebecca</dc:creator>
  <cp:lastModifiedBy>Pohjola, Matti</cp:lastModifiedBy>
  <cp:revision>1</cp:revision>
  <dcterms:created xsi:type="dcterms:W3CDTF">2024-12-06T08:20:30Z</dcterms:created>
  <dcterms:modified xsi:type="dcterms:W3CDTF">2026-05-18T08:47:53Z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0x010100CA175824FCF62C4892ED63F8BA30CAAE</vt:lpwstr>
  </property>
  <property fmtid="{D5CDD505-2E9C-101B-9397-08002B2CF9AE}" pid="3" name="SC Sweden Topic">
    <vt:lpwstr/>
  </property>
  <property fmtid="{D5CDD505-2E9C-101B-9397-08002B2CF9AE}" pid="4" name="MediaServiceImageTags">
    <vt:lpwstr/>
  </property>
  <property fmtid="{D5CDD505-2E9C-101B-9397-08002B2CF9AE}" pid="5" name="SC Sweden Location">
    <vt:lpwstr/>
  </property>
  <property fmtid="{D5CDD505-2E9C-101B-9397-08002B2CF9AE}" pid="6" name="SC Sweden Department">
    <vt:lpwstr>13;#Kommunikation och Insamling|023f9a7e-10da-44a3-9392-561a92d387a7</vt:lpwstr>
  </property>
  <property fmtid="{D5CDD505-2E9C-101B-9397-08002B2CF9AE}" pid="7" name="lcf76f155ced4ddcb4097134ff3c332f">
    <vt:lpwstr/>
  </property>
  <property fmtid="{D5CDD505-2E9C-101B-9397-08002B2CF9AE}" pid="8" name="Document type">
    <vt:lpwstr>14;#Mallar|a504c005-2948-42bb-8c75-558869c92acb</vt:lpwstr>
  </property>
  <property fmtid="{D5CDD505-2E9C-101B-9397-08002B2CF9AE}" pid="9" name="SharedWithUsers">
    <vt:lpwstr>469;#Grenstedt, Elisabet</vt:lpwstr>
  </property>
  <property fmtid="{D5CDD505-2E9C-101B-9397-08002B2CF9AE}" pid="10" name="MSIP_Label_f41b65a6-64a2-45c8-a49a-c5a1a718040e_Enabled">
    <vt:lpwstr>true</vt:lpwstr>
  </property>
  <property fmtid="{D5CDD505-2E9C-101B-9397-08002B2CF9AE}" pid="11" name="MSIP_Label_f41b65a6-64a2-45c8-a49a-c5a1a718040e_SetDate">
    <vt:lpwstr>2025-11-24T12:40:31Z</vt:lpwstr>
  </property>
  <property fmtid="{D5CDD505-2E9C-101B-9397-08002B2CF9AE}" pid="12" name="MSIP_Label_f41b65a6-64a2-45c8-a49a-c5a1a718040e_Method">
    <vt:lpwstr>Privileged</vt:lpwstr>
  </property>
  <property fmtid="{D5CDD505-2E9C-101B-9397-08002B2CF9AE}" pid="13" name="MSIP_Label_f41b65a6-64a2-45c8-a49a-c5a1a718040e_Name">
    <vt:lpwstr>Publik(Public)</vt:lpwstr>
  </property>
  <property fmtid="{D5CDD505-2E9C-101B-9397-08002B2CF9AE}" pid="14" name="MSIP_Label_f41b65a6-64a2-45c8-a49a-c5a1a718040e_SiteId">
    <vt:lpwstr>37ef3d19-1651-4452-b761-dc2414bf0416</vt:lpwstr>
  </property>
  <property fmtid="{D5CDD505-2E9C-101B-9397-08002B2CF9AE}" pid="15" name="MSIP_Label_f41b65a6-64a2-45c8-a49a-c5a1a718040e_ActionId">
    <vt:lpwstr>67fa88e4-f78c-49eb-bf5e-7bacb53e6ff5</vt:lpwstr>
  </property>
  <property fmtid="{D5CDD505-2E9C-101B-9397-08002B2CF9AE}" pid="16" name="MSIP_Label_f41b65a6-64a2-45c8-a49a-c5a1a718040e_ContentBits">
    <vt:lpwstr>0</vt:lpwstr>
  </property>
  <property fmtid="{D5CDD505-2E9C-101B-9397-08002B2CF9AE}" pid="17" name="MSIP_Label_f41b65a6-64a2-45c8-a49a-c5a1a718040e_Tag">
    <vt:lpwstr>10, 0, 1, 2</vt:lpwstr>
  </property>
</Properties>
</file>