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300" r:id="rId5"/>
    <p:sldId id="2147480678" r:id="rId6"/>
    <p:sldId id="2147480694" r:id="rId7"/>
    <p:sldId id="2147480697" r:id="rId8"/>
    <p:sldId id="2147480667" r:id="rId9"/>
    <p:sldId id="2147480705" r:id="rId10"/>
    <p:sldId id="2147480704" r:id="rId11"/>
    <p:sldId id="2142533071" r:id="rId12"/>
    <p:sldId id="2142533072" r:id="rId13"/>
    <p:sldId id="2147480706" r:id="rId14"/>
    <p:sldId id="2147480707" r:id="rId15"/>
    <p:sldId id="2147480673" r:id="rId16"/>
    <p:sldId id="2147480709" r:id="rId17"/>
  </p:sldIdLst>
  <p:sldSz cx="12192000" cy="6858000"/>
  <p:notesSz cx="6858000" cy="9144000"/>
  <p:defaultTextStyle>
    <a:defPPr>
      <a:defRPr lang="en-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031F34-3EDF-FA94-1DEA-5ECAC1153114}" name="Olsson, Helene" initials="HO" userId="S::helene.olsson@rb.se::84c48c1e-54b7-48a5-a6e7-d42a98780363" providerId="AD"/>
  <p188:author id="{7CD30B41-9D86-678F-A7AE-4581225AB975}" name="Strömland, Hanna" initials="HS" userId="S::hanna.stromland@rb.se::c1352f86-dbd0-4c0a-9534-8494cfb6eb70" providerId="AD"/>
  <p188:author id="{09DE49B6-CA71-8521-914B-15B4FCEE47BD}" name="Malmeström-Sobelius, My" initials="MM" userId="S::My.Malmestrom-Sobelius@rb.se::cea3a0ce-1d98-4028-b06f-408428c46f9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DE50B8-804C-4A74-9374-7644A9D4FD65}" v="1794" dt="2024-12-04T08:30:14.7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294"/>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römland, Hanna" userId="c1352f86-dbd0-4c0a-9534-8494cfb6eb70" providerId="ADAL" clId="{DC6DAC1A-124F-4039-A593-E0A197A7E42E}"/>
    <pc:docChg chg="undo redo custSel addSld modSld sldOrd">
      <pc:chgData name="Strömland, Hanna" userId="c1352f86-dbd0-4c0a-9534-8494cfb6eb70" providerId="ADAL" clId="{DC6DAC1A-124F-4039-A593-E0A197A7E42E}" dt="2024-11-11T13:07:16.952" v="2783" actId="27636"/>
      <pc:docMkLst>
        <pc:docMk/>
      </pc:docMkLst>
      <pc:sldChg chg="mod modShow">
        <pc:chgData name="Strömland, Hanna" userId="c1352f86-dbd0-4c0a-9534-8494cfb6eb70" providerId="ADAL" clId="{DC6DAC1A-124F-4039-A593-E0A197A7E42E}" dt="2024-11-11T13:06:33.739" v="2778" actId="729"/>
        <pc:sldMkLst>
          <pc:docMk/>
          <pc:sldMk cId="2969598737" sldId="306"/>
        </pc:sldMkLst>
      </pc:sldChg>
      <pc:sldChg chg="mod modShow">
        <pc:chgData name="Strömland, Hanna" userId="c1352f86-dbd0-4c0a-9534-8494cfb6eb70" providerId="ADAL" clId="{DC6DAC1A-124F-4039-A593-E0A197A7E42E}" dt="2024-11-11T13:06:33.739" v="2778" actId="729"/>
        <pc:sldMkLst>
          <pc:docMk/>
          <pc:sldMk cId="2284340357" sldId="2142533071"/>
        </pc:sldMkLst>
      </pc:sldChg>
      <pc:sldChg chg="mod modShow">
        <pc:chgData name="Strömland, Hanna" userId="c1352f86-dbd0-4c0a-9534-8494cfb6eb70" providerId="ADAL" clId="{DC6DAC1A-124F-4039-A593-E0A197A7E42E}" dt="2024-11-11T13:06:33.739" v="2778" actId="729"/>
        <pc:sldMkLst>
          <pc:docMk/>
          <pc:sldMk cId="4185603753" sldId="2142533072"/>
        </pc:sldMkLst>
      </pc:sldChg>
      <pc:sldChg chg="mod modShow">
        <pc:chgData name="Strömland, Hanna" userId="c1352f86-dbd0-4c0a-9534-8494cfb6eb70" providerId="ADAL" clId="{DC6DAC1A-124F-4039-A593-E0A197A7E42E}" dt="2024-11-11T13:06:33.739" v="2778" actId="729"/>
        <pc:sldMkLst>
          <pc:docMk/>
          <pc:sldMk cId="2291361136" sldId="2142533077"/>
        </pc:sldMkLst>
      </pc:sldChg>
      <pc:sldChg chg="mod modShow">
        <pc:chgData name="Strömland, Hanna" userId="c1352f86-dbd0-4c0a-9534-8494cfb6eb70" providerId="ADAL" clId="{DC6DAC1A-124F-4039-A593-E0A197A7E42E}" dt="2024-11-11T13:06:33.739" v="2778" actId="729"/>
        <pc:sldMkLst>
          <pc:docMk/>
          <pc:sldMk cId="2355243645" sldId="2147480667"/>
        </pc:sldMkLst>
      </pc:sldChg>
      <pc:sldChg chg="addSp delSp modSp mod ord modShow modCm">
        <pc:chgData name="Strömland, Hanna" userId="c1352f86-dbd0-4c0a-9534-8494cfb6eb70" providerId="ADAL" clId="{DC6DAC1A-124F-4039-A593-E0A197A7E42E}" dt="2024-11-11T13:06:33.739" v="2778" actId="729"/>
        <pc:sldMkLst>
          <pc:docMk/>
          <pc:sldMk cId="3750120469" sldId="2147480679"/>
        </pc:sldMkLst>
        <pc:extLst>
          <p:ext xmlns:p="http://schemas.openxmlformats.org/presentationml/2006/main" uri="{D6D511B9-2390-475A-947B-AFAB55BFBCF1}">
            <pc226:cmChg xmlns:pc226="http://schemas.microsoft.com/office/powerpoint/2022/06/main/command" chg="mod">
              <pc226:chgData name="Strömland, Hanna" userId="c1352f86-dbd0-4c0a-9534-8494cfb6eb70" providerId="ADAL" clId="{DC6DAC1A-124F-4039-A593-E0A197A7E42E}" dt="2024-11-07T08:58:31.191" v="1105" actId="20577"/>
              <pc2:cmMkLst xmlns:pc2="http://schemas.microsoft.com/office/powerpoint/2019/9/main/command">
                <pc:docMk/>
                <pc:sldMk cId="3750120469" sldId="2147480679"/>
                <pc2:cmMk id="{0310C00C-7D04-42FC-B9A1-71123116112A}"/>
              </pc2:cmMkLst>
            </pc226:cmChg>
            <pc226:cmChg xmlns:pc226="http://schemas.microsoft.com/office/powerpoint/2022/06/main/command" chg="mod">
              <pc226:chgData name="Strömland, Hanna" userId="c1352f86-dbd0-4c0a-9534-8494cfb6eb70" providerId="ADAL" clId="{DC6DAC1A-124F-4039-A593-E0A197A7E42E}" dt="2024-11-07T08:58:20.050" v="1097" actId="20577"/>
              <pc2:cmMkLst xmlns:pc2="http://schemas.microsoft.com/office/powerpoint/2019/9/main/command">
                <pc:docMk/>
                <pc:sldMk cId="3750120469" sldId="2147480679"/>
                <pc2:cmMk id="{CE9FD0A1-C5FE-45D4-984F-3F38AB441355}"/>
              </pc2:cmMkLst>
            </pc226:cmChg>
            <pc226:cmChg xmlns:pc226="http://schemas.microsoft.com/office/powerpoint/2022/06/main/command" chg="mod">
              <pc226:chgData name="Strömland, Hanna" userId="c1352f86-dbd0-4c0a-9534-8494cfb6eb70" providerId="ADAL" clId="{DC6DAC1A-124F-4039-A593-E0A197A7E42E}" dt="2024-11-07T08:58:30.109" v="1104" actId="20577"/>
              <pc2:cmMkLst xmlns:pc2="http://schemas.microsoft.com/office/powerpoint/2019/9/main/command">
                <pc:docMk/>
                <pc:sldMk cId="3750120469" sldId="2147480679"/>
                <pc2:cmMk id="{7E5446D7-B1D7-4672-BAC9-FE536CEC6E1E}"/>
              </pc2:cmMkLst>
            </pc226:cmChg>
            <pc226:cmChg xmlns:pc226="http://schemas.microsoft.com/office/powerpoint/2022/06/main/command" chg="mod">
              <pc226:chgData name="Strömland, Hanna" userId="c1352f86-dbd0-4c0a-9534-8494cfb6eb70" providerId="ADAL" clId="{DC6DAC1A-124F-4039-A593-E0A197A7E42E}" dt="2024-11-07T08:58:23.388" v="1103" actId="20577"/>
              <pc2:cmMkLst xmlns:pc2="http://schemas.microsoft.com/office/powerpoint/2019/9/main/command">
                <pc:docMk/>
                <pc:sldMk cId="3750120469" sldId="2147480679"/>
                <pc2:cmMk id="{AA6146D8-697B-42C7-998C-CAD8FBD1BF21}"/>
              </pc2:cmMkLst>
            </pc226:cmChg>
          </p:ext>
        </pc:extLst>
      </pc:sldChg>
      <pc:sldChg chg="mod modShow">
        <pc:chgData name="Strömland, Hanna" userId="c1352f86-dbd0-4c0a-9534-8494cfb6eb70" providerId="ADAL" clId="{DC6DAC1A-124F-4039-A593-E0A197A7E42E}" dt="2024-11-11T13:06:33.739" v="2778" actId="729"/>
        <pc:sldMkLst>
          <pc:docMk/>
          <pc:sldMk cId="668865057" sldId="2147480683"/>
        </pc:sldMkLst>
      </pc:sldChg>
      <pc:sldChg chg="modSp mod">
        <pc:chgData name="Strömland, Hanna" userId="c1352f86-dbd0-4c0a-9534-8494cfb6eb70" providerId="ADAL" clId="{DC6DAC1A-124F-4039-A593-E0A197A7E42E}" dt="2024-11-11T12:06:32.361" v="2777" actId="20577"/>
        <pc:sldMkLst>
          <pc:docMk/>
          <pc:sldMk cId="1701759707" sldId="2147480685"/>
        </pc:sldMkLst>
      </pc:sldChg>
      <pc:sldChg chg="ord">
        <pc:chgData name="Strömland, Hanna" userId="c1352f86-dbd0-4c0a-9534-8494cfb6eb70" providerId="ADAL" clId="{DC6DAC1A-124F-4039-A593-E0A197A7E42E}" dt="2024-11-07T09:56:22.927" v="1903"/>
        <pc:sldMkLst>
          <pc:docMk/>
          <pc:sldMk cId="2719678808" sldId="2147480687"/>
        </pc:sldMkLst>
      </pc:sldChg>
      <pc:sldChg chg="mod modShow">
        <pc:chgData name="Strömland, Hanna" userId="c1352f86-dbd0-4c0a-9534-8494cfb6eb70" providerId="ADAL" clId="{DC6DAC1A-124F-4039-A593-E0A197A7E42E}" dt="2024-11-11T13:06:33.739" v="2778" actId="729"/>
        <pc:sldMkLst>
          <pc:docMk/>
          <pc:sldMk cId="3946735354" sldId="2147480692"/>
        </pc:sldMkLst>
      </pc:sldChg>
      <pc:sldChg chg="mod modShow">
        <pc:chgData name="Strömland, Hanna" userId="c1352f86-dbd0-4c0a-9534-8494cfb6eb70" providerId="ADAL" clId="{DC6DAC1A-124F-4039-A593-E0A197A7E42E}" dt="2024-11-11T13:06:33.739" v="2778" actId="729"/>
        <pc:sldMkLst>
          <pc:docMk/>
          <pc:sldMk cId="4218180499" sldId="2147480693"/>
        </pc:sldMkLst>
      </pc:sldChg>
      <pc:sldChg chg="addSp modSp mod modNotesTx">
        <pc:chgData name="Strömland, Hanna" userId="c1352f86-dbd0-4c0a-9534-8494cfb6eb70" providerId="ADAL" clId="{DC6DAC1A-124F-4039-A593-E0A197A7E42E}" dt="2024-11-07T08:42:28.626" v="853" actId="20577"/>
        <pc:sldMkLst>
          <pc:docMk/>
          <pc:sldMk cId="3272155088" sldId="2147480694"/>
        </pc:sldMkLst>
        <pc:spChg chg="mod">
          <ac:chgData name="Strömland, Hanna" userId="c1352f86-dbd0-4c0a-9534-8494cfb6eb70" providerId="ADAL" clId="{DC6DAC1A-124F-4039-A593-E0A197A7E42E}" dt="2024-11-07T08:42:28.626" v="853" actId="20577"/>
          <ac:spMkLst>
            <pc:docMk/>
            <pc:sldMk cId="3272155088" sldId="2147480694"/>
            <ac:spMk id="2" creationId="{A13CB5F8-6876-D2A1-DC8A-45FF4B9842B4}"/>
          </ac:spMkLst>
        </pc:spChg>
        <pc:spChg chg="add mod">
          <ac:chgData name="Strömland, Hanna" userId="c1352f86-dbd0-4c0a-9534-8494cfb6eb70" providerId="ADAL" clId="{DC6DAC1A-124F-4039-A593-E0A197A7E42E}" dt="2024-11-06T12:39:17.573" v="708" actId="1076"/>
          <ac:spMkLst>
            <pc:docMk/>
            <pc:sldMk cId="3272155088" sldId="2147480694"/>
            <ac:spMk id="7" creationId="{D8BE2AA1-8CCC-2E6F-065B-4DFD13C5423A}"/>
          </ac:spMkLst>
        </pc:spChg>
      </pc:sldChg>
      <pc:sldChg chg="modSp mod">
        <pc:chgData name="Strömland, Hanna" userId="c1352f86-dbd0-4c0a-9534-8494cfb6eb70" providerId="ADAL" clId="{DC6DAC1A-124F-4039-A593-E0A197A7E42E}" dt="2024-11-05T08:08:46.301" v="2" actId="207"/>
        <pc:sldMkLst>
          <pc:docMk/>
          <pc:sldMk cId="2460087353" sldId="2147480697"/>
        </pc:sldMkLst>
        <pc:spChg chg="mod">
          <ac:chgData name="Strömland, Hanna" userId="c1352f86-dbd0-4c0a-9534-8494cfb6eb70" providerId="ADAL" clId="{DC6DAC1A-124F-4039-A593-E0A197A7E42E}" dt="2024-11-05T08:08:46.301" v="2" actId="207"/>
          <ac:spMkLst>
            <pc:docMk/>
            <pc:sldMk cId="2460087353" sldId="2147480697"/>
            <ac:spMk id="2" creationId="{37DFA3F8-D7AB-06B2-71B5-EA2C246524E5}"/>
          </ac:spMkLst>
        </pc:spChg>
      </pc:sldChg>
      <pc:sldChg chg="addSp modSp mod ord modShow modCm">
        <pc:chgData name="Strömland, Hanna" userId="c1352f86-dbd0-4c0a-9534-8494cfb6eb70" providerId="ADAL" clId="{DC6DAC1A-124F-4039-A593-E0A197A7E42E}" dt="2024-11-11T13:06:33.739" v="2778" actId="729"/>
        <pc:sldMkLst>
          <pc:docMk/>
          <pc:sldMk cId="1310249128" sldId="2147480699"/>
        </pc:sldMkLst>
        <pc:extLst>
          <p:ext xmlns:p="http://schemas.openxmlformats.org/presentationml/2006/main" uri="{D6D511B9-2390-475A-947B-AFAB55BFBCF1}">
            <pc226:cmChg xmlns:pc226="http://schemas.microsoft.com/office/powerpoint/2022/06/main/command" chg="mod">
              <pc226:chgData name="Strömland, Hanna" userId="c1352f86-dbd0-4c0a-9534-8494cfb6eb70" providerId="ADAL" clId="{DC6DAC1A-124F-4039-A593-E0A197A7E42E}" dt="2024-11-07T09:47:50.308" v="1867" actId="20577"/>
              <pc2:cmMkLst xmlns:pc2="http://schemas.microsoft.com/office/powerpoint/2019/9/main/command">
                <pc:docMk/>
                <pc:sldMk cId="1310249128" sldId="2147480699"/>
                <pc2:cmMk id="{B1B95FA0-AE78-4593-9434-25FED1310258}"/>
              </pc2:cmMkLst>
            </pc226:cmChg>
          </p:ext>
        </pc:extLst>
      </pc:sldChg>
      <pc:sldChg chg="delSp modSp add mod modShow">
        <pc:chgData name="Strömland, Hanna" userId="c1352f86-dbd0-4c0a-9534-8494cfb6eb70" providerId="ADAL" clId="{DC6DAC1A-124F-4039-A593-E0A197A7E42E}" dt="2024-11-07T08:55:46.189" v="951" actId="729"/>
        <pc:sldMkLst>
          <pc:docMk/>
          <pc:sldMk cId="2062007597" sldId="2147480703"/>
        </pc:sldMkLst>
      </pc:sldChg>
      <pc:sldChg chg="addSp delSp modSp add mod">
        <pc:chgData name="Strömland, Hanna" userId="c1352f86-dbd0-4c0a-9534-8494cfb6eb70" providerId="ADAL" clId="{DC6DAC1A-124F-4039-A593-E0A197A7E42E}" dt="2024-11-08T15:34:56.505" v="2328" actId="20577"/>
        <pc:sldMkLst>
          <pc:docMk/>
          <pc:sldMk cId="4219514375" sldId="2147480704"/>
        </pc:sldMkLst>
        <pc:spChg chg="mod">
          <ac:chgData name="Strömland, Hanna" userId="c1352f86-dbd0-4c0a-9534-8494cfb6eb70" providerId="ADAL" clId="{DC6DAC1A-124F-4039-A593-E0A197A7E42E}" dt="2024-11-07T08:52:55.276" v="886" actId="20577"/>
          <ac:spMkLst>
            <pc:docMk/>
            <pc:sldMk cId="4219514375" sldId="2147480704"/>
            <ac:spMk id="2" creationId="{39BD6A4B-A5E1-57C0-53B7-9B492EDD865C}"/>
          </ac:spMkLst>
        </pc:spChg>
        <pc:spChg chg="mod">
          <ac:chgData name="Strömland, Hanna" userId="c1352f86-dbd0-4c0a-9534-8494cfb6eb70" providerId="ADAL" clId="{DC6DAC1A-124F-4039-A593-E0A197A7E42E}" dt="2024-11-07T08:55:06.290" v="932" actId="20577"/>
          <ac:spMkLst>
            <pc:docMk/>
            <pc:sldMk cId="4219514375" sldId="2147480704"/>
            <ac:spMk id="3" creationId="{DD1ECDB1-2DA8-C69E-CC07-62BD0389B756}"/>
          </ac:spMkLst>
        </pc:spChg>
        <pc:spChg chg="mod">
          <ac:chgData name="Strömland, Hanna" userId="c1352f86-dbd0-4c0a-9534-8494cfb6eb70" providerId="ADAL" clId="{DC6DAC1A-124F-4039-A593-E0A197A7E42E}" dt="2024-11-07T08:54:48.299" v="927" actId="20577"/>
          <ac:spMkLst>
            <pc:docMk/>
            <pc:sldMk cId="4219514375" sldId="2147480704"/>
            <ac:spMk id="4" creationId="{2B420F8D-7CA3-9E1A-1B86-FF455E778D31}"/>
          </ac:spMkLst>
        </pc:spChg>
        <pc:spChg chg="add del">
          <ac:chgData name="Strömland, Hanna" userId="c1352f86-dbd0-4c0a-9534-8494cfb6eb70" providerId="ADAL" clId="{DC6DAC1A-124F-4039-A593-E0A197A7E42E}" dt="2024-11-07T08:52:03.038" v="873" actId="478"/>
          <ac:spMkLst>
            <pc:docMk/>
            <pc:sldMk cId="4219514375" sldId="2147480704"/>
            <ac:spMk id="6" creationId="{E290B8B6-EFF3-A172-D9F4-EA5E0A4D512A}"/>
          </ac:spMkLst>
        </pc:spChg>
        <pc:spChg chg="mod">
          <ac:chgData name="Strömland, Hanna" userId="c1352f86-dbd0-4c0a-9534-8494cfb6eb70" providerId="ADAL" clId="{DC6DAC1A-124F-4039-A593-E0A197A7E42E}" dt="2024-11-07T08:52:09.523" v="877" actId="1076"/>
          <ac:spMkLst>
            <pc:docMk/>
            <pc:sldMk cId="4219514375" sldId="2147480704"/>
            <ac:spMk id="7" creationId="{38D324C2-9DE9-C0B2-A323-6D98411E9E07}"/>
          </ac:spMkLst>
        </pc:spChg>
        <pc:spChg chg="mod">
          <ac:chgData name="Strömland, Hanna" userId="c1352f86-dbd0-4c0a-9534-8494cfb6eb70" providerId="ADAL" clId="{DC6DAC1A-124F-4039-A593-E0A197A7E42E}" dt="2024-11-08T15:34:56.505" v="2328" actId="20577"/>
          <ac:spMkLst>
            <pc:docMk/>
            <pc:sldMk cId="4219514375" sldId="2147480704"/>
            <ac:spMk id="8" creationId="{E870B845-4BA8-C8BC-0313-96413FC14FDE}"/>
          </ac:spMkLst>
        </pc:spChg>
        <pc:spChg chg="mod">
          <ac:chgData name="Strömland, Hanna" userId="c1352f86-dbd0-4c0a-9534-8494cfb6eb70" providerId="ADAL" clId="{DC6DAC1A-124F-4039-A593-E0A197A7E42E}" dt="2024-11-07T08:52:15.314" v="879" actId="1076"/>
          <ac:spMkLst>
            <pc:docMk/>
            <pc:sldMk cId="4219514375" sldId="2147480704"/>
            <ac:spMk id="9" creationId="{09ABD528-A3B1-39CD-42C2-F245AF455BAB}"/>
          </ac:spMkLst>
        </pc:spChg>
        <pc:spChg chg="mod">
          <ac:chgData name="Strömland, Hanna" userId="c1352f86-dbd0-4c0a-9534-8494cfb6eb70" providerId="ADAL" clId="{DC6DAC1A-124F-4039-A593-E0A197A7E42E}" dt="2024-11-07T08:52:12.802" v="878" actId="1076"/>
          <ac:spMkLst>
            <pc:docMk/>
            <pc:sldMk cId="4219514375" sldId="2147480704"/>
            <ac:spMk id="10" creationId="{71EF9F27-8C86-0336-DAB4-1E473139F364}"/>
          </ac:spMkLst>
        </pc:spChg>
        <pc:spChg chg="mod">
          <ac:chgData name="Strömland, Hanna" userId="c1352f86-dbd0-4c0a-9534-8494cfb6eb70" providerId="ADAL" clId="{DC6DAC1A-124F-4039-A593-E0A197A7E42E}" dt="2024-11-07T08:54:41.964" v="913" actId="20577"/>
          <ac:spMkLst>
            <pc:docMk/>
            <pc:sldMk cId="4219514375" sldId="2147480704"/>
            <ac:spMk id="27" creationId="{9DBF79C6-E164-17AE-E64B-DCCF615EB3D4}"/>
          </ac:spMkLst>
        </pc:spChg>
        <pc:spChg chg="mod">
          <ac:chgData name="Strömland, Hanna" userId="c1352f86-dbd0-4c0a-9534-8494cfb6eb70" providerId="ADAL" clId="{DC6DAC1A-124F-4039-A593-E0A197A7E42E}" dt="2024-11-07T08:53:53.612" v="897" actId="20577"/>
          <ac:spMkLst>
            <pc:docMk/>
            <pc:sldMk cId="4219514375" sldId="2147480704"/>
            <ac:spMk id="33" creationId="{B449B1FE-B9D3-BAEC-6046-D361EA0A0A09}"/>
          </ac:spMkLst>
        </pc:spChg>
        <pc:spChg chg="mod">
          <ac:chgData name="Strömland, Hanna" userId="c1352f86-dbd0-4c0a-9534-8494cfb6eb70" providerId="ADAL" clId="{DC6DAC1A-124F-4039-A593-E0A197A7E42E}" dt="2024-11-08T15:28:50.286" v="1936" actId="20577"/>
          <ac:spMkLst>
            <pc:docMk/>
            <pc:sldMk cId="4219514375" sldId="2147480704"/>
            <ac:spMk id="34" creationId="{81F68B59-D52A-0676-87CA-9E7B5F7B97D2}"/>
          </ac:spMkLst>
        </pc:spChg>
        <pc:spChg chg="mod">
          <ac:chgData name="Strömland, Hanna" userId="c1352f86-dbd0-4c0a-9534-8494cfb6eb70" providerId="ADAL" clId="{DC6DAC1A-124F-4039-A593-E0A197A7E42E}" dt="2024-11-07T08:54:09.204" v="907" actId="404"/>
          <ac:spMkLst>
            <pc:docMk/>
            <pc:sldMk cId="4219514375" sldId="2147480704"/>
            <ac:spMk id="37" creationId="{3D2D3481-E67C-5C8F-61E2-61BE3EA4AF9A}"/>
          </ac:spMkLst>
        </pc:spChg>
      </pc:sldChg>
      <pc:sldChg chg="modSp add mod">
        <pc:chgData name="Strömland, Hanna" userId="c1352f86-dbd0-4c0a-9534-8494cfb6eb70" providerId="ADAL" clId="{DC6DAC1A-124F-4039-A593-E0A197A7E42E}" dt="2024-11-07T09:44:34.292" v="1816" actId="20577"/>
        <pc:sldMkLst>
          <pc:docMk/>
          <pc:sldMk cId="1386007193" sldId="2147480705"/>
        </pc:sldMkLst>
        <pc:spChg chg="mod">
          <ac:chgData name="Strömland, Hanna" userId="c1352f86-dbd0-4c0a-9534-8494cfb6eb70" providerId="ADAL" clId="{DC6DAC1A-124F-4039-A593-E0A197A7E42E}" dt="2024-11-07T09:42:05.159" v="1747" actId="20577"/>
          <ac:spMkLst>
            <pc:docMk/>
            <pc:sldMk cId="1386007193" sldId="2147480705"/>
            <ac:spMk id="3" creationId="{3F13C5D6-AE49-0677-BE30-333DB359866A}"/>
          </ac:spMkLst>
        </pc:spChg>
        <pc:spChg chg="mod">
          <ac:chgData name="Strömland, Hanna" userId="c1352f86-dbd0-4c0a-9534-8494cfb6eb70" providerId="ADAL" clId="{DC6DAC1A-124F-4039-A593-E0A197A7E42E}" dt="2024-11-07T09:44:34.292" v="1816" actId="20577"/>
          <ac:spMkLst>
            <pc:docMk/>
            <pc:sldMk cId="1386007193" sldId="2147480705"/>
            <ac:spMk id="11" creationId="{8B7B10D0-FECF-AE1C-4609-2DE59D32DDDC}"/>
          </ac:spMkLst>
        </pc:spChg>
      </pc:sldChg>
      <pc:sldChg chg="addSp delSp modSp add mod modCm">
        <pc:chgData name="Strömland, Hanna" userId="c1352f86-dbd0-4c0a-9534-8494cfb6eb70" providerId="ADAL" clId="{DC6DAC1A-124F-4039-A593-E0A197A7E42E}" dt="2024-11-08T15:35:52.949" v="2338" actId="20577"/>
        <pc:sldMkLst>
          <pc:docMk/>
          <pc:sldMk cId="171331844" sldId="2147480706"/>
        </pc:sldMkLst>
        <pc:spChg chg="mod">
          <ac:chgData name="Strömland, Hanna" userId="c1352f86-dbd0-4c0a-9534-8494cfb6eb70" providerId="ADAL" clId="{DC6DAC1A-124F-4039-A593-E0A197A7E42E}" dt="2024-11-07T09:42:53.786" v="1755"/>
          <ac:spMkLst>
            <pc:docMk/>
            <pc:sldMk cId="171331844" sldId="2147480706"/>
            <ac:spMk id="3" creationId="{F1871705-9630-6E30-9040-6ADC16ECDEAB}"/>
          </ac:spMkLst>
        </pc:spChg>
        <pc:spChg chg="add mod">
          <ac:chgData name="Strömland, Hanna" userId="c1352f86-dbd0-4c0a-9534-8494cfb6eb70" providerId="ADAL" clId="{DC6DAC1A-124F-4039-A593-E0A197A7E42E}" dt="2024-11-08T15:34:00.620" v="2295" actId="14100"/>
          <ac:spMkLst>
            <pc:docMk/>
            <pc:sldMk cId="171331844" sldId="2147480706"/>
            <ac:spMk id="7" creationId="{AD7873E2-7DA8-F5A8-B785-84E08C9A7B31}"/>
          </ac:spMkLst>
        </pc:spChg>
        <pc:spChg chg="mod">
          <ac:chgData name="Strömland, Hanna" userId="c1352f86-dbd0-4c0a-9534-8494cfb6eb70" providerId="ADAL" clId="{DC6DAC1A-124F-4039-A593-E0A197A7E42E}" dt="2024-11-08T15:35:52.949" v="2338" actId="20577"/>
          <ac:spMkLst>
            <pc:docMk/>
            <pc:sldMk cId="171331844" sldId="2147480706"/>
            <ac:spMk id="11" creationId="{A91A7EB3-274E-8B53-5764-28F798B73A59}"/>
          </ac:spMkLst>
        </pc:spChg>
        <pc:extLst>
          <p:ext xmlns:p="http://schemas.openxmlformats.org/presentationml/2006/main" uri="{D6D511B9-2390-475A-947B-AFAB55BFBCF1}">
            <pc226:cmChg xmlns:pc226="http://schemas.microsoft.com/office/powerpoint/2022/06/main/command" chg="mod">
              <pc226:chgData name="Strömland, Hanna" userId="c1352f86-dbd0-4c0a-9534-8494cfb6eb70" providerId="ADAL" clId="{DC6DAC1A-124F-4039-A593-E0A197A7E42E}" dt="2024-11-07T09:42:53.786" v="1755"/>
              <pc2:cmMkLst xmlns:pc2="http://schemas.microsoft.com/office/powerpoint/2019/9/main/command">
                <pc:docMk/>
                <pc:sldMk cId="171331844" sldId="2147480706"/>
                <pc2:cmMk id="{B86B56EC-46C8-43FE-96DD-3CEB06A583D6}"/>
              </pc2:cmMkLst>
            </pc226:cmChg>
          </p:ext>
        </pc:extLst>
      </pc:sldChg>
      <pc:sldChg chg="modSp add mod">
        <pc:chgData name="Strömland, Hanna" userId="c1352f86-dbd0-4c0a-9534-8494cfb6eb70" providerId="ADAL" clId="{DC6DAC1A-124F-4039-A593-E0A197A7E42E}" dt="2024-11-08T15:35:10.804" v="2333" actId="20577"/>
        <pc:sldMkLst>
          <pc:docMk/>
          <pc:sldMk cId="695951015" sldId="2147480707"/>
        </pc:sldMkLst>
        <pc:spChg chg="mod">
          <ac:chgData name="Strömland, Hanna" userId="c1352f86-dbd0-4c0a-9534-8494cfb6eb70" providerId="ADAL" clId="{DC6DAC1A-124F-4039-A593-E0A197A7E42E}" dt="2024-11-08T15:34:50.304" v="2325" actId="1076"/>
          <ac:spMkLst>
            <pc:docMk/>
            <pc:sldMk cId="695951015" sldId="2147480707"/>
            <ac:spMk id="8" creationId="{3C14C090-AC59-48EA-9CC3-B36BA77D0376}"/>
          </ac:spMkLst>
        </pc:spChg>
        <pc:spChg chg="mod">
          <ac:chgData name="Strömland, Hanna" userId="c1352f86-dbd0-4c0a-9534-8494cfb6eb70" providerId="ADAL" clId="{DC6DAC1A-124F-4039-A593-E0A197A7E42E}" dt="2024-11-08T15:30:07.201" v="2077" actId="20577"/>
          <ac:spMkLst>
            <pc:docMk/>
            <pc:sldMk cId="695951015" sldId="2147480707"/>
            <ac:spMk id="9" creationId="{F2A57ED5-43B7-5936-72AB-3FE2C132B273}"/>
          </ac:spMkLst>
        </pc:spChg>
        <pc:spChg chg="mod">
          <ac:chgData name="Strömland, Hanna" userId="c1352f86-dbd0-4c0a-9534-8494cfb6eb70" providerId="ADAL" clId="{DC6DAC1A-124F-4039-A593-E0A197A7E42E}" dt="2024-11-08T15:35:10.804" v="2333" actId="20577"/>
          <ac:spMkLst>
            <pc:docMk/>
            <pc:sldMk cId="695951015" sldId="2147480707"/>
            <ac:spMk id="28" creationId="{CA0EC972-AA34-DC1C-8D30-FD724BFB6F15}"/>
          </ac:spMkLst>
        </pc:spChg>
        <pc:spChg chg="mod">
          <ac:chgData name="Strömland, Hanna" userId="c1352f86-dbd0-4c0a-9534-8494cfb6eb70" providerId="ADAL" clId="{DC6DAC1A-124F-4039-A593-E0A197A7E42E}" dt="2024-11-08T15:29:10.337" v="1965" actId="113"/>
          <ac:spMkLst>
            <pc:docMk/>
            <pc:sldMk cId="695951015" sldId="2147480707"/>
            <ac:spMk id="34" creationId="{D2CD3C35-F036-9ACB-913F-96BD8E1A0407}"/>
          </ac:spMkLst>
        </pc:spChg>
      </pc:sldChg>
      <pc:sldChg chg="modSp new mod">
        <pc:chgData name="Strömland, Hanna" userId="c1352f86-dbd0-4c0a-9534-8494cfb6eb70" providerId="ADAL" clId="{DC6DAC1A-124F-4039-A593-E0A197A7E42E}" dt="2024-11-08T15:39:44.117" v="2768" actId="20577"/>
        <pc:sldMkLst>
          <pc:docMk/>
          <pc:sldMk cId="1397877731" sldId="2147480708"/>
        </pc:sldMkLst>
      </pc:sldChg>
    </pc:docChg>
  </pc:docChgLst>
  <pc:docChgLst>
    <pc:chgData name="Smedjegård, Hanna" userId="S::hanna.smedjegard@rb.se::2b670403-e79d-413d-a2a2-7db3d1ff34d0" providerId="AD" clId="Web-{11B42077-018B-458D-8E23-005389299390}"/>
    <pc:docChg chg="delSld modSld">
      <pc:chgData name="Smedjegård, Hanna" userId="S::hanna.smedjegard@rb.se::2b670403-e79d-413d-a2a2-7db3d1ff34d0" providerId="AD" clId="Web-{11B42077-018B-458D-8E23-005389299390}" dt="2024-10-16T08:53:07.804" v="312"/>
      <pc:docMkLst>
        <pc:docMk/>
      </pc:docMkLst>
      <pc:sldChg chg="addSp delSp modSp">
        <pc:chgData name="Smedjegård, Hanna" userId="S::hanna.smedjegard@rb.se::2b670403-e79d-413d-a2a2-7db3d1ff34d0" providerId="AD" clId="Web-{11B42077-018B-458D-8E23-005389299390}" dt="2024-10-16T08:52:44.304" v="311" actId="1076"/>
        <pc:sldMkLst>
          <pc:docMk/>
          <pc:sldMk cId="4144932798" sldId="2142533025"/>
        </pc:sldMkLst>
      </pc:sldChg>
      <pc:sldChg chg="modSp">
        <pc:chgData name="Smedjegård, Hanna" userId="S::hanna.smedjegard@rb.se::2b670403-e79d-413d-a2a2-7db3d1ff34d0" providerId="AD" clId="Web-{11B42077-018B-458D-8E23-005389299390}" dt="2024-10-16T08:38:49.775" v="285" actId="20577"/>
        <pc:sldMkLst>
          <pc:docMk/>
          <pc:sldMk cId="3750120469" sldId="2147480679"/>
        </pc:sldMkLst>
      </pc:sldChg>
      <pc:sldChg chg="del">
        <pc:chgData name="Smedjegård, Hanna" userId="S::hanna.smedjegard@rb.se::2b670403-e79d-413d-a2a2-7db3d1ff34d0" providerId="AD" clId="Web-{11B42077-018B-458D-8E23-005389299390}" dt="2024-10-16T08:53:07.804" v="312"/>
        <pc:sldMkLst>
          <pc:docMk/>
          <pc:sldMk cId="2440996181" sldId="2147480680"/>
        </pc:sldMkLst>
      </pc:sldChg>
    </pc:docChg>
  </pc:docChgLst>
  <pc:docChgLst>
    <pc:chgData name="Walheim, Stina" userId="8ad75eb8-6f10-4090-a39b-c07a32034e92" providerId="ADAL" clId="{8A3D8228-7E3B-4A69-A2F4-619D99125BBF}"/>
    <pc:docChg chg="undo custSel addSld delSld modSld sldOrd">
      <pc:chgData name="Walheim, Stina" userId="8ad75eb8-6f10-4090-a39b-c07a32034e92" providerId="ADAL" clId="{8A3D8228-7E3B-4A69-A2F4-619D99125BBF}" dt="2024-10-17T12:26:09.794" v="6904" actId="6549"/>
      <pc:docMkLst>
        <pc:docMk/>
      </pc:docMkLst>
      <pc:sldChg chg="modSp mod">
        <pc:chgData name="Walheim, Stina" userId="8ad75eb8-6f10-4090-a39b-c07a32034e92" providerId="ADAL" clId="{8A3D8228-7E3B-4A69-A2F4-619D99125BBF}" dt="2024-10-17T11:46:54.741" v="6593" actId="20577"/>
        <pc:sldMkLst>
          <pc:docMk/>
          <pc:sldMk cId="4083918597" sldId="273"/>
        </pc:sldMkLst>
      </pc:sldChg>
      <pc:sldChg chg="addSp modSp mod modNotesTx">
        <pc:chgData name="Walheim, Stina" userId="8ad75eb8-6f10-4090-a39b-c07a32034e92" providerId="ADAL" clId="{8A3D8228-7E3B-4A69-A2F4-619D99125BBF}" dt="2024-10-17T11:42:42.880" v="6455" actId="313"/>
        <pc:sldMkLst>
          <pc:docMk/>
          <pc:sldMk cId="2822107211" sldId="300"/>
        </pc:sldMkLst>
        <pc:spChg chg="add mod">
          <ac:chgData name="Walheim, Stina" userId="8ad75eb8-6f10-4090-a39b-c07a32034e92" providerId="ADAL" clId="{8A3D8228-7E3B-4A69-A2F4-619D99125BBF}" dt="2024-10-17T11:42:42.880" v="6455" actId="313"/>
          <ac:spMkLst>
            <pc:docMk/>
            <pc:sldMk cId="2822107211" sldId="300"/>
            <ac:spMk id="2" creationId="{F51AD538-826A-23BC-EE6C-7FD3B0A38647}"/>
          </ac:spMkLst>
        </pc:spChg>
      </pc:sldChg>
      <pc:sldChg chg="addSp delSp modSp mod">
        <pc:chgData name="Walheim, Stina" userId="8ad75eb8-6f10-4090-a39b-c07a32034e92" providerId="ADAL" clId="{8A3D8228-7E3B-4A69-A2F4-619D99125BBF}" dt="2024-10-17T12:03:32.567" v="6804" actId="114"/>
        <pc:sldMkLst>
          <pc:docMk/>
          <pc:sldMk cId="4144932798" sldId="2142533025"/>
        </pc:sldMkLst>
      </pc:sldChg>
      <pc:sldChg chg="modSp mod">
        <pc:chgData name="Walheim, Stina" userId="8ad75eb8-6f10-4090-a39b-c07a32034e92" providerId="ADAL" clId="{8A3D8228-7E3B-4A69-A2F4-619D99125BBF}" dt="2024-10-17T12:21:07.802" v="6808" actId="1076"/>
        <pc:sldMkLst>
          <pc:docMk/>
          <pc:sldMk cId="2205767266" sldId="2142533079"/>
        </pc:sldMkLst>
      </pc:sldChg>
      <pc:sldChg chg="modSp mod">
        <pc:chgData name="Walheim, Stina" userId="8ad75eb8-6f10-4090-a39b-c07a32034e92" providerId="ADAL" clId="{8A3D8228-7E3B-4A69-A2F4-619D99125BBF}" dt="2024-10-17T12:26:09.794" v="6904" actId="6549"/>
        <pc:sldMkLst>
          <pc:docMk/>
          <pc:sldMk cId="3619473128" sldId="2147480666"/>
        </pc:sldMkLst>
      </pc:sldChg>
      <pc:sldChg chg="modSp">
        <pc:chgData name="Walheim, Stina" userId="8ad75eb8-6f10-4090-a39b-c07a32034e92" providerId="ADAL" clId="{8A3D8228-7E3B-4A69-A2F4-619D99125BBF}" dt="2024-10-16T08:21:53.314" v="2040" actId="20578"/>
        <pc:sldMkLst>
          <pc:docMk/>
          <pc:sldMk cId="2355243645" sldId="2147480667"/>
        </pc:sldMkLst>
      </pc:sldChg>
      <pc:sldChg chg="addSp delSp modSp mod modClrScheme chgLayout">
        <pc:chgData name="Walheim, Stina" userId="8ad75eb8-6f10-4090-a39b-c07a32034e92" providerId="ADAL" clId="{8A3D8228-7E3B-4A69-A2F4-619D99125BBF}" dt="2024-10-17T11:54:37.127" v="6791" actId="20577"/>
        <pc:sldMkLst>
          <pc:docMk/>
          <pc:sldMk cId="3138031383" sldId="2147480668"/>
        </pc:sldMkLst>
      </pc:sldChg>
      <pc:sldChg chg="modSp add del mod modClrScheme chgLayout">
        <pc:chgData name="Walheim, Stina" userId="8ad75eb8-6f10-4090-a39b-c07a32034e92" providerId="ADAL" clId="{8A3D8228-7E3B-4A69-A2F4-619D99125BBF}" dt="2024-10-16T09:02:36.328" v="4081" actId="47"/>
        <pc:sldMkLst>
          <pc:docMk/>
          <pc:sldMk cId="1556839732" sldId="2147480672"/>
        </pc:sldMkLst>
      </pc:sldChg>
      <pc:sldChg chg="modNotesTx">
        <pc:chgData name="Walheim, Stina" userId="8ad75eb8-6f10-4090-a39b-c07a32034e92" providerId="ADAL" clId="{8A3D8228-7E3B-4A69-A2F4-619D99125BBF}" dt="2024-10-16T06:23:51.838" v="1814"/>
        <pc:sldMkLst>
          <pc:docMk/>
          <pc:sldMk cId="3313212120" sldId="2147480673"/>
        </pc:sldMkLst>
      </pc:sldChg>
      <pc:sldChg chg="del">
        <pc:chgData name="Walheim, Stina" userId="8ad75eb8-6f10-4090-a39b-c07a32034e92" providerId="ADAL" clId="{8A3D8228-7E3B-4A69-A2F4-619D99125BBF}" dt="2024-10-16T09:16:34.493" v="4512" actId="47"/>
        <pc:sldMkLst>
          <pc:docMk/>
          <pc:sldMk cId="3857275375" sldId="2147480674"/>
        </pc:sldMkLst>
      </pc:sldChg>
      <pc:sldChg chg="modSp mod ord">
        <pc:chgData name="Walheim, Stina" userId="8ad75eb8-6f10-4090-a39b-c07a32034e92" providerId="ADAL" clId="{8A3D8228-7E3B-4A69-A2F4-619D99125BBF}" dt="2024-10-14T14:00:34.768" v="772" actId="20577"/>
        <pc:sldMkLst>
          <pc:docMk/>
          <pc:sldMk cId="696866855" sldId="2147480676"/>
        </pc:sldMkLst>
      </pc:sldChg>
      <pc:sldChg chg="ord">
        <pc:chgData name="Walheim, Stina" userId="8ad75eb8-6f10-4090-a39b-c07a32034e92" providerId="ADAL" clId="{8A3D8228-7E3B-4A69-A2F4-619D99125BBF}" dt="2024-10-14T13:51:32.377" v="280"/>
        <pc:sldMkLst>
          <pc:docMk/>
          <pc:sldMk cId="2641789963" sldId="2147480677"/>
        </pc:sldMkLst>
      </pc:sldChg>
      <pc:sldChg chg="addSp delSp modSp mod ord modNotesTx">
        <pc:chgData name="Walheim, Stina" userId="8ad75eb8-6f10-4090-a39b-c07a32034e92" providerId="ADAL" clId="{8A3D8228-7E3B-4A69-A2F4-619D99125BBF}" dt="2024-10-17T11:45:49.585" v="6511" actId="20577"/>
        <pc:sldMkLst>
          <pc:docMk/>
          <pc:sldMk cId="2802993272" sldId="2147480678"/>
        </pc:sldMkLst>
        <pc:spChg chg="mod">
          <ac:chgData name="Walheim, Stina" userId="8ad75eb8-6f10-4090-a39b-c07a32034e92" providerId="ADAL" clId="{8A3D8228-7E3B-4A69-A2F4-619D99125BBF}" dt="2024-10-16T08:44:04.607" v="3283" actId="20577"/>
          <ac:spMkLst>
            <pc:docMk/>
            <pc:sldMk cId="2802993272" sldId="2147480678"/>
            <ac:spMk id="3" creationId="{3CD079A7-9EBE-FAEB-DCD2-4A8DECD54C2C}"/>
          </ac:spMkLst>
        </pc:spChg>
        <pc:spChg chg="add mod">
          <ac:chgData name="Walheim, Stina" userId="8ad75eb8-6f10-4090-a39b-c07a32034e92" providerId="ADAL" clId="{8A3D8228-7E3B-4A69-A2F4-619D99125BBF}" dt="2024-10-17T11:45:49.585" v="6511" actId="20577"/>
          <ac:spMkLst>
            <pc:docMk/>
            <pc:sldMk cId="2802993272" sldId="2147480678"/>
            <ac:spMk id="7" creationId="{5B931281-93AA-BE05-23AC-0D94C3F6A577}"/>
          </ac:spMkLst>
        </pc:spChg>
      </pc:sldChg>
      <pc:sldChg chg="addSp modSp mod ord">
        <pc:chgData name="Walheim, Stina" userId="8ad75eb8-6f10-4090-a39b-c07a32034e92" providerId="ADAL" clId="{8A3D8228-7E3B-4A69-A2F4-619D99125BBF}" dt="2024-10-17T12:05:24.340" v="6806" actId="13926"/>
        <pc:sldMkLst>
          <pc:docMk/>
          <pc:sldMk cId="3750120469" sldId="2147480679"/>
        </pc:sldMkLst>
      </pc:sldChg>
      <pc:sldChg chg="modNotesTx">
        <pc:chgData name="Walheim, Stina" userId="8ad75eb8-6f10-4090-a39b-c07a32034e92" providerId="ADAL" clId="{8A3D8228-7E3B-4A69-A2F4-619D99125BBF}" dt="2024-10-16T06:23:46.738" v="1812" actId="20577"/>
        <pc:sldMkLst>
          <pc:docMk/>
          <pc:sldMk cId="668865057" sldId="2147480683"/>
        </pc:sldMkLst>
      </pc:sldChg>
      <pc:sldChg chg="modSp mod">
        <pc:chgData name="Walheim, Stina" userId="8ad75eb8-6f10-4090-a39b-c07a32034e92" providerId="ADAL" clId="{8A3D8228-7E3B-4A69-A2F4-619D99125BBF}" dt="2024-10-14T13:59:00.738" v="702" actId="20577"/>
        <pc:sldMkLst>
          <pc:docMk/>
          <pc:sldMk cId="4217706059" sldId="2147480684"/>
        </pc:sldMkLst>
      </pc:sldChg>
      <pc:sldChg chg="modSp new mod ord">
        <pc:chgData name="Walheim, Stina" userId="8ad75eb8-6f10-4090-a39b-c07a32034e92" providerId="ADAL" clId="{8A3D8228-7E3B-4A69-A2F4-619D99125BBF}" dt="2024-10-17T11:45:19.262" v="6470" actId="13926"/>
        <pc:sldMkLst>
          <pc:docMk/>
          <pc:sldMk cId="1701759707" sldId="2147480685"/>
        </pc:sldMkLst>
      </pc:sldChg>
      <pc:sldChg chg="modSp new del mod">
        <pc:chgData name="Walheim, Stina" userId="8ad75eb8-6f10-4090-a39b-c07a32034e92" providerId="ADAL" clId="{8A3D8228-7E3B-4A69-A2F4-619D99125BBF}" dt="2024-10-16T08:40:42.535" v="2895" actId="47"/>
        <pc:sldMkLst>
          <pc:docMk/>
          <pc:sldMk cId="1994067919" sldId="2147480686"/>
        </pc:sldMkLst>
      </pc:sldChg>
      <pc:sldChg chg="modSp new mod">
        <pc:chgData name="Walheim, Stina" userId="8ad75eb8-6f10-4090-a39b-c07a32034e92" providerId="ADAL" clId="{8A3D8228-7E3B-4A69-A2F4-619D99125BBF}" dt="2024-10-16T11:55:47.530" v="4840" actId="255"/>
        <pc:sldMkLst>
          <pc:docMk/>
          <pc:sldMk cId="2719678808" sldId="2147480687"/>
        </pc:sldMkLst>
      </pc:sldChg>
      <pc:sldChg chg="add del">
        <pc:chgData name="Walheim, Stina" userId="8ad75eb8-6f10-4090-a39b-c07a32034e92" providerId="ADAL" clId="{8A3D8228-7E3B-4A69-A2F4-619D99125BBF}" dt="2024-10-16T08:24:53.355" v="2098" actId="47"/>
        <pc:sldMkLst>
          <pc:docMk/>
          <pc:sldMk cId="2437199940" sldId="2147480688"/>
        </pc:sldMkLst>
      </pc:sldChg>
      <pc:sldChg chg="addSp delSp modSp new mod ord modClrScheme chgLayout">
        <pc:chgData name="Walheim, Stina" userId="8ad75eb8-6f10-4090-a39b-c07a32034e92" providerId="ADAL" clId="{8A3D8228-7E3B-4A69-A2F4-619D99125BBF}" dt="2024-10-16T08:57:00.061" v="3958"/>
        <pc:sldMkLst>
          <pc:docMk/>
          <pc:sldMk cId="2858986801" sldId="2147480688"/>
        </pc:sldMkLst>
      </pc:sldChg>
      <pc:sldChg chg="modSp new mod">
        <pc:chgData name="Walheim, Stina" userId="8ad75eb8-6f10-4090-a39b-c07a32034e92" providerId="ADAL" clId="{8A3D8228-7E3B-4A69-A2F4-619D99125BBF}" dt="2024-10-16T09:12:51.887" v="4406" actId="20577"/>
        <pc:sldMkLst>
          <pc:docMk/>
          <pc:sldMk cId="2526802485" sldId="2147480689"/>
        </pc:sldMkLst>
      </pc:sldChg>
      <pc:sldChg chg="new">
        <pc:chgData name="Walheim, Stina" userId="8ad75eb8-6f10-4090-a39b-c07a32034e92" providerId="ADAL" clId="{8A3D8228-7E3B-4A69-A2F4-619D99125BBF}" dt="2024-10-17T12:23:29.471" v="6809" actId="680"/>
        <pc:sldMkLst>
          <pc:docMk/>
          <pc:sldMk cId="3946735354" sldId="2147480691"/>
        </pc:sldMkLst>
      </pc:sldChg>
      <pc:sldChg chg="addSp delSp modSp mod">
        <pc:chgData name="Walheim, Stina" userId="8ad75eb8-6f10-4090-a39b-c07a32034e92" providerId="ADAL" clId="{8A3D8228-7E3B-4A69-A2F4-619D99125BBF}" dt="2024-10-17T12:25:37.775" v="6903" actId="20577"/>
        <pc:sldMkLst>
          <pc:docMk/>
          <pc:sldMk cId="3946735354" sldId="2147480692"/>
        </pc:sldMkLst>
      </pc:sldChg>
    </pc:docChg>
  </pc:docChgLst>
  <pc:docChgLst>
    <pc:chgData name="Malmeström-Sobelius, My" userId="cea3a0ce-1d98-4028-b06f-408428c46f9d" providerId="ADAL" clId="{6C40D50D-461F-4694-8D49-7E72B7FF26E3}"/>
    <pc:docChg chg="undo custSel addSld modSld sldOrd">
      <pc:chgData name="Malmeström-Sobelius, My" userId="cea3a0ce-1d98-4028-b06f-408428c46f9d" providerId="ADAL" clId="{6C40D50D-461F-4694-8D49-7E72B7FF26E3}" dt="2024-11-07T09:29:04.473" v="977" actId="113"/>
      <pc:docMkLst>
        <pc:docMk/>
      </pc:docMkLst>
      <pc:sldChg chg="modSp mod ord modCm">
        <pc:chgData name="Malmeström-Sobelius, My" userId="cea3a0ce-1d98-4028-b06f-408428c46f9d" providerId="ADAL" clId="{6C40D50D-461F-4694-8D49-7E72B7FF26E3}" dt="2024-11-07T09:14:07.676" v="954"/>
        <pc:sldMkLst>
          <pc:docMk/>
          <pc:sldMk cId="3313212120" sldId="2147480673"/>
        </pc:sldMkLst>
        <pc:spChg chg="mod">
          <ac:chgData name="Malmeström-Sobelius, My" userId="cea3a0ce-1d98-4028-b06f-408428c46f9d" providerId="ADAL" clId="{6C40D50D-461F-4694-8D49-7E72B7FF26E3}" dt="2024-11-05T14:48:00.989" v="934" actId="20577"/>
          <ac:spMkLst>
            <pc:docMk/>
            <pc:sldMk cId="3313212120" sldId="2147480673"/>
            <ac:spMk id="3" creationId="{8EF566CF-5C4F-0027-4498-0FA823B5CAFF}"/>
          </ac:spMkLst>
        </pc:spChg>
        <pc:extLst>
          <p:ext xmlns:p="http://schemas.openxmlformats.org/presentationml/2006/main" uri="{D6D511B9-2390-475A-947B-AFAB55BFBCF1}">
            <pc226:cmChg xmlns:pc226="http://schemas.microsoft.com/office/powerpoint/2022/06/main/command" chg="mod">
              <pc226:chgData name="Malmeström-Sobelius, My" userId="cea3a0ce-1d98-4028-b06f-408428c46f9d" providerId="ADAL" clId="{6C40D50D-461F-4694-8D49-7E72B7FF26E3}" dt="2024-11-05T14:48:00.989" v="934" actId="20577"/>
              <pc2:cmMkLst xmlns:pc2="http://schemas.microsoft.com/office/powerpoint/2019/9/main/command">
                <pc:docMk/>
                <pc:sldMk cId="3313212120" sldId="2147480673"/>
                <pc2:cmMk id="{41A0662D-C859-447E-B8F8-A5B9483379DE}"/>
              </pc2:cmMkLst>
            </pc226:cmChg>
          </p:ext>
        </pc:extLst>
      </pc:sldChg>
      <pc:sldChg chg="modSp mod">
        <pc:chgData name="Malmeström-Sobelius, My" userId="cea3a0ce-1d98-4028-b06f-408428c46f9d" providerId="ADAL" clId="{6C40D50D-461F-4694-8D49-7E72B7FF26E3}" dt="2024-11-05T08:15:35.076" v="1" actId="20577"/>
        <pc:sldMkLst>
          <pc:docMk/>
          <pc:sldMk cId="2802993272" sldId="2147480678"/>
        </pc:sldMkLst>
        <pc:spChg chg="mod">
          <ac:chgData name="Malmeström-Sobelius, My" userId="cea3a0ce-1d98-4028-b06f-408428c46f9d" providerId="ADAL" clId="{6C40D50D-461F-4694-8D49-7E72B7FF26E3}" dt="2024-11-05T08:15:35.076" v="1" actId="20577"/>
          <ac:spMkLst>
            <pc:docMk/>
            <pc:sldMk cId="2802993272" sldId="2147480678"/>
            <ac:spMk id="7" creationId="{5B931281-93AA-BE05-23AC-0D94C3F6A577}"/>
          </ac:spMkLst>
        </pc:spChg>
      </pc:sldChg>
      <pc:sldChg chg="modSp mod modCm">
        <pc:chgData name="Malmeström-Sobelius, My" userId="cea3a0ce-1d98-4028-b06f-408428c46f9d" providerId="ADAL" clId="{6C40D50D-461F-4694-8D49-7E72B7FF26E3}" dt="2024-11-07T08:57:27.267" v="950" actId="20577"/>
        <pc:sldMkLst>
          <pc:docMk/>
          <pc:sldMk cId="3750120469" sldId="2147480679"/>
        </pc:sldMkLst>
        <pc:extLst>
          <p:ext xmlns:p="http://schemas.openxmlformats.org/presentationml/2006/main" uri="{D6D511B9-2390-475A-947B-AFAB55BFBCF1}">
            <pc226:cmChg xmlns:pc226="http://schemas.microsoft.com/office/powerpoint/2022/06/main/command" chg="mod">
              <pc226:chgData name="Malmeström-Sobelius, My" userId="cea3a0ce-1d98-4028-b06f-408428c46f9d" providerId="ADAL" clId="{6C40D50D-461F-4694-8D49-7E72B7FF26E3}" dt="2024-11-07T08:57:27.267" v="950" actId="20577"/>
              <pc2:cmMkLst xmlns:pc2="http://schemas.microsoft.com/office/powerpoint/2019/9/main/command">
                <pc:docMk/>
                <pc:sldMk cId="3750120469" sldId="2147480679"/>
                <pc2:cmMk id="{0310C00C-7D04-42FC-B9A1-71123116112A}"/>
              </pc2:cmMkLst>
            </pc226:cmChg>
            <pc226:cmChg xmlns:pc226="http://schemas.microsoft.com/office/powerpoint/2022/06/main/command" chg="mod">
              <pc226:chgData name="Malmeström-Sobelius, My" userId="cea3a0ce-1d98-4028-b06f-408428c46f9d" providerId="ADAL" clId="{6C40D50D-461F-4694-8D49-7E72B7FF26E3}" dt="2024-11-07T08:57:27.267" v="950" actId="20577"/>
              <pc2:cmMkLst xmlns:pc2="http://schemas.microsoft.com/office/powerpoint/2019/9/main/command">
                <pc:docMk/>
                <pc:sldMk cId="3750120469" sldId="2147480679"/>
                <pc2:cmMk id="{CE9FD0A1-C5FE-45D4-984F-3F38AB441355}"/>
              </pc2:cmMkLst>
            </pc226:cmChg>
            <pc226:cmChg xmlns:pc226="http://schemas.microsoft.com/office/powerpoint/2022/06/main/command" chg="mod">
              <pc226:chgData name="Malmeström-Sobelius, My" userId="cea3a0ce-1d98-4028-b06f-408428c46f9d" providerId="ADAL" clId="{6C40D50D-461F-4694-8D49-7E72B7FF26E3}" dt="2024-11-07T08:57:27.267" v="950" actId="20577"/>
              <pc2:cmMkLst xmlns:pc2="http://schemas.microsoft.com/office/powerpoint/2019/9/main/command">
                <pc:docMk/>
                <pc:sldMk cId="3750120469" sldId="2147480679"/>
                <pc2:cmMk id="{7E5446D7-B1D7-4672-BAC9-FE536CEC6E1E}"/>
              </pc2:cmMkLst>
            </pc226:cmChg>
            <pc226:cmChg xmlns:pc226="http://schemas.microsoft.com/office/powerpoint/2022/06/main/command" chg="mod">
              <pc226:chgData name="Malmeström-Sobelius, My" userId="cea3a0ce-1d98-4028-b06f-408428c46f9d" providerId="ADAL" clId="{6C40D50D-461F-4694-8D49-7E72B7FF26E3}" dt="2024-11-07T08:57:27.267" v="950" actId="20577"/>
              <pc2:cmMkLst xmlns:pc2="http://schemas.microsoft.com/office/powerpoint/2019/9/main/command">
                <pc:docMk/>
                <pc:sldMk cId="3750120469" sldId="2147480679"/>
                <pc2:cmMk id="{AA6146D8-697B-42C7-998C-CAD8FBD1BF21}"/>
              </pc2:cmMkLst>
            </pc226:cmChg>
          </p:ext>
        </pc:extLst>
      </pc:sldChg>
      <pc:sldChg chg="ord">
        <pc:chgData name="Malmeström-Sobelius, My" userId="cea3a0ce-1d98-4028-b06f-408428c46f9d" providerId="ADAL" clId="{6C40D50D-461F-4694-8D49-7E72B7FF26E3}" dt="2024-11-05T14:41:06.994" v="924"/>
        <pc:sldMkLst>
          <pc:docMk/>
          <pc:sldMk cId="2719678808" sldId="2147480687"/>
        </pc:sldMkLst>
      </pc:sldChg>
      <pc:sldChg chg="ord">
        <pc:chgData name="Malmeström-Sobelius, My" userId="cea3a0ce-1d98-4028-b06f-408428c46f9d" providerId="ADAL" clId="{6C40D50D-461F-4694-8D49-7E72B7FF26E3}" dt="2024-11-05T14:44:08.511" v="927"/>
        <pc:sldMkLst>
          <pc:docMk/>
          <pc:sldMk cId="3946735354" sldId="2147480692"/>
        </pc:sldMkLst>
      </pc:sldChg>
      <pc:sldChg chg="modSp mod">
        <pc:chgData name="Malmeström-Sobelius, My" userId="cea3a0ce-1d98-4028-b06f-408428c46f9d" providerId="ADAL" clId="{6C40D50D-461F-4694-8D49-7E72B7FF26E3}" dt="2024-11-05T14:47:39.332" v="929" actId="20577"/>
        <pc:sldMkLst>
          <pc:docMk/>
          <pc:sldMk cId="3272155088" sldId="2147480694"/>
        </pc:sldMkLst>
        <pc:spChg chg="mod">
          <ac:chgData name="Malmeström-Sobelius, My" userId="cea3a0ce-1d98-4028-b06f-408428c46f9d" providerId="ADAL" clId="{6C40D50D-461F-4694-8D49-7E72B7FF26E3}" dt="2024-11-05T14:47:39.332" v="929" actId="20577"/>
          <ac:spMkLst>
            <pc:docMk/>
            <pc:sldMk cId="3272155088" sldId="2147480694"/>
            <ac:spMk id="3" creationId="{C7A271EA-866C-1D6C-780E-47AE140F739F}"/>
          </ac:spMkLst>
        </pc:spChg>
      </pc:sldChg>
      <pc:sldChg chg="modSp new mod modShow">
        <pc:chgData name="Malmeström-Sobelius, My" userId="cea3a0ce-1d98-4028-b06f-408428c46f9d" providerId="ADAL" clId="{6C40D50D-461F-4694-8D49-7E72B7FF26E3}" dt="2024-11-05T14:44:05.639" v="925" actId="729"/>
        <pc:sldMkLst>
          <pc:docMk/>
          <pc:sldMk cId="3967495690" sldId="2147480698"/>
        </pc:sldMkLst>
      </pc:sldChg>
      <pc:sldChg chg="modSp mod modNotesTx">
        <pc:chgData name="Malmeström-Sobelius, My" userId="cea3a0ce-1d98-4028-b06f-408428c46f9d" providerId="ADAL" clId="{6C40D50D-461F-4694-8D49-7E72B7FF26E3}" dt="2024-11-07T09:29:04.473" v="977" actId="113"/>
        <pc:sldMkLst>
          <pc:docMk/>
          <pc:sldMk cId="1310249128" sldId="2147480699"/>
        </pc:sldMkLst>
      </pc:sldChg>
      <pc:sldChg chg="mod modShow">
        <pc:chgData name="Malmeström-Sobelius, My" userId="cea3a0ce-1d98-4028-b06f-408428c46f9d" providerId="ADAL" clId="{6C40D50D-461F-4694-8D49-7E72B7FF26E3}" dt="2024-11-05T14:40:38.484" v="922" actId="729"/>
        <pc:sldMkLst>
          <pc:docMk/>
          <pc:sldMk cId="3795174653" sldId="2147480700"/>
        </pc:sldMkLst>
      </pc:sldChg>
      <pc:sldChg chg="addSp delSp mod">
        <pc:chgData name="Malmeström-Sobelius, My" userId="cea3a0ce-1d98-4028-b06f-408428c46f9d" providerId="ADAL" clId="{6C40D50D-461F-4694-8D49-7E72B7FF26E3}" dt="2024-11-07T08:48:54.624" v="936" actId="478"/>
        <pc:sldMkLst>
          <pc:docMk/>
          <pc:sldMk cId="2062007597" sldId="2147480703"/>
        </pc:sldMkLst>
      </pc:sldChg>
    </pc:docChg>
  </pc:docChgLst>
  <pc:docChgLst>
    <pc:chgData name="Smedjegård, Hanna" userId="S::hanna.smedjegard@rb.se::2b670403-e79d-413d-a2a2-7db3d1ff34d0" providerId="AD" clId="Web-{BB51F4C1-BCE1-4E24-911D-6119FC3080C9}"/>
    <pc:docChg chg="addSld delSld modSld sldOrd">
      <pc:chgData name="Smedjegård, Hanna" userId="S::hanna.smedjegard@rb.se::2b670403-e79d-413d-a2a2-7db3d1ff34d0" providerId="AD" clId="Web-{BB51F4C1-BCE1-4E24-911D-6119FC3080C9}" dt="2024-10-14T07:12:56.198" v="598" actId="20577"/>
      <pc:docMkLst>
        <pc:docMk/>
      </pc:docMkLst>
      <pc:sldChg chg="modSp">
        <pc:chgData name="Smedjegård, Hanna" userId="S::hanna.smedjegard@rb.se::2b670403-e79d-413d-a2a2-7db3d1ff34d0" providerId="AD" clId="Web-{BB51F4C1-BCE1-4E24-911D-6119FC3080C9}" dt="2024-10-14T06:53:19.650" v="55" actId="20577"/>
        <pc:sldMkLst>
          <pc:docMk/>
          <pc:sldMk cId="4144932798" sldId="2142533025"/>
        </pc:sldMkLst>
      </pc:sldChg>
      <pc:sldChg chg="modSp modNotes">
        <pc:chgData name="Smedjegård, Hanna" userId="S::hanna.smedjegard@rb.se::2b670403-e79d-413d-a2a2-7db3d1ff34d0" providerId="AD" clId="Web-{BB51F4C1-BCE1-4E24-911D-6119FC3080C9}" dt="2024-10-14T06:55:51.076" v="125"/>
        <pc:sldMkLst>
          <pc:docMk/>
          <pc:sldMk cId="3209692285" sldId="2142533026"/>
        </pc:sldMkLst>
      </pc:sldChg>
      <pc:sldChg chg="modNotes">
        <pc:chgData name="Smedjegård, Hanna" userId="S::hanna.smedjegard@rb.se::2b670403-e79d-413d-a2a2-7db3d1ff34d0" providerId="AD" clId="Web-{BB51F4C1-BCE1-4E24-911D-6119FC3080C9}" dt="2024-10-14T07:10:57.773" v="559"/>
        <pc:sldMkLst>
          <pc:docMk/>
          <pc:sldMk cId="2284340357" sldId="2142533071"/>
        </pc:sldMkLst>
      </pc:sldChg>
      <pc:sldChg chg="ord modNotes">
        <pc:chgData name="Smedjegård, Hanna" userId="S::hanna.smedjegard@rb.se::2b670403-e79d-413d-a2a2-7db3d1ff34d0" providerId="AD" clId="Web-{BB51F4C1-BCE1-4E24-911D-6119FC3080C9}" dt="2024-10-14T07:03:26.417" v="277"/>
        <pc:sldMkLst>
          <pc:docMk/>
          <pc:sldMk cId="2205767266" sldId="2142533079"/>
        </pc:sldMkLst>
      </pc:sldChg>
      <pc:sldChg chg="modSp">
        <pc:chgData name="Smedjegård, Hanna" userId="S::hanna.smedjegard@rb.se::2b670403-e79d-413d-a2a2-7db3d1ff34d0" providerId="AD" clId="Web-{BB51F4C1-BCE1-4E24-911D-6119FC3080C9}" dt="2024-10-14T06:46:42.998" v="1" actId="20577"/>
        <pc:sldMkLst>
          <pc:docMk/>
          <pc:sldMk cId="3138031383" sldId="2147480668"/>
        </pc:sldMkLst>
      </pc:sldChg>
      <pc:sldChg chg="modSp modNotes">
        <pc:chgData name="Smedjegård, Hanna" userId="S::hanna.smedjegard@rb.se::2b670403-e79d-413d-a2a2-7db3d1ff34d0" providerId="AD" clId="Web-{BB51F4C1-BCE1-4E24-911D-6119FC3080C9}" dt="2024-10-14T06:53:56.745" v="70"/>
        <pc:sldMkLst>
          <pc:docMk/>
          <pc:sldMk cId="3441126879" sldId="2147480669"/>
        </pc:sldMkLst>
      </pc:sldChg>
      <pc:sldChg chg="modSp">
        <pc:chgData name="Smedjegård, Hanna" userId="S::hanna.smedjegard@rb.se::2b670403-e79d-413d-a2a2-7db3d1ff34d0" providerId="AD" clId="Web-{BB51F4C1-BCE1-4E24-911D-6119FC3080C9}" dt="2024-10-14T06:47:45.031" v="21" actId="20577"/>
        <pc:sldMkLst>
          <pc:docMk/>
          <pc:sldMk cId="3928522724" sldId="2147480670"/>
        </pc:sldMkLst>
      </pc:sldChg>
      <pc:sldChg chg="modSp">
        <pc:chgData name="Smedjegård, Hanna" userId="S::hanna.smedjegard@rb.se::2b670403-e79d-413d-a2a2-7db3d1ff34d0" providerId="AD" clId="Web-{BB51F4C1-BCE1-4E24-911D-6119FC3080C9}" dt="2024-10-14T06:57:52.095" v="166" actId="20577"/>
        <pc:sldMkLst>
          <pc:docMk/>
          <pc:sldMk cId="1556839732" sldId="2147480672"/>
        </pc:sldMkLst>
      </pc:sldChg>
      <pc:sldChg chg="modNotes">
        <pc:chgData name="Smedjegård, Hanna" userId="S::hanna.smedjegard@rb.se::2b670403-e79d-413d-a2a2-7db3d1ff34d0" providerId="AD" clId="Web-{BB51F4C1-BCE1-4E24-911D-6119FC3080C9}" dt="2024-10-14T07:05:20.483" v="363"/>
        <pc:sldMkLst>
          <pc:docMk/>
          <pc:sldMk cId="3313212120" sldId="2147480673"/>
        </pc:sldMkLst>
      </pc:sldChg>
      <pc:sldChg chg="modSp">
        <pc:chgData name="Smedjegård, Hanna" userId="S::hanna.smedjegard@rb.se::2b670403-e79d-413d-a2a2-7db3d1ff34d0" providerId="AD" clId="Web-{BB51F4C1-BCE1-4E24-911D-6119FC3080C9}" dt="2024-10-14T06:58:00.767" v="171" actId="20577"/>
        <pc:sldMkLst>
          <pc:docMk/>
          <pc:sldMk cId="3857275375" sldId="2147480674"/>
        </pc:sldMkLst>
      </pc:sldChg>
      <pc:sldChg chg="modSp ord">
        <pc:chgData name="Smedjegård, Hanna" userId="S::hanna.smedjegard@rb.se::2b670403-e79d-413d-a2a2-7db3d1ff34d0" providerId="AD" clId="Web-{BB51F4C1-BCE1-4E24-911D-6119FC3080C9}" dt="2024-10-14T07:10:34.694" v="539" actId="20577"/>
        <pc:sldMkLst>
          <pc:docMk/>
          <pc:sldMk cId="696866855" sldId="2147480676"/>
        </pc:sldMkLst>
      </pc:sldChg>
      <pc:sldChg chg="new del">
        <pc:chgData name="Smedjegård, Hanna" userId="S::hanna.smedjegard@rb.se::2b670403-e79d-413d-a2a2-7db3d1ff34d0" providerId="AD" clId="Web-{BB51F4C1-BCE1-4E24-911D-6119FC3080C9}" dt="2024-10-14T06:54:02.854" v="72"/>
        <pc:sldMkLst>
          <pc:docMk/>
          <pc:sldMk cId="2299785507" sldId="2147480677"/>
        </pc:sldMkLst>
      </pc:sldChg>
      <pc:sldChg chg="modSp add ord replId">
        <pc:chgData name="Smedjegård, Hanna" userId="S::hanna.smedjegard@rb.se::2b670403-e79d-413d-a2a2-7db3d1ff34d0" providerId="AD" clId="Web-{BB51F4C1-BCE1-4E24-911D-6119FC3080C9}" dt="2024-10-14T06:55:03.012" v="120" actId="20577"/>
        <pc:sldMkLst>
          <pc:docMk/>
          <pc:sldMk cId="2641789963" sldId="2147480677"/>
        </pc:sldMkLst>
      </pc:sldChg>
      <pc:sldChg chg="modSp new">
        <pc:chgData name="Smedjegård, Hanna" userId="S::hanna.smedjegard@rb.se::2b670403-e79d-413d-a2a2-7db3d1ff34d0" providerId="AD" clId="Web-{BB51F4C1-BCE1-4E24-911D-6119FC3080C9}" dt="2024-10-14T07:12:56.198" v="598" actId="20577"/>
        <pc:sldMkLst>
          <pc:docMk/>
          <pc:sldMk cId="3750120469" sldId="2147480679"/>
        </pc:sldMkLst>
      </pc:sldChg>
      <pc:sldChg chg="modSp new">
        <pc:chgData name="Smedjegård, Hanna" userId="S::hanna.smedjegard@rb.se::2b670403-e79d-413d-a2a2-7db3d1ff34d0" providerId="AD" clId="Web-{BB51F4C1-BCE1-4E24-911D-6119FC3080C9}" dt="2024-10-14T06:56:29.905" v="154" actId="20577"/>
        <pc:sldMkLst>
          <pc:docMk/>
          <pc:sldMk cId="2440996181" sldId="2147480680"/>
        </pc:sldMkLst>
      </pc:sldChg>
      <pc:sldChg chg="modSp new modNotes">
        <pc:chgData name="Smedjegård, Hanna" userId="S::hanna.smedjegard@rb.se::2b670403-e79d-413d-a2a2-7db3d1ff34d0" providerId="AD" clId="Web-{BB51F4C1-BCE1-4E24-911D-6119FC3080C9}" dt="2024-10-14T07:00:05.255" v="265" actId="20577"/>
        <pc:sldMkLst>
          <pc:docMk/>
          <pc:sldMk cId="1399532067" sldId="2147480681"/>
        </pc:sldMkLst>
      </pc:sldChg>
      <pc:sldChg chg="modSp new">
        <pc:chgData name="Smedjegård, Hanna" userId="S::hanna.smedjegard@rb.se::2b670403-e79d-413d-a2a2-7db3d1ff34d0" providerId="AD" clId="Web-{BB51F4C1-BCE1-4E24-911D-6119FC3080C9}" dt="2024-10-14T07:05:58.874" v="381" actId="20577"/>
        <pc:sldMkLst>
          <pc:docMk/>
          <pc:sldMk cId="4287173916" sldId="2147480682"/>
        </pc:sldMkLst>
      </pc:sldChg>
      <pc:sldChg chg="modSp new modNotes">
        <pc:chgData name="Smedjegård, Hanna" userId="S::hanna.smedjegard@rb.se::2b670403-e79d-413d-a2a2-7db3d1ff34d0" providerId="AD" clId="Web-{BB51F4C1-BCE1-4E24-911D-6119FC3080C9}" dt="2024-10-14T07:12:01.634" v="575"/>
        <pc:sldMkLst>
          <pc:docMk/>
          <pc:sldMk cId="668865057" sldId="2147480683"/>
        </pc:sldMkLst>
      </pc:sldChg>
    </pc:docChg>
  </pc:docChgLst>
  <pc:docChgLst>
    <pc:chgData name="Walheim, Stina" userId="8ad75eb8-6f10-4090-a39b-c07a32034e92" providerId="ADAL" clId="{0152D998-B2B0-4993-852A-D3DAF6145BDE}"/>
    <pc:docChg chg="undo custSel modSld">
      <pc:chgData name="Walheim, Stina" userId="8ad75eb8-6f10-4090-a39b-c07a32034e92" providerId="ADAL" clId="{0152D998-B2B0-4993-852A-D3DAF6145BDE}" dt="2024-11-29T11:57:20.644" v="415" actId="113"/>
      <pc:docMkLst>
        <pc:docMk/>
      </pc:docMkLst>
      <pc:sldChg chg="modSp mod">
        <pc:chgData name="Walheim, Stina" userId="8ad75eb8-6f10-4090-a39b-c07a32034e92" providerId="ADAL" clId="{0152D998-B2B0-4993-852A-D3DAF6145BDE}" dt="2024-11-29T11:57:20.644" v="415" actId="113"/>
        <pc:sldMkLst>
          <pc:docMk/>
          <pc:sldMk cId="3313212120" sldId="2147480673"/>
        </pc:sldMkLst>
        <pc:spChg chg="mod">
          <ac:chgData name="Walheim, Stina" userId="8ad75eb8-6f10-4090-a39b-c07a32034e92" providerId="ADAL" clId="{0152D998-B2B0-4993-852A-D3DAF6145BDE}" dt="2024-11-29T11:57:20.644" v="415" actId="113"/>
          <ac:spMkLst>
            <pc:docMk/>
            <pc:sldMk cId="3313212120" sldId="2147480673"/>
            <ac:spMk id="2" creationId="{7F6CF72D-9642-41F3-D94F-446B202DF021}"/>
          </ac:spMkLst>
        </pc:spChg>
        <pc:spChg chg="mod">
          <ac:chgData name="Walheim, Stina" userId="8ad75eb8-6f10-4090-a39b-c07a32034e92" providerId="ADAL" clId="{0152D998-B2B0-4993-852A-D3DAF6145BDE}" dt="2024-11-29T11:56:40.417" v="409" actId="1076"/>
          <ac:spMkLst>
            <pc:docMk/>
            <pc:sldMk cId="3313212120" sldId="2147480673"/>
            <ac:spMk id="7" creationId="{D47900DE-5E38-5F56-0F65-79E65BD8FB90}"/>
          </ac:spMkLst>
        </pc:spChg>
        <pc:spChg chg="mod">
          <ac:chgData name="Walheim, Stina" userId="8ad75eb8-6f10-4090-a39b-c07a32034e92" providerId="ADAL" clId="{0152D998-B2B0-4993-852A-D3DAF6145BDE}" dt="2024-11-29T11:56:50.272" v="411" actId="1076"/>
          <ac:spMkLst>
            <pc:docMk/>
            <pc:sldMk cId="3313212120" sldId="2147480673"/>
            <ac:spMk id="8" creationId="{0AD278B7-071A-90EE-4C7F-406A84A92688}"/>
          </ac:spMkLst>
        </pc:spChg>
        <pc:spChg chg="mod">
          <ac:chgData name="Walheim, Stina" userId="8ad75eb8-6f10-4090-a39b-c07a32034e92" providerId="ADAL" clId="{0152D998-B2B0-4993-852A-D3DAF6145BDE}" dt="2024-11-29T11:56:52.687" v="412" actId="1076"/>
          <ac:spMkLst>
            <pc:docMk/>
            <pc:sldMk cId="3313212120" sldId="2147480673"/>
            <ac:spMk id="9" creationId="{2D5B6E06-8D93-3BAF-C2AE-02DB41E1F369}"/>
          </ac:spMkLst>
        </pc:spChg>
      </pc:sldChg>
      <pc:sldChg chg="delSp modSp mod">
        <pc:chgData name="Walheim, Stina" userId="8ad75eb8-6f10-4090-a39b-c07a32034e92" providerId="ADAL" clId="{0152D998-B2B0-4993-852A-D3DAF6145BDE}" dt="2024-11-29T11:53:19.913" v="283" actId="20577"/>
        <pc:sldMkLst>
          <pc:docMk/>
          <pc:sldMk cId="2802993272" sldId="2147480678"/>
        </pc:sldMkLst>
        <pc:spChg chg="mod">
          <ac:chgData name="Walheim, Stina" userId="8ad75eb8-6f10-4090-a39b-c07a32034e92" providerId="ADAL" clId="{0152D998-B2B0-4993-852A-D3DAF6145BDE}" dt="2024-11-29T11:53:19.913" v="283" actId="20577"/>
          <ac:spMkLst>
            <pc:docMk/>
            <pc:sldMk cId="2802993272" sldId="2147480678"/>
            <ac:spMk id="7" creationId="{5B931281-93AA-BE05-23AC-0D94C3F6A577}"/>
          </ac:spMkLst>
        </pc:spChg>
      </pc:sldChg>
    </pc:docChg>
  </pc:docChgLst>
  <pc:docChgLst>
    <pc:chgData name="Strömland, Hanna" userId="S::hanna.stromland@rb.se::c1352f86-dbd0-4c0a-9534-8494cfb6eb70" providerId="AD" clId="Web-{7BF5BE09-9500-48FD-AF18-9A0445431C6A}"/>
    <pc:docChg chg="modSld">
      <pc:chgData name="Strömland, Hanna" userId="S::hanna.stromland@rb.se::c1352f86-dbd0-4c0a-9534-8494cfb6eb70" providerId="AD" clId="Web-{7BF5BE09-9500-48FD-AF18-9A0445431C6A}" dt="2024-10-11T11:59:24.152" v="0" actId="20577"/>
      <pc:docMkLst>
        <pc:docMk/>
      </pc:docMkLst>
      <pc:sldChg chg="modSp">
        <pc:chgData name="Strömland, Hanna" userId="S::hanna.stromland@rb.se::c1352f86-dbd0-4c0a-9534-8494cfb6eb70" providerId="AD" clId="Web-{7BF5BE09-9500-48FD-AF18-9A0445431C6A}" dt="2024-10-11T11:59:24.152" v="0" actId="20577"/>
        <pc:sldMkLst>
          <pc:docMk/>
          <pc:sldMk cId="3407450860" sldId="2147480675"/>
        </pc:sldMkLst>
      </pc:sldChg>
    </pc:docChg>
  </pc:docChgLst>
  <pc:docChgLst>
    <pc:chgData name="Smedjegård, Hanna" userId="S::hanna.smedjegard@rb.se::2b670403-e79d-413d-a2a2-7db3d1ff34d0" providerId="AD" clId="Web-{24352103-7B1F-4E26-9CB1-162F75780586}"/>
    <pc:docChg chg="addSld delSld modSld">
      <pc:chgData name="Smedjegård, Hanna" userId="S::hanna.smedjegard@rb.se::2b670403-e79d-413d-a2a2-7db3d1ff34d0" providerId="AD" clId="Web-{24352103-7B1F-4E26-9CB1-162F75780586}" dt="2024-10-14T07:36:18.561" v="364" actId="20577"/>
      <pc:docMkLst>
        <pc:docMk/>
      </pc:docMkLst>
      <pc:sldChg chg="modSp">
        <pc:chgData name="Smedjegård, Hanna" userId="S::hanna.smedjegard@rb.se::2b670403-e79d-413d-a2a2-7db3d1ff34d0" providerId="AD" clId="Web-{24352103-7B1F-4E26-9CB1-162F75780586}" dt="2024-10-14T07:32:44.596" v="303" actId="20577"/>
        <pc:sldMkLst>
          <pc:docMk/>
          <pc:sldMk cId="2969598737" sldId="306"/>
        </pc:sldMkLst>
      </pc:sldChg>
      <pc:sldChg chg="modNotes">
        <pc:chgData name="Smedjegård, Hanna" userId="S::hanna.smedjegard@rb.se::2b670403-e79d-413d-a2a2-7db3d1ff34d0" providerId="AD" clId="Web-{24352103-7B1F-4E26-9CB1-162F75780586}" dt="2024-10-14T07:25:52.635" v="135"/>
        <pc:sldMkLst>
          <pc:docMk/>
          <pc:sldMk cId="3313212120" sldId="2147480673"/>
        </pc:sldMkLst>
      </pc:sldChg>
      <pc:sldChg chg="modSp">
        <pc:chgData name="Smedjegård, Hanna" userId="S::hanna.smedjegard@rb.se::2b670403-e79d-413d-a2a2-7db3d1ff34d0" providerId="AD" clId="Web-{24352103-7B1F-4E26-9CB1-162F75780586}" dt="2024-10-14T07:23:41.440" v="35" actId="20577"/>
        <pc:sldMkLst>
          <pc:docMk/>
          <pc:sldMk cId="696866855" sldId="2147480676"/>
        </pc:sldMkLst>
      </pc:sldChg>
      <pc:sldChg chg="modSp">
        <pc:chgData name="Smedjegård, Hanna" userId="S::hanna.smedjegard@rb.se::2b670403-e79d-413d-a2a2-7db3d1ff34d0" providerId="AD" clId="Web-{24352103-7B1F-4E26-9CB1-162F75780586}" dt="2024-10-14T07:36:07.232" v="349" actId="20577"/>
        <pc:sldMkLst>
          <pc:docMk/>
          <pc:sldMk cId="2802993272" sldId="2147480678"/>
        </pc:sldMkLst>
      </pc:sldChg>
      <pc:sldChg chg="del">
        <pc:chgData name="Smedjegård, Hanna" userId="S::hanna.smedjegard@rb.se::2b670403-e79d-413d-a2a2-7db3d1ff34d0" providerId="AD" clId="Web-{24352103-7B1F-4E26-9CB1-162F75780586}" dt="2024-10-14T07:17:52.655" v="0"/>
        <pc:sldMkLst>
          <pc:docMk/>
          <pc:sldMk cId="4287173916" sldId="2147480682"/>
        </pc:sldMkLst>
      </pc:sldChg>
      <pc:sldChg chg="modSp">
        <pc:chgData name="Smedjegård, Hanna" userId="S::hanna.smedjegard@rb.se::2b670403-e79d-413d-a2a2-7db3d1ff34d0" providerId="AD" clId="Web-{24352103-7B1F-4E26-9CB1-162F75780586}" dt="2024-10-14T07:23:50.347" v="43" actId="20577"/>
        <pc:sldMkLst>
          <pc:docMk/>
          <pc:sldMk cId="668865057" sldId="2147480683"/>
        </pc:sldMkLst>
      </pc:sldChg>
      <pc:sldChg chg="modSp new">
        <pc:chgData name="Smedjegård, Hanna" userId="S::hanna.smedjegard@rb.se::2b670403-e79d-413d-a2a2-7db3d1ff34d0" providerId="AD" clId="Web-{24352103-7B1F-4E26-9CB1-162F75780586}" dt="2024-10-14T07:36:18.561" v="364" actId="20577"/>
        <pc:sldMkLst>
          <pc:docMk/>
          <pc:sldMk cId="4217706059" sldId="2147480684"/>
        </pc:sldMkLst>
      </pc:sldChg>
    </pc:docChg>
  </pc:docChgLst>
  <pc:docChgLst>
    <pc:chgData name="Smedjegård, Hanna" userId="S::hanna.smedjegard@rb.se::2b670403-e79d-413d-a2a2-7db3d1ff34d0" providerId="AD" clId="Web-{038C4265-18F1-4DAF-B5DA-343CC95E6AAA}"/>
    <pc:docChg chg="modSld">
      <pc:chgData name="Smedjegård, Hanna" userId="S::hanna.smedjegard@rb.se::2b670403-e79d-413d-a2a2-7db3d1ff34d0" providerId="AD" clId="Web-{038C4265-18F1-4DAF-B5DA-343CC95E6AAA}" dt="2024-10-14T07:55:23.688" v="223" actId="20577"/>
      <pc:docMkLst>
        <pc:docMk/>
      </pc:docMkLst>
      <pc:sldChg chg="modSp">
        <pc:chgData name="Smedjegård, Hanna" userId="S::hanna.smedjegard@rb.se::2b670403-e79d-413d-a2a2-7db3d1ff34d0" providerId="AD" clId="Web-{038C4265-18F1-4DAF-B5DA-343CC95E6AAA}" dt="2024-10-14T07:55:23.688" v="223" actId="20577"/>
        <pc:sldMkLst>
          <pc:docMk/>
          <pc:sldMk cId="2802993272" sldId="2147480678"/>
        </pc:sldMkLst>
        <pc:spChg chg="mod">
          <ac:chgData name="Smedjegård, Hanna" userId="S::hanna.smedjegard@rb.se::2b670403-e79d-413d-a2a2-7db3d1ff34d0" providerId="AD" clId="Web-{038C4265-18F1-4DAF-B5DA-343CC95E6AAA}" dt="2024-10-14T07:55:17.891" v="208" actId="20577"/>
          <ac:spMkLst>
            <pc:docMk/>
            <pc:sldMk cId="2802993272" sldId="2147480678"/>
            <ac:spMk id="3" creationId="{3CD079A7-9EBE-FAEB-DCD2-4A8DECD54C2C}"/>
          </ac:spMkLst>
        </pc:spChg>
      </pc:sldChg>
      <pc:sldChg chg="modSp">
        <pc:chgData name="Smedjegård, Hanna" userId="S::hanna.smedjegard@rb.se::2b670403-e79d-413d-a2a2-7db3d1ff34d0" providerId="AD" clId="Web-{038C4265-18F1-4DAF-B5DA-343CC95E6AAA}" dt="2024-10-14T07:49:48.128" v="12" actId="20577"/>
        <pc:sldMkLst>
          <pc:docMk/>
          <pc:sldMk cId="1399532067" sldId="2147480681"/>
        </pc:sldMkLst>
      </pc:sldChg>
      <pc:sldChg chg="modSp">
        <pc:chgData name="Smedjegård, Hanna" userId="S::hanna.smedjegard@rb.se::2b670403-e79d-413d-a2a2-7db3d1ff34d0" providerId="AD" clId="Web-{038C4265-18F1-4DAF-B5DA-343CC95E6AAA}" dt="2024-10-14T07:54:11.841" v="133" actId="20577"/>
        <pc:sldMkLst>
          <pc:docMk/>
          <pc:sldMk cId="668865057" sldId="2147480683"/>
        </pc:sldMkLst>
      </pc:sldChg>
      <pc:sldChg chg="modSp">
        <pc:chgData name="Smedjegård, Hanna" userId="S::hanna.smedjegard@rb.se::2b670403-e79d-413d-a2a2-7db3d1ff34d0" providerId="AD" clId="Web-{038C4265-18F1-4DAF-B5DA-343CC95E6AAA}" dt="2024-10-14T07:50:06.457" v="22" actId="20577"/>
        <pc:sldMkLst>
          <pc:docMk/>
          <pc:sldMk cId="4217706059" sldId="2147480684"/>
        </pc:sldMkLst>
      </pc:sldChg>
    </pc:docChg>
  </pc:docChgLst>
  <pc:docChgLst>
    <pc:chgData name="Olsson, Helene" userId="84c48c1e-54b7-48a5-a6e7-d42a98780363" providerId="ADAL" clId="{D156A7E8-8615-475F-B39D-D583AEF29BAB}"/>
    <pc:docChg chg="undo custSel addSld delSld modSld sldOrd">
      <pc:chgData name="Olsson, Helene" userId="84c48c1e-54b7-48a5-a6e7-d42a98780363" providerId="ADAL" clId="{D156A7E8-8615-475F-B39D-D583AEF29BAB}" dt="2024-11-07T09:05:51.778" v="5710" actId="20577"/>
      <pc:docMkLst>
        <pc:docMk/>
      </pc:docMkLst>
      <pc:sldChg chg="del">
        <pc:chgData name="Olsson, Helene" userId="84c48c1e-54b7-48a5-a6e7-d42a98780363" providerId="ADAL" clId="{D156A7E8-8615-475F-B39D-D583AEF29BAB}" dt="2024-10-24T13:31:43.429" v="4" actId="47"/>
        <pc:sldMkLst>
          <pc:docMk/>
          <pc:sldMk cId="4083918597" sldId="273"/>
        </pc:sldMkLst>
      </pc:sldChg>
      <pc:sldChg chg="modSp mod">
        <pc:chgData name="Olsson, Helene" userId="84c48c1e-54b7-48a5-a6e7-d42a98780363" providerId="ADAL" clId="{D156A7E8-8615-475F-B39D-D583AEF29BAB}" dt="2024-10-31T13:25:35.116" v="1026" actId="1076"/>
        <pc:sldMkLst>
          <pc:docMk/>
          <pc:sldMk cId="2822107211" sldId="300"/>
        </pc:sldMkLst>
        <pc:spChg chg="mod">
          <ac:chgData name="Olsson, Helene" userId="84c48c1e-54b7-48a5-a6e7-d42a98780363" providerId="ADAL" clId="{D156A7E8-8615-475F-B39D-D583AEF29BAB}" dt="2024-10-31T13:25:31.862" v="1025" actId="1076"/>
          <ac:spMkLst>
            <pc:docMk/>
            <pc:sldMk cId="2822107211" sldId="300"/>
            <ac:spMk id="2" creationId="{F51AD538-826A-23BC-EE6C-7FD3B0A38647}"/>
          </ac:spMkLst>
        </pc:spChg>
        <pc:spChg chg="mod">
          <ac:chgData name="Olsson, Helene" userId="84c48c1e-54b7-48a5-a6e7-d42a98780363" providerId="ADAL" clId="{D156A7E8-8615-475F-B39D-D583AEF29BAB}" dt="2024-10-31T13:25:26.557" v="1024" actId="20577"/>
          <ac:spMkLst>
            <pc:docMk/>
            <pc:sldMk cId="2822107211" sldId="300"/>
            <ac:spMk id="4" creationId="{ABB25802-FC39-BC49-92F3-6F6EC2C4DE5A}"/>
          </ac:spMkLst>
        </pc:spChg>
        <pc:picChg chg="mod">
          <ac:chgData name="Olsson, Helene" userId="84c48c1e-54b7-48a5-a6e7-d42a98780363" providerId="ADAL" clId="{D156A7E8-8615-475F-B39D-D583AEF29BAB}" dt="2024-10-31T13:25:35.116" v="1026" actId="1076"/>
          <ac:picMkLst>
            <pc:docMk/>
            <pc:sldMk cId="2822107211" sldId="300"/>
            <ac:picMk id="5" creationId="{475C31DA-F392-457D-82A9-17F28C66B45E}"/>
          </ac:picMkLst>
        </pc:picChg>
      </pc:sldChg>
      <pc:sldChg chg="ord">
        <pc:chgData name="Olsson, Helene" userId="84c48c1e-54b7-48a5-a6e7-d42a98780363" providerId="ADAL" clId="{D156A7E8-8615-475F-B39D-D583AEF29BAB}" dt="2024-10-28T14:44:24.052" v="626"/>
        <pc:sldMkLst>
          <pc:docMk/>
          <pc:sldMk cId="2969598737" sldId="306"/>
        </pc:sldMkLst>
      </pc:sldChg>
      <pc:sldChg chg="del">
        <pc:chgData name="Olsson, Helene" userId="84c48c1e-54b7-48a5-a6e7-d42a98780363" providerId="ADAL" clId="{D156A7E8-8615-475F-B39D-D583AEF29BAB}" dt="2024-10-28T14:35:21.870" v="420" actId="47"/>
        <pc:sldMkLst>
          <pc:docMk/>
          <pc:sldMk cId="4144932798" sldId="2142533025"/>
        </pc:sldMkLst>
      </pc:sldChg>
      <pc:sldChg chg="add del">
        <pc:chgData name="Olsson, Helene" userId="84c48c1e-54b7-48a5-a6e7-d42a98780363" providerId="ADAL" clId="{D156A7E8-8615-475F-B39D-D583AEF29BAB}" dt="2024-10-24T13:31:52.957" v="11" actId="47"/>
        <pc:sldMkLst>
          <pc:docMk/>
          <pc:sldMk cId="2284340357" sldId="2142533071"/>
        </pc:sldMkLst>
      </pc:sldChg>
      <pc:sldChg chg="add del">
        <pc:chgData name="Olsson, Helene" userId="84c48c1e-54b7-48a5-a6e7-d42a98780363" providerId="ADAL" clId="{D156A7E8-8615-475F-B39D-D583AEF29BAB}" dt="2024-10-24T13:31:52.258" v="10" actId="47"/>
        <pc:sldMkLst>
          <pc:docMk/>
          <pc:sldMk cId="4185603753" sldId="2142533072"/>
        </pc:sldMkLst>
      </pc:sldChg>
      <pc:sldChg chg="add del">
        <pc:chgData name="Olsson, Helene" userId="84c48c1e-54b7-48a5-a6e7-d42a98780363" providerId="ADAL" clId="{D156A7E8-8615-475F-B39D-D583AEF29BAB}" dt="2024-10-24T13:31:54.117" v="13" actId="47"/>
        <pc:sldMkLst>
          <pc:docMk/>
          <pc:sldMk cId="2291361136" sldId="2142533077"/>
        </pc:sldMkLst>
      </pc:sldChg>
      <pc:sldChg chg="del">
        <pc:chgData name="Olsson, Helene" userId="84c48c1e-54b7-48a5-a6e7-d42a98780363" providerId="ADAL" clId="{D156A7E8-8615-475F-B39D-D583AEF29BAB}" dt="2024-10-28T14:43:40.226" v="622" actId="47"/>
        <pc:sldMkLst>
          <pc:docMk/>
          <pc:sldMk cId="2205767266" sldId="2142533079"/>
        </pc:sldMkLst>
      </pc:sldChg>
      <pc:sldChg chg="del">
        <pc:chgData name="Olsson, Helene" userId="84c48c1e-54b7-48a5-a6e7-d42a98780363" providerId="ADAL" clId="{D156A7E8-8615-475F-B39D-D583AEF29BAB}" dt="2024-10-28T14:37:35.339" v="462" actId="47"/>
        <pc:sldMkLst>
          <pc:docMk/>
          <pc:sldMk cId="3619473128" sldId="2147480666"/>
        </pc:sldMkLst>
      </pc:sldChg>
      <pc:sldChg chg="add del">
        <pc:chgData name="Olsson, Helene" userId="84c48c1e-54b7-48a5-a6e7-d42a98780363" providerId="ADAL" clId="{D156A7E8-8615-475F-B39D-D583AEF29BAB}" dt="2024-10-24T13:31:53.571" v="12" actId="47"/>
        <pc:sldMkLst>
          <pc:docMk/>
          <pc:sldMk cId="2355243645" sldId="2147480667"/>
        </pc:sldMkLst>
      </pc:sldChg>
      <pc:sldChg chg="add del">
        <pc:chgData name="Olsson, Helene" userId="84c48c1e-54b7-48a5-a6e7-d42a98780363" providerId="ADAL" clId="{D156A7E8-8615-475F-B39D-D583AEF29BAB}" dt="2024-10-28T14:35:04.575" v="419" actId="47"/>
        <pc:sldMkLst>
          <pc:docMk/>
          <pc:sldMk cId="3138031383" sldId="2147480668"/>
        </pc:sldMkLst>
      </pc:sldChg>
      <pc:sldChg chg="del">
        <pc:chgData name="Olsson, Helene" userId="84c48c1e-54b7-48a5-a6e7-d42a98780363" providerId="ADAL" clId="{D156A7E8-8615-475F-B39D-D583AEF29BAB}" dt="2024-10-28T14:37:36.682" v="463" actId="47"/>
        <pc:sldMkLst>
          <pc:docMk/>
          <pc:sldMk cId="3928522724" sldId="2147480670"/>
        </pc:sldMkLst>
      </pc:sldChg>
      <pc:sldChg chg="addSp modSp mod ord modCm modNotesTx">
        <pc:chgData name="Olsson, Helene" userId="84c48c1e-54b7-48a5-a6e7-d42a98780363" providerId="ADAL" clId="{D156A7E8-8615-475F-B39D-D583AEF29BAB}" dt="2024-11-05T14:56:48.041" v="5652" actId="20577"/>
        <pc:sldMkLst>
          <pc:docMk/>
          <pc:sldMk cId="3313212120" sldId="2147480673"/>
        </pc:sldMkLst>
        <pc:spChg chg="add mod">
          <ac:chgData name="Olsson, Helene" userId="84c48c1e-54b7-48a5-a6e7-d42a98780363" providerId="ADAL" clId="{D156A7E8-8615-475F-B39D-D583AEF29BAB}" dt="2024-11-05T14:56:48.041" v="5652" actId="20577"/>
          <ac:spMkLst>
            <pc:docMk/>
            <pc:sldMk cId="3313212120" sldId="2147480673"/>
            <ac:spMk id="2" creationId="{7F6CF72D-9642-41F3-D94F-446B202DF021}"/>
          </ac:spMkLst>
        </pc:spChg>
        <pc:spChg chg="mod">
          <ac:chgData name="Olsson, Helene" userId="84c48c1e-54b7-48a5-a6e7-d42a98780363" providerId="ADAL" clId="{D156A7E8-8615-475F-B39D-D583AEF29BAB}" dt="2024-11-05T14:43:54.607" v="5190" actId="14100"/>
          <ac:spMkLst>
            <pc:docMk/>
            <pc:sldMk cId="3313212120" sldId="2147480673"/>
            <ac:spMk id="3" creationId="{8EF566CF-5C4F-0027-4498-0FA823B5CAFF}"/>
          </ac:spMkLst>
        </pc:spChg>
        <pc:spChg chg="mod">
          <ac:chgData name="Olsson, Helene" userId="84c48c1e-54b7-48a5-a6e7-d42a98780363" providerId="ADAL" clId="{D156A7E8-8615-475F-B39D-D583AEF29BAB}" dt="2024-11-05T14:45:23.063" v="5273" actId="1076"/>
          <ac:spMkLst>
            <pc:docMk/>
            <pc:sldMk cId="3313212120" sldId="2147480673"/>
            <ac:spMk id="7" creationId="{D47900DE-5E38-5F56-0F65-79E65BD8FB90}"/>
          </ac:spMkLst>
        </pc:spChg>
        <pc:spChg chg="mod">
          <ac:chgData name="Olsson, Helene" userId="84c48c1e-54b7-48a5-a6e7-d42a98780363" providerId="ADAL" clId="{D156A7E8-8615-475F-B39D-D583AEF29BAB}" dt="2024-11-05T14:45:27.137" v="5274" actId="1076"/>
          <ac:spMkLst>
            <pc:docMk/>
            <pc:sldMk cId="3313212120" sldId="2147480673"/>
            <ac:spMk id="8" creationId="{0AD278B7-071A-90EE-4C7F-406A84A92688}"/>
          </ac:spMkLst>
        </pc:spChg>
        <pc:spChg chg="mod">
          <ac:chgData name="Olsson, Helene" userId="84c48c1e-54b7-48a5-a6e7-d42a98780363" providerId="ADAL" clId="{D156A7E8-8615-475F-B39D-D583AEF29BAB}" dt="2024-11-05T14:45:30.583" v="5275" actId="1076"/>
          <ac:spMkLst>
            <pc:docMk/>
            <pc:sldMk cId="3313212120" sldId="2147480673"/>
            <ac:spMk id="9" creationId="{2D5B6E06-8D93-3BAF-C2AE-02DB41E1F369}"/>
          </ac:spMkLst>
        </pc:spChg>
        <pc:extLst>
          <p:ext xmlns:p="http://schemas.openxmlformats.org/presentationml/2006/main" uri="{D6D511B9-2390-475A-947B-AFAB55BFBCF1}">
            <pc226:cmChg xmlns:pc226="http://schemas.microsoft.com/office/powerpoint/2022/06/main/command" chg="mod">
              <pc226:chgData name="Olsson, Helene" userId="84c48c1e-54b7-48a5-a6e7-d42a98780363" providerId="ADAL" clId="{D156A7E8-8615-475F-B39D-D583AEF29BAB}" dt="2024-11-05T14:43:34.608" v="5188" actId="20577"/>
              <pc2:cmMkLst xmlns:pc2="http://schemas.microsoft.com/office/powerpoint/2019/9/main/command">
                <pc:docMk/>
                <pc:sldMk cId="3313212120" sldId="2147480673"/>
                <pc2:cmMk id="{41A0662D-C859-447E-B8F8-A5B9483379DE}"/>
              </pc2:cmMkLst>
            </pc226:cmChg>
          </p:ext>
        </pc:extLst>
      </pc:sldChg>
      <pc:sldChg chg="del">
        <pc:chgData name="Olsson, Helene" userId="84c48c1e-54b7-48a5-a6e7-d42a98780363" providerId="ADAL" clId="{D156A7E8-8615-475F-B39D-D583AEF29BAB}" dt="2024-10-28T14:44:00.430" v="623" actId="47"/>
        <pc:sldMkLst>
          <pc:docMk/>
          <pc:sldMk cId="3407450860" sldId="2147480675"/>
        </pc:sldMkLst>
      </pc:sldChg>
      <pc:sldChg chg="del">
        <pc:chgData name="Olsson, Helene" userId="84c48c1e-54b7-48a5-a6e7-d42a98780363" providerId="ADAL" clId="{D156A7E8-8615-475F-B39D-D583AEF29BAB}" dt="2024-10-28T14:44:07.222" v="624" actId="47"/>
        <pc:sldMkLst>
          <pc:docMk/>
          <pc:sldMk cId="696866855" sldId="2147480676"/>
        </pc:sldMkLst>
      </pc:sldChg>
      <pc:sldChg chg="del">
        <pc:chgData name="Olsson, Helene" userId="84c48c1e-54b7-48a5-a6e7-d42a98780363" providerId="ADAL" clId="{D156A7E8-8615-475F-B39D-D583AEF29BAB}" dt="2024-10-24T13:31:42.905" v="3" actId="47"/>
        <pc:sldMkLst>
          <pc:docMk/>
          <pc:sldMk cId="2641789963" sldId="2147480677"/>
        </pc:sldMkLst>
      </pc:sldChg>
      <pc:sldChg chg="modSp mod">
        <pc:chgData name="Olsson, Helene" userId="84c48c1e-54b7-48a5-a6e7-d42a98780363" providerId="ADAL" clId="{D156A7E8-8615-475F-B39D-D583AEF29BAB}" dt="2024-11-07T08:39:24.671" v="5668" actId="13926"/>
        <pc:sldMkLst>
          <pc:docMk/>
          <pc:sldMk cId="2802993272" sldId="2147480678"/>
        </pc:sldMkLst>
        <pc:spChg chg="mod">
          <ac:chgData name="Olsson, Helene" userId="84c48c1e-54b7-48a5-a6e7-d42a98780363" providerId="ADAL" clId="{D156A7E8-8615-475F-B39D-D583AEF29BAB}" dt="2024-11-04T09:29:49.324" v="2855" actId="1076"/>
          <ac:spMkLst>
            <pc:docMk/>
            <pc:sldMk cId="2802993272" sldId="2147480678"/>
            <ac:spMk id="3" creationId="{3CD079A7-9EBE-FAEB-DCD2-4A8DECD54C2C}"/>
          </ac:spMkLst>
        </pc:spChg>
        <pc:spChg chg="mod">
          <ac:chgData name="Olsson, Helene" userId="84c48c1e-54b7-48a5-a6e7-d42a98780363" providerId="ADAL" clId="{D156A7E8-8615-475F-B39D-D583AEF29BAB}" dt="2024-11-07T08:39:24.671" v="5668" actId="13926"/>
          <ac:spMkLst>
            <pc:docMk/>
            <pc:sldMk cId="2802993272" sldId="2147480678"/>
            <ac:spMk id="7" creationId="{5B931281-93AA-BE05-23AC-0D94C3F6A577}"/>
          </ac:spMkLst>
        </pc:spChg>
      </pc:sldChg>
      <pc:sldChg chg="delSp modSp mod ord modCm modNotesTx">
        <pc:chgData name="Olsson, Helene" userId="84c48c1e-54b7-48a5-a6e7-d42a98780363" providerId="ADAL" clId="{D156A7E8-8615-475F-B39D-D583AEF29BAB}" dt="2024-11-07T09:05:51.778" v="5710" actId="20577"/>
        <pc:sldMkLst>
          <pc:docMk/>
          <pc:sldMk cId="3750120469" sldId="2147480679"/>
        </pc:sldMkLst>
        <pc:extLst>
          <p:ext xmlns:p="http://schemas.openxmlformats.org/presentationml/2006/main" uri="{D6D511B9-2390-475A-947B-AFAB55BFBCF1}">
            <pc226:cmChg xmlns:pc226="http://schemas.microsoft.com/office/powerpoint/2022/06/main/command" chg="mod">
              <pc226:chgData name="Olsson, Helene" userId="84c48c1e-54b7-48a5-a6e7-d42a98780363" providerId="ADAL" clId="{D156A7E8-8615-475F-B39D-D583AEF29BAB}" dt="2024-11-07T08:57:51.582" v="5703" actId="20577"/>
              <pc2:cmMkLst xmlns:pc2="http://schemas.microsoft.com/office/powerpoint/2019/9/main/command">
                <pc:docMk/>
                <pc:sldMk cId="3750120469" sldId="2147480679"/>
                <pc2:cmMk id="{0310C00C-7D04-42FC-B9A1-71123116112A}"/>
              </pc2:cmMkLst>
            </pc226:cmChg>
            <pc226:cmChg xmlns:pc226="http://schemas.microsoft.com/office/powerpoint/2022/06/main/command" chg="mod">
              <pc226:chgData name="Olsson, Helene" userId="84c48c1e-54b7-48a5-a6e7-d42a98780363" providerId="ADAL" clId="{D156A7E8-8615-475F-B39D-D583AEF29BAB}" dt="2024-11-07T08:57:51.582" v="5703" actId="20577"/>
              <pc2:cmMkLst xmlns:pc2="http://schemas.microsoft.com/office/powerpoint/2019/9/main/command">
                <pc:docMk/>
                <pc:sldMk cId="3750120469" sldId="2147480679"/>
                <pc2:cmMk id="{CE9FD0A1-C5FE-45D4-984F-3F38AB441355}"/>
              </pc2:cmMkLst>
            </pc226:cmChg>
            <pc226:cmChg xmlns:pc226="http://schemas.microsoft.com/office/powerpoint/2022/06/main/command" chg="mod">
              <pc226:chgData name="Olsson, Helene" userId="84c48c1e-54b7-48a5-a6e7-d42a98780363" providerId="ADAL" clId="{D156A7E8-8615-475F-B39D-D583AEF29BAB}" dt="2024-11-07T08:57:51.582" v="5703" actId="20577"/>
              <pc2:cmMkLst xmlns:pc2="http://schemas.microsoft.com/office/powerpoint/2019/9/main/command">
                <pc:docMk/>
                <pc:sldMk cId="3750120469" sldId="2147480679"/>
                <pc2:cmMk id="{7E5446D7-B1D7-4672-BAC9-FE536CEC6E1E}"/>
              </pc2:cmMkLst>
            </pc226:cmChg>
            <pc226:cmChg xmlns:pc226="http://schemas.microsoft.com/office/powerpoint/2022/06/main/command" chg="mod">
              <pc226:chgData name="Olsson, Helene" userId="84c48c1e-54b7-48a5-a6e7-d42a98780363" providerId="ADAL" clId="{D156A7E8-8615-475F-B39D-D583AEF29BAB}" dt="2024-11-07T08:57:51.582" v="5703" actId="20577"/>
              <pc2:cmMkLst xmlns:pc2="http://schemas.microsoft.com/office/powerpoint/2019/9/main/command">
                <pc:docMk/>
                <pc:sldMk cId="3750120469" sldId="2147480679"/>
                <pc2:cmMk id="{AA6146D8-697B-42C7-998C-CAD8FBD1BF21}"/>
              </pc2:cmMkLst>
            </pc226:cmChg>
          </p:ext>
        </pc:extLst>
      </pc:sldChg>
      <pc:sldChg chg="del ord">
        <pc:chgData name="Olsson, Helene" userId="84c48c1e-54b7-48a5-a6e7-d42a98780363" providerId="ADAL" clId="{D156A7E8-8615-475F-B39D-D583AEF29BAB}" dt="2024-11-05T14:50:50.875" v="5551" actId="47"/>
        <pc:sldMkLst>
          <pc:docMk/>
          <pc:sldMk cId="1399532067" sldId="2147480681"/>
        </pc:sldMkLst>
      </pc:sldChg>
      <pc:sldChg chg="ord">
        <pc:chgData name="Olsson, Helene" userId="84c48c1e-54b7-48a5-a6e7-d42a98780363" providerId="ADAL" clId="{D156A7E8-8615-475F-B39D-D583AEF29BAB}" dt="2024-10-28T14:44:24.052" v="626"/>
        <pc:sldMkLst>
          <pc:docMk/>
          <pc:sldMk cId="668865057" sldId="2147480683"/>
        </pc:sldMkLst>
      </pc:sldChg>
      <pc:sldChg chg="del ord">
        <pc:chgData name="Olsson, Helene" userId="84c48c1e-54b7-48a5-a6e7-d42a98780363" providerId="ADAL" clId="{D156A7E8-8615-475F-B39D-D583AEF29BAB}" dt="2024-11-05T14:57:07.068" v="5653" actId="47"/>
        <pc:sldMkLst>
          <pc:docMk/>
          <pc:sldMk cId="4217706059" sldId="2147480684"/>
        </pc:sldMkLst>
      </pc:sldChg>
      <pc:sldChg chg="modSp mod">
        <pc:chgData name="Olsson, Helene" userId="84c48c1e-54b7-48a5-a6e7-d42a98780363" providerId="ADAL" clId="{D156A7E8-8615-475F-B39D-D583AEF29BAB}" dt="2024-10-31T14:08:03.935" v="2668" actId="20577"/>
        <pc:sldMkLst>
          <pc:docMk/>
          <pc:sldMk cId="1701759707" sldId="2147480685"/>
        </pc:sldMkLst>
      </pc:sldChg>
      <pc:sldChg chg="ord">
        <pc:chgData name="Olsson, Helene" userId="84c48c1e-54b7-48a5-a6e7-d42a98780363" providerId="ADAL" clId="{D156A7E8-8615-475F-B39D-D583AEF29BAB}" dt="2024-10-28T14:37:11.393" v="460"/>
        <pc:sldMkLst>
          <pc:docMk/>
          <pc:sldMk cId="2719678808" sldId="2147480687"/>
        </pc:sldMkLst>
      </pc:sldChg>
      <pc:sldChg chg="del">
        <pc:chgData name="Olsson, Helene" userId="84c48c1e-54b7-48a5-a6e7-d42a98780363" providerId="ADAL" clId="{D156A7E8-8615-475F-B39D-D583AEF29BAB}" dt="2024-10-24T13:31:41.398" v="2" actId="47"/>
        <pc:sldMkLst>
          <pc:docMk/>
          <pc:sldMk cId="2858986801" sldId="2147480688"/>
        </pc:sldMkLst>
      </pc:sldChg>
      <pc:sldChg chg="del">
        <pc:chgData name="Olsson, Helene" userId="84c48c1e-54b7-48a5-a6e7-d42a98780363" providerId="ADAL" clId="{D156A7E8-8615-475F-B39D-D583AEF29BAB}" dt="2024-10-28T14:36:03.505" v="448" actId="47"/>
        <pc:sldMkLst>
          <pc:docMk/>
          <pc:sldMk cId="2526802485" sldId="2147480689"/>
        </pc:sldMkLst>
      </pc:sldChg>
      <pc:sldChg chg="del">
        <pc:chgData name="Olsson, Helene" userId="84c48c1e-54b7-48a5-a6e7-d42a98780363" providerId="ADAL" clId="{D156A7E8-8615-475F-B39D-D583AEF29BAB}" dt="2024-10-28T14:36:04.754" v="449" actId="47"/>
        <pc:sldMkLst>
          <pc:docMk/>
          <pc:sldMk cId="2734685560" sldId="2147480690"/>
        </pc:sldMkLst>
      </pc:sldChg>
      <pc:sldChg chg="del">
        <pc:chgData name="Olsson, Helene" userId="84c48c1e-54b7-48a5-a6e7-d42a98780363" providerId="ADAL" clId="{D156A7E8-8615-475F-B39D-D583AEF29BAB}" dt="2024-10-28T14:37:29.674" v="461" actId="47"/>
        <pc:sldMkLst>
          <pc:docMk/>
          <pc:sldMk cId="2459588939" sldId="2147480691"/>
        </pc:sldMkLst>
      </pc:sldChg>
      <pc:sldChg chg="ord">
        <pc:chgData name="Olsson, Helene" userId="84c48c1e-54b7-48a5-a6e7-d42a98780363" providerId="ADAL" clId="{D156A7E8-8615-475F-B39D-D583AEF29BAB}" dt="2024-10-28T14:37:06.901" v="458"/>
        <pc:sldMkLst>
          <pc:docMk/>
          <pc:sldMk cId="3946735354" sldId="2147480692"/>
        </pc:sldMkLst>
      </pc:sldChg>
      <pc:sldChg chg="modSp new mod ord">
        <pc:chgData name="Olsson, Helene" userId="84c48c1e-54b7-48a5-a6e7-d42a98780363" providerId="ADAL" clId="{D156A7E8-8615-475F-B39D-D583AEF29BAB}" dt="2024-10-31T13:59:17.317" v="2089" actId="20577"/>
        <pc:sldMkLst>
          <pc:docMk/>
          <pc:sldMk cId="4218180499" sldId="2147480693"/>
        </pc:sldMkLst>
      </pc:sldChg>
      <pc:sldChg chg="modSp new mod modNotesTx">
        <pc:chgData name="Olsson, Helene" userId="84c48c1e-54b7-48a5-a6e7-d42a98780363" providerId="ADAL" clId="{D156A7E8-8615-475F-B39D-D583AEF29BAB}" dt="2024-11-05T14:09:01.586" v="4686" actId="20577"/>
        <pc:sldMkLst>
          <pc:docMk/>
          <pc:sldMk cId="3272155088" sldId="2147480694"/>
        </pc:sldMkLst>
        <pc:spChg chg="mod">
          <ac:chgData name="Olsson, Helene" userId="84c48c1e-54b7-48a5-a6e7-d42a98780363" providerId="ADAL" clId="{D156A7E8-8615-475F-B39D-D583AEF29BAB}" dt="2024-11-05T14:09:01.586" v="4686" actId="20577"/>
          <ac:spMkLst>
            <pc:docMk/>
            <pc:sldMk cId="3272155088" sldId="2147480694"/>
            <ac:spMk id="2" creationId="{A13CB5F8-6876-D2A1-DC8A-45FF4B9842B4}"/>
          </ac:spMkLst>
        </pc:spChg>
        <pc:spChg chg="mod">
          <ac:chgData name="Olsson, Helene" userId="84c48c1e-54b7-48a5-a6e7-d42a98780363" providerId="ADAL" clId="{D156A7E8-8615-475F-B39D-D583AEF29BAB}" dt="2024-10-31T13:53:11.175" v="1699" actId="255"/>
          <ac:spMkLst>
            <pc:docMk/>
            <pc:sldMk cId="3272155088" sldId="2147480694"/>
            <ac:spMk id="3" creationId="{C7A271EA-866C-1D6C-780E-47AE140F739F}"/>
          </ac:spMkLst>
        </pc:spChg>
      </pc:sldChg>
      <pc:sldChg chg="modSp new mod modShow">
        <pc:chgData name="Olsson, Helene" userId="84c48c1e-54b7-48a5-a6e7-d42a98780363" providerId="ADAL" clId="{D156A7E8-8615-475F-B39D-D583AEF29BAB}" dt="2024-11-05T14:49:40.729" v="5550" actId="729"/>
        <pc:sldMkLst>
          <pc:docMk/>
          <pc:sldMk cId="936662576" sldId="2147480695"/>
        </pc:sldMkLst>
      </pc:sldChg>
      <pc:sldChg chg="modSp new del mod">
        <pc:chgData name="Olsson, Helene" userId="84c48c1e-54b7-48a5-a6e7-d42a98780363" providerId="ADAL" clId="{D156A7E8-8615-475F-B39D-D583AEF29BAB}" dt="2024-11-07T08:39:43.330" v="5669" actId="47"/>
        <pc:sldMkLst>
          <pc:docMk/>
          <pc:sldMk cId="473190521" sldId="2147480696"/>
        </pc:sldMkLst>
      </pc:sldChg>
      <pc:sldChg chg="add ord">
        <pc:chgData name="Olsson, Helene" userId="84c48c1e-54b7-48a5-a6e7-d42a98780363" providerId="ADAL" clId="{D156A7E8-8615-475F-B39D-D583AEF29BAB}" dt="2024-10-31T13:57:54.664" v="2007"/>
        <pc:sldMkLst>
          <pc:docMk/>
          <pc:sldMk cId="2460087353" sldId="2147480697"/>
        </pc:sldMkLst>
      </pc:sldChg>
      <pc:sldChg chg="modSp add mod modNotesTx">
        <pc:chgData name="Olsson, Helene" userId="84c48c1e-54b7-48a5-a6e7-d42a98780363" providerId="ADAL" clId="{D156A7E8-8615-475F-B39D-D583AEF29BAB}" dt="2024-11-07T09:02:06.510" v="5707" actId="13926"/>
        <pc:sldMkLst>
          <pc:docMk/>
          <pc:sldMk cId="1310249128" sldId="2147480699"/>
        </pc:sldMkLst>
      </pc:sldChg>
      <pc:sldChg chg="add">
        <pc:chgData name="Olsson, Helene" userId="84c48c1e-54b7-48a5-a6e7-d42a98780363" providerId="ADAL" clId="{D156A7E8-8615-475F-B39D-D583AEF29BAB}" dt="2024-11-05T13:58:55.377" v="4248" actId="2890"/>
        <pc:sldMkLst>
          <pc:docMk/>
          <pc:sldMk cId="3795174653" sldId="2147480700"/>
        </pc:sldMkLst>
      </pc:sldChg>
      <pc:sldChg chg="add ord">
        <pc:chgData name="Olsson, Helene" userId="84c48c1e-54b7-48a5-a6e7-d42a98780363" providerId="ADAL" clId="{D156A7E8-8615-475F-B39D-D583AEF29BAB}" dt="2024-11-05T14:09:58.021" v="4689"/>
        <pc:sldMkLst>
          <pc:docMk/>
          <pc:sldMk cId="3080558824" sldId="2147480701"/>
        </pc:sldMkLst>
      </pc:sldChg>
      <pc:sldChg chg="add ord replId">
        <pc:chgData name="Olsson, Helene" userId="84c48c1e-54b7-48a5-a6e7-d42a98780363" providerId="ADAL" clId="{D156A7E8-8615-475F-B39D-D583AEF29BAB}" dt="2024-11-05T14:09:58.021" v="4689"/>
        <pc:sldMkLst>
          <pc:docMk/>
          <pc:sldMk cId="2011904381" sldId="2147480702"/>
        </pc:sldMkLst>
      </pc:sldChg>
      <pc:sldChg chg="addSp modSp mod">
        <pc:chgData name="Olsson, Helene" userId="84c48c1e-54b7-48a5-a6e7-d42a98780363" providerId="ADAL" clId="{D156A7E8-8615-475F-B39D-D583AEF29BAB}" dt="2024-11-07T08:55:15.235" v="5679" actId="1076"/>
        <pc:sldMkLst>
          <pc:docMk/>
          <pc:sldMk cId="4219514375" sldId="2147480704"/>
        </pc:sldMkLst>
      </pc:sldChg>
    </pc:docChg>
  </pc:docChgLst>
  <pc:docChgLst>
    <pc:chgData name="Smedjegård, Hanna" userId="S::hanna.smedjegard@rb.se::2b670403-e79d-413d-a2a2-7db3d1ff34d0" providerId="AD" clId="Web-{65B452DB-F991-4DAA-ABB0-114028B14D48}"/>
    <pc:docChg chg="addSld modSld">
      <pc:chgData name="Smedjegård, Hanna" userId="S::hanna.smedjegard@rb.se::2b670403-e79d-413d-a2a2-7db3d1ff34d0" providerId="AD" clId="Web-{65B452DB-F991-4DAA-ABB0-114028B14D48}" dt="2024-10-14T06:43:26.322" v="84" actId="20577"/>
      <pc:docMkLst>
        <pc:docMk/>
      </pc:docMkLst>
      <pc:sldChg chg="modSp">
        <pc:chgData name="Smedjegård, Hanna" userId="S::hanna.smedjegard@rb.se::2b670403-e79d-413d-a2a2-7db3d1ff34d0" providerId="AD" clId="Web-{65B452DB-F991-4DAA-ABB0-114028B14D48}" dt="2024-10-14T06:41:04.281" v="74" actId="20577"/>
        <pc:sldMkLst>
          <pc:docMk/>
          <pc:sldMk cId="3619473128" sldId="2147480666"/>
        </pc:sldMkLst>
      </pc:sldChg>
      <pc:sldChg chg="modSp">
        <pc:chgData name="Smedjegård, Hanna" userId="S::hanna.smedjegard@rb.se::2b670403-e79d-413d-a2a2-7db3d1ff34d0" providerId="AD" clId="Web-{65B452DB-F991-4DAA-ABB0-114028B14D48}" dt="2024-10-14T06:34:09.770" v="4" actId="20577"/>
        <pc:sldMkLst>
          <pc:docMk/>
          <pc:sldMk cId="3138031383" sldId="2147480668"/>
        </pc:sldMkLst>
      </pc:sldChg>
      <pc:sldChg chg="modSp new">
        <pc:chgData name="Smedjegård, Hanna" userId="S::hanna.smedjegard@rb.se::2b670403-e79d-413d-a2a2-7db3d1ff34d0" providerId="AD" clId="Web-{65B452DB-F991-4DAA-ABB0-114028B14D48}" dt="2024-10-14T06:43:26.322" v="84" actId="20577"/>
        <pc:sldMkLst>
          <pc:docMk/>
          <pc:sldMk cId="696866855" sldId="2147480676"/>
        </pc:sldMkLst>
      </pc:sldChg>
    </pc:docChg>
  </pc:docChgLst>
  <pc:docChgLst>
    <pc:chgData name="Smedjegård, Hanna" userId="S::hanna.smedjegard@rb.se::2b670403-e79d-413d-a2a2-7db3d1ff34d0" providerId="AD" clId="Web-{4A674D17-FCBA-44F7-B486-9390DD44F891}"/>
    <pc:docChg chg="modSld">
      <pc:chgData name="Smedjegård, Hanna" userId="S::hanna.smedjegard@rb.se::2b670403-e79d-413d-a2a2-7db3d1ff34d0" providerId="AD" clId="Web-{4A674D17-FCBA-44F7-B486-9390DD44F891}" dt="2024-10-31T11:14:34.993" v="23" actId="20577"/>
      <pc:docMkLst>
        <pc:docMk/>
      </pc:docMkLst>
      <pc:sldChg chg="modSp">
        <pc:chgData name="Smedjegård, Hanna" userId="S::hanna.smedjegard@rb.se::2b670403-e79d-413d-a2a2-7db3d1ff34d0" providerId="AD" clId="Web-{4A674D17-FCBA-44F7-B486-9390DD44F891}" dt="2024-10-31T11:14:34.993" v="23" actId="20577"/>
        <pc:sldMkLst>
          <pc:docMk/>
          <pc:sldMk cId="936662576" sldId="2147480695"/>
        </pc:sldMkLst>
      </pc:sldChg>
    </pc:docChg>
  </pc:docChgLst>
  <pc:docChgLst>
    <pc:chgData name="Olsson, Helene" userId="84c48c1e-54b7-48a5-a6e7-d42a98780363" providerId="ADAL" clId="{6194C659-C061-46A8-96A6-244D407E9063}"/>
    <pc:docChg chg="undo custSel addSld delSld modSld sldOrd">
      <pc:chgData name="Olsson, Helene" userId="84c48c1e-54b7-48a5-a6e7-d42a98780363" providerId="ADAL" clId="{6194C659-C061-46A8-96A6-244D407E9063}" dt="2024-10-17T12:28:28.595" v="1797" actId="20577"/>
      <pc:docMkLst>
        <pc:docMk/>
      </pc:docMkLst>
      <pc:sldChg chg="modSp mod">
        <pc:chgData name="Olsson, Helene" userId="84c48c1e-54b7-48a5-a6e7-d42a98780363" providerId="ADAL" clId="{6194C659-C061-46A8-96A6-244D407E9063}" dt="2024-10-17T11:47:06.199" v="1428" actId="27636"/>
        <pc:sldMkLst>
          <pc:docMk/>
          <pc:sldMk cId="4083918597" sldId="273"/>
        </pc:sldMkLst>
      </pc:sldChg>
      <pc:sldChg chg="modSp mod modNotesTx">
        <pc:chgData name="Olsson, Helene" userId="84c48c1e-54b7-48a5-a6e7-d42a98780363" providerId="ADAL" clId="{6194C659-C061-46A8-96A6-244D407E9063}" dt="2024-10-17T11:42:39.286" v="1422" actId="6549"/>
        <pc:sldMkLst>
          <pc:docMk/>
          <pc:sldMk cId="2822107211" sldId="300"/>
        </pc:sldMkLst>
        <pc:spChg chg="mod">
          <ac:chgData name="Olsson, Helene" userId="84c48c1e-54b7-48a5-a6e7-d42a98780363" providerId="ADAL" clId="{6194C659-C061-46A8-96A6-244D407E9063}" dt="2024-10-17T11:41:57.312" v="1421" actId="1076"/>
          <ac:spMkLst>
            <pc:docMk/>
            <pc:sldMk cId="2822107211" sldId="300"/>
            <ac:spMk id="4" creationId="{ABB25802-FC39-BC49-92F3-6F6EC2C4DE5A}"/>
          </ac:spMkLst>
        </pc:spChg>
        <pc:picChg chg="mod">
          <ac:chgData name="Olsson, Helene" userId="84c48c1e-54b7-48a5-a6e7-d42a98780363" providerId="ADAL" clId="{6194C659-C061-46A8-96A6-244D407E9063}" dt="2024-10-16T06:39:09.037" v="0" actId="1076"/>
          <ac:picMkLst>
            <pc:docMk/>
            <pc:sldMk cId="2822107211" sldId="300"/>
            <ac:picMk id="5" creationId="{475C31DA-F392-457D-82A9-17F28C66B45E}"/>
          </ac:picMkLst>
        </pc:picChg>
      </pc:sldChg>
      <pc:sldChg chg="delSp modSp mod ord">
        <pc:chgData name="Olsson, Helene" userId="84c48c1e-54b7-48a5-a6e7-d42a98780363" providerId="ADAL" clId="{6194C659-C061-46A8-96A6-244D407E9063}" dt="2024-10-17T11:53:45.006" v="1445" actId="14100"/>
        <pc:sldMkLst>
          <pc:docMk/>
          <pc:sldMk cId="4144932798" sldId="2142533025"/>
        </pc:sldMkLst>
      </pc:sldChg>
      <pc:sldChg chg="del">
        <pc:chgData name="Olsson, Helene" userId="84c48c1e-54b7-48a5-a6e7-d42a98780363" providerId="ADAL" clId="{6194C659-C061-46A8-96A6-244D407E9063}" dt="2024-10-16T08:38:50.511" v="1025" actId="47"/>
        <pc:sldMkLst>
          <pc:docMk/>
          <pc:sldMk cId="3209692285" sldId="2142533026"/>
        </pc:sldMkLst>
      </pc:sldChg>
      <pc:sldChg chg="ord">
        <pc:chgData name="Olsson, Helene" userId="84c48c1e-54b7-48a5-a6e7-d42a98780363" providerId="ADAL" clId="{6194C659-C061-46A8-96A6-244D407E9063}" dt="2024-10-16T08:39:22.630" v="1029"/>
        <pc:sldMkLst>
          <pc:docMk/>
          <pc:sldMk cId="3619473128" sldId="2147480666"/>
        </pc:sldMkLst>
      </pc:sldChg>
      <pc:sldChg chg="modSp mod">
        <pc:chgData name="Olsson, Helene" userId="84c48c1e-54b7-48a5-a6e7-d42a98780363" providerId="ADAL" clId="{6194C659-C061-46A8-96A6-244D407E9063}" dt="2024-10-17T12:02:55.124" v="1516" actId="20577"/>
        <pc:sldMkLst>
          <pc:docMk/>
          <pc:sldMk cId="3138031383" sldId="2147480668"/>
        </pc:sldMkLst>
      </pc:sldChg>
      <pc:sldChg chg="del ord">
        <pc:chgData name="Olsson, Helene" userId="84c48c1e-54b7-48a5-a6e7-d42a98780363" providerId="ADAL" clId="{6194C659-C061-46A8-96A6-244D407E9063}" dt="2024-10-17T12:25:33.484" v="1760" actId="47"/>
        <pc:sldMkLst>
          <pc:docMk/>
          <pc:sldMk cId="3441126879" sldId="2147480669"/>
        </pc:sldMkLst>
      </pc:sldChg>
      <pc:sldChg chg="ord">
        <pc:chgData name="Olsson, Helene" userId="84c48c1e-54b7-48a5-a6e7-d42a98780363" providerId="ADAL" clId="{6194C659-C061-46A8-96A6-244D407E9063}" dt="2024-10-16T08:39:28.478" v="1031"/>
        <pc:sldMkLst>
          <pc:docMk/>
          <pc:sldMk cId="3928522724" sldId="2147480670"/>
        </pc:sldMkLst>
      </pc:sldChg>
      <pc:sldChg chg="modSp ord">
        <pc:chgData name="Olsson, Helene" userId="84c48c1e-54b7-48a5-a6e7-d42a98780363" providerId="ADAL" clId="{6194C659-C061-46A8-96A6-244D407E9063}" dt="2024-10-16T08:42:25.412" v="1071" actId="255"/>
        <pc:sldMkLst>
          <pc:docMk/>
          <pc:sldMk cId="1556839732" sldId="2147480672"/>
        </pc:sldMkLst>
      </pc:sldChg>
      <pc:sldChg chg="modSp">
        <pc:chgData name="Olsson, Helene" userId="84c48c1e-54b7-48a5-a6e7-d42a98780363" providerId="ADAL" clId="{6194C659-C061-46A8-96A6-244D407E9063}" dt="2024-10-16T08:38:08.186" v="1024" actId="20577"/>
        <pc:sldMkLst>
          <pc:docMk/>
          <pc:sldMk cId="3857275375" sldId="2147480674"/>
        </pc:sldMkLst>
      </pc:sldChg>
      <pc:sldChg chg="ord">
        <pc:chgData name="Olsson, Helene" userId="84c48c1e-54b7-48a5-a6e7-d42a98780363" providerId="ADAL" clId="{6194C659-C061-46A8-96A6-244D407E9063}" dt="2024-10-16T08:41:15.674" v="1033"/>
        <pc:sldMkLst>
          <pc:docMk/>
          <pc:sldMk cId="696866855" sldId="2147480676"/>
        </pc:sldMkLst>
      </pc:sldChg>
      <pc:sldChg chg="modSp mod ord">
        <pc:chgData name="Olsson, Helene" userId="84c48c1e-54b7-48a5-a6e7-d42a98780363" providerId="ADAL" clId="{6194C659-C061-46A8-96A6-244D407E9063}" dt="2024-10-17T11:41:13.768" v="1420" actId="1076"/>
        <pc:sldMkLst>
          <pc:docMk/>
          <pc:sldMk cId="2802993272" sldId="2147480678"/>
        </pc:sldMkLst>
        <pc:spChg chg="mod">
          <ac:chgData name="Olsson, Helene" userId="84c48c1e-54b7-48a5-a6e7-d42a98780363" providerId="ADAL" clId="{6194C659-C061-46A8-96A6-244D407E9063}" dt="2024-10-17T11:41:13.768" v="1420" actId="1076"/>
          <ac:spMkLst>
            <pc:docMk/>
            <pc:sldMk cId="2802993272" sldId="2147480678"/>
            <ac:spMk id="3" creationId="{3CD079A7-9EBE-FAEB-DCD2-4A8DECD54C2C}"/>
          </ac:spMkLst>
        </pc:spChg>
        <pc:spChg chg="mod">
          <ac:chgData name="Olsson, Helene" userId="84c48c1e-54b7-48a5-a6e7-d42a98780363" providerId="ADAL" clId="{6194C659-C061-46A8-96A6-244D407E9063}" dt="2024-10-17T11:41:00.094" v="1419" actId="13926"/>
          <ac:spMkLst>
            <pc:docMk/>
            <pc:sldMk cId="2802993272" sldId="2147480678"/>
            <ac:spMk id="7" creationId="{5B931281-93AA-BE05-23AC-0D94C3F6A577}"/>
          </ac:spMkLst>
        </pc:spChg>
      </pc:sldChg>
      <pc:sldChg chg="delSp modSp mod modClrScheme chgLayout">
        <pc:chgData name="Olsson, Helene" userId="84c48c1e-54b7-48a5-a6e7-d42a98780363" providerId="ADAL" clId="{6194C659-C061-46A8-96A6-244D407E9063}" dt="2024-10-17T12:15:24.998" v="1716" actId="20577"/>
        <pc:sldMkLst>
          <pc:docMk/>
          <pc:sldMk cId="3750120469" sldId="2147480679"/>
        </pc:sldMkLst>
      </pc:sldChg>
      <pc:sldChg chg="modSp mod">
        <pc:chgData name="Olsson, Helene" userId="84c48c1e-54b7-48a5-a6e7-d42a98780363" providerId="ADAL" clId="{6194C659-C061-46A8-96A6-244D407E9063}" dt="2024-10-17T12:02:27.153" v="1514" actId="20577"/>
        <pc:sldMkLst>
          <pc:docMk/>
          <pc:sldMk cId="1701759707" sldId="2147480685"/>
        </pc:sldMkLst>
      </pc:sldChg>
      <pc:sldChg chg="modSp mod modClrScheme chgLayout">
        <pc:chgData name="Olsson, Helene" userId="84c48c1e-54b7-48a5-a6e7-d42a98780363" providerId="ADAL" clId="{6194C659-C061-46A8-96A6-244D407E9063}" dt="2024-10-16T08:47:41.590" v="1374" actId="27636"/>
        <pc:sldMkLst>
          <pc:docMk/>
          <pc:sldMk cId="2719678808" sldId="2147480687"/>
        </pc:sldMkLst>
      </pc:sldChg>
      <pc:sldChg chg="addSp delSp modSp mod modClrScheme chgLayout">
        <pc:chgData name="Olsson, Helene" userId="84c48c1e-54b7-48a5-a6e7-d42a98780363" providerId="ADAL" clId="{6194C659-C061-46A8-96A6-244D407E9063}" dt="2024-10-17T12:02:10.377" v="1512" actId="700"/>
        <pc:sldMkLst>
          <pc:docMk/>
          <pc:sldMk cId="2858986801" sldId="2147480688"/>
        </pc:sldMkLst>
      </pc:sldChg>
      <pc:sldChg chg="addSp delSp modSp mod modShow">
        <pc:chgData name="Olsson, Helene" userId="84c48c1e-54b7-48a5-a6e7-d42a98780363" providerId="ADAL" clId="{6194C659-C061-46A8-96A6-244D407E9063}" dt="2024-10-17T12:01:38.021" v="1510" actId="729"/>
        <pc:sldMkLst>
          <pc:docMk/>
          <pc:sldMk cId="2526802485" sldId="2147480689"/>
        </pc:sldMkLst>
      </pc:sldChg>
      <pc:sldChg chg="modSp add mod">
        <pc:chgData name="Olsson, Helene" userId="84c48c1e-54b7-48a5-a6e7-d42a98780363" providerId="ADAL" clId="{6194C659-C061-46A8-96A6-244D407E9063}" dt="2024-10-17T11:21:36.263" v="1383" actId="20577"/>
        <pc:sldMkLst>
          <pc:docMk/>
          <pc:sldMk cId="2734685560" sldId="2147480690"/>
        </pc:sldMkLst>
      </pc:sldChg>
      <pc:sldChg chg="addSp delSp modSp new mod">
        <pc:chgData name="Olsson, Helene" userId="84c48c1e-54b7-48a5-a6e7-d42a98780363" providerId="ADAL" clId="{6194C659-C061-46A8-96A6-244D407E9063}" dt="2024-10-17T12:28:28.595" v="1797" actId="20577"/>
        <pc:sldMkLst>
          <pc:docMk/>
          <pc:sldMk cId="2459588939" sldId="2147480691"/>
        </pc:sldMkLst>
      </pc:sldChg>
    </pc:docChg>
  </pc:docChgLst>
  <pc:docChgLst>
    <pc:chgData name="Olsson, Helene" userId="84c48c1e-54b7-48a5-a6e7-d42a98780363" providerId="ADAL" clId="{4EDE50B8-804C-4A74-9374-7644A9D4FD65}"/>
    <pc:docChg chg="undo custSel addSld delSld modSld sldOrd">
      <pc:chgData name="Olsson, Helene" userId="84c48c1e-54b7-48a5-a6e7-d42a98780363" providerId="ADAL" clId="{4EDE50B8-804C-4A74-9374-7644A9D4FD65}" dt="2024-12-04T08:31:50.692" v="3586" actId="20577"/>
      <pc:docMkLst>
        <pc:docMk/>
      </pc:docMkLst>
      <pc:sldChg chg="delSp modSp mod">
        <pc:chgData name="Olsson, Helene" userId="84c48c1e-54b7-48a5-a6e7-d42a98780363" providerId="ADAL" clId="{4EDE50B8-804C-4A74-9374-7644A9D4FD65}" dt="2024-12-02T14:31:30.353" v="3014" actId="255"/>
        <pc:sldMkLst>
          <pc:docMk/>
          <pc:sldMk cId="2822107211" sldId="300"/>
        </pc:sldMkLst>
        <pc:spChg chg="mod">
          <ac:chgData name="Olsson, Helene" userId="84c48c1e-54b7-48a5-a6e7-d42a98780363" providerId="ADAL" clId="{4EDE50B8-804C-4A74-9374-7644A9D4FD65}" dt="2024-12-02T14:31:30.353" v="3014" actId="255"/>
          <ac:spMkLst>
            <pc:docMk/>
            <pc:sldMk cId="2822107211" sldId="300"/>
            <ac:spMk id="2" creationId="{F51AD538-826A-23BC-EE6C-7FD3B0A38647}"/>
          </ac:spMkLst>
        </pc:spChg>
        <pc:spChg chg="mod">
          <ac:chgData name="Olsson, Helene" userId="84c48c1e-54b7-48a5-a6e7-d42a98780363" providerId="ADAL" clId="{4EDE50B8-804C-4A74-9374-7644A9D4FD65}" dt="2024-12-02T12:44:16.601" v="2906" actId="1076"/>
          <ac:spMkLst>
            <pc:docMk/>
            <pc:sldMk cId="2822107211" sldId="300"/>
            <ac:spMk id="4" creationId="{ABB25802-FC39-BC49-92F3-6F6EC2C4DE5A}"/>
          </ac:spMkLst>
        </pc:spChg>
        <pc:picChg chg="mod">
          <ac:chgData name="Olsson, Helene" userId="84c48c1e-54b7-48a5-a6e7-d42a98780363" providerId="ADAL" clId="{4EDE50B8-804C-4A74-9374-7644A9D4FD65}" dt="2024-12-02T12:44:23.907" v="2908" actId="1076"/>
          <ac:picMkLst>
            <pc:docMk/>
            <pc:sldMk cId="2822107211" sldId="300"/>
            <ac:picMk id="5" creationId="{475C31DA-F392-457D-82A9-17F28C66B45E}"/>
          </ac:picMkLst>
        </pc:picChg>
      </pc:sldChg>
      <pc:sldChg chg="del">
        <pc:chgData name="Olsson, Helene" userId="84c48c1e-54b7-48a5-a6e7-d42a98780363" providerId="ADAL" clId="{4EDE50B8-804C-4A74-9374-7644A9D4FD65}" dt="2024-11-27T19:06:22.847" v="2110" actId="47"/>
        <pc:sldMkLst>
          <pc:docMk/>
          <pc:sldMk cId="2969598737" sldId="306"/>
        </pc:sldMkLst>
      </pc:sldChg>
      <pc:sldChg chg="add del">
        <pc:chgData name="Olsson, Helene" userId="84c48c1e-54b7-48a5-a6e7-d42a98780363" providerId="ADAL" clId="{4EDE50B8-804C-4A74-9374-7644A9D4FD65}" dt="2024-11-29T08:34:21.401" v="2158"/>
        <pc:sldMkLst>
          <pc:docMk/>
          <pc:sldMk cId="2284340357" sldId="2142533071"/>
        </pc:sldMkLst>
      </pc:sldChg>
      <pc:sldChg chg="add del">
        <pc:chgData name="Olsson, Helene" userId="84c48c1e-54b7-48a5-a6e7-d42a98780363" providerId="ADAL" clId="{4EDE50B8-804C-4A74-9374-7644A9D4FD65}" dt="2024-11-29T08:34:21.401" v="2158"/>
        <pc:sldMkLst>
          <pc:docMk/>
          <pc:sldMk cId="4185603753" sldId="2142533072"/>
        </pc:sldMkLst>
      </pc:sldChg>
      <pc:sldChg chg="del">
        <pc:chgData name="Olsson, Helene" userId="84c48c1e-54b7-48a5-a6e7-d42a98780363" providerId="ADAL" clId="{4EDE50B8-804C-4A74-9374-7644A9D4FD65}" dt="2024-11-27T19:06:27.939" v="2111" actId="47"/>
        <pc:sldMkLst>
          <pc:docMk/>
          <pc:sldMk cId="2291361136" sldId="2142533077"/>
        </pc:sldMkLst>
      </pc:sldChg>
      <pc:sldChg chg="del">
        <pc:chgData name="Olsson, Helene" userId="84c48c1e-54b7-48a5-a6e7-d42a98780363" providerId="ADAL" clId="{4EDE50B8-804C-4A74-9374-7644A9D4FD65}" dt="2024-11-27T19:06:35.734" v="2112" actId="47"/>
        <pc:sldMkLst>
          <pc:docMk/>
          <pc:sldMk cId="2355243645" sldId="2147480667"/>
        </pc:sldMkLst>
      </pc:sldChg>
      <pc:sldChg chg="modSp mod modCm">
        <pc:chgData name="Olsson, Helene" userId="84c48c1e-54b7-48a5-a6e7-d42a98780363" providerId="ADAL" clId="{4EDE50B8-804C-4A74-9374-7644A9D4FD65}" dt="2024-12-02T14:45:26.142" v="3071" actId="20577"/>
        <pc:sldMkLst>
          <pc:docMk/>
          <pc:sldMk cId="3313212120" sldId="2147480673"/>
        </pc:sldMkLst>
        <pc:spChg chg="mod">
          <ac:chgData name="Olsson, Helene" userId="84c48c1e-54b7-48a5-a6e7-d42a98780363" providerId="ADAL" clId="{4EDE50B8-804C-4A74-9374-7644A9D4FD65}" dt="2024-12-02T14:45:26.142" v="3071" actId="20577"/>
          <ac:spMkLst>
            <pc:docMk/>
            <pc:sldMk cId="3313212120" sldId="2147480673"/>
            <ac:spMk id="2" creationId="{7F6CF72D-9642-41F3-D94F-446B202DF021}"/>
          </ac:spMkLst>
        </pc:spChg>
        <pc:spChg chg="mod">
          <ac:chgData name="Olsson, Helene" userId="84c48c1e-54b7-48a5-a6e7-d42a98780363" providerId="ADAL" clId="{4EDE50B8-804C-4A74-9374-7644A9D4FD65}" dt="2024-11-27T19:00:53.510" v="2106" actId="255"/>
          <ac:spMkLst>
            <pc:docMk/>
            <pc:sldMk cId="3313212120" sldId="2147480673"/>
            <ac:spMk id="3" creationId="{8EF566CF-5C4F-0027-4498-0FA823B5CAFF}"/>
          </ac:spMkLst>
        </pc:spChg>
        <pc:spChg chg="mod">
          <ac:chgData name="Olsson, Helene" userId="84c48c1e-54b7-48a5-a6e7-d42a98780363" providerId="ADAL" clId="{4EDE50B8-804C-4A74-9374-7644A9D4FD65}" dt="2024-12-02T13:07:52.278" v="2948" actId="20577"/>
          <ac:spMkLst>
            <pc:docMk/>
            <pc:sldMk cId="3313212120" sldId="2147480673"/>
            <ac:spMk id="8" creationId="{0AD278B7-071A-90EE-4C7F-406A84A92688}"/>
          </ac:spMkLst>
        </pc:spChg>
        <pc:spChg chg="mod">
          <ac:chgData name="Olsson, Helene" userId="84c48c1e-54b7-48a5-a6e7-d42a98780363" providerId="ADAL" clId="{4EDE50B8-804C-4A74-9374-7644A9D4FD65}" dt="2024-12-02T14:43:41.859" v="3066" actId="20577"/>
          <ac:spMkLst>
            <pc:docMk/>
            <pc:sldMk cId="3313212120" sldId="2147480673"/>
            <ac:spMk id="10" creationId="{8AE63DE4-3CFA-F56F-CA3B-2E584B66CA29}"/>
          </ac:spMkLst>
        </pc:spChg>
        <pc:extLst>
          <p:ext xmlns:p="http://schemas.openxmlformats.org/presentationml/2006/main" uri="{D6D511B9-2390-475A-947B-AFAB55BFBCF1}">
            <pc226:cmChg xmlns:pc226="http://schemas.microsoft.com/office/powerpoint/2022/06/main/command" chg="mod">
              <pc226:chgData name="Olsson, Helene" userId="84c48c1e-54b7-48a5-a6e7-d42a98780363" providerId="ADAL" clId="{4EDE50B8-804C-4A74-9374-7644A9D4FD65}" dt="2024-11-27T18:58:29.692" v="2098" actId="20577"/>
              <pc2:cmMkLst xmlns:pc2="http://schemas.microsoft.com/office/powerpoint/2019/9/main/command">
                <pc:docMk/>
                <pc:sldMk cId="3313212120" sldId="2147480673"/>
                <pc2:cmMk id="{E43C47D8-0E1B-4F53-8DD1-4CDAB25BD382}"/>
              </pc2:cmMkLst>
            </pc226:cmChg>
          </p:ext>
        </pc:extLst>
      </pc:sldChg>
      <pc:sldChg chg="modSp mod modCm">
        <pc:chgData name="Olsson, Helene" userId="84c48c1e-54b7-48a5-a6e7-d42a98780363" providerId="ADAL" clId="{4EDE50B8-804C-4A74-9374-7644A9D4FD65}" dt="2024-12-02T14:36:56.709" v="3016" actId="27636"/>
        <pc:sldMkLst>
          <pc:docMk/>
          <pc:sldMk cId="2802993272" sldId="2147480678"/>
        </pc:sldMkLst>
        <pc:spChg chg="mod">
          <ac:chgData name="Olsson, Helene" userId="84c48c1e-54b7-48a5-a6e7-d42a98780363" providerId="ADAL" clId="{4EDE50B8-804C-4A74-9374-7644A9D4FD65}" dt="2024-12-02T14:36:56.709" v="3016" actId="27636"/>
          <ac:spMkLst>
            <pc:docMk/>
            <pc:sldMk cId="2802993272" sldId="2147480678"/>
            <ac:spMk id="3" creationId="{3CD079A7-9EBE-FAEB-DCD2-4A8DECD54C2C}"/>
          </ac:spMkLst>
        </pc:spChg>
        <pc:spChg chg="mod">
          <ac:chgData name="Olsson, Helene" userId="84c48c1e-54b7-48a5-a6e7-d42a98780363" providerId="ADAL" clId="{4EDE50B8-804C-4A74-9374-7644A9D4FD65}" dt="2024-12-02T13:15:47.031" v="2951" actId="255"/>
          <ac:spMkLst>
            <pc:docMk/>
            <pc:sldMk cId="2802993272" sldId="2147480678"/>
            <ac:spMk id="7" creationId="{5B931281-93AA-BE05-23AC-0D94C3F6A577}"/>
          </ac:spMkLst>
        </pc:spChg>
        <pc:extLst>
          <p:ext xmlns:p="http://schemas.openxmlformats.org/presentationml/2006/main" uri="{D6D511B9-2390-475A-947B-AFAB55BFBCF1}">
            <pc226:cmChg xmlns:pc226="http://schemas.microsoft.com/office/powerpoint/2022/06/main/command" chg="mod">
              <pc226:chgData name="Olsson, Helene" userId="84c48c1e-54b7-48a5-a6e7-d42a98780363" providerId="ADAL" clId="{4EDE50B8-804C-4A74-9374-7644A9D4FD65}" dt="2024-11-27T13:12:01.353" v="1222" actId="20577"/>
              <pc2:cmMkLst xmlns:pc2="http://schemas.microsoft.com/office/powerpoint/2019/9/main/command">
                <pc:docMk/>
                <pc:sldMk cId="2802993272" sldId="2147480678"/>
                <pc2:cmMk id="{85535A69-9999-4F1D-BD39-D2CD8C3C6005}"/>
              </pc2:cmMkLst>
            </pc226:cmChg>
          </p:ext>
        </pc:extLst>
      </pc:sldChg>
      <pc:sldChg chg="del">
        <pc:chgData name="Olsson, Helene" userId="84c48c1e-54b7-48a5-a6e7-d42a98780363" providerId="ADAL" clId="{4EDE50B8-804C-4A74-9374-7644A9D4FD65}" dt="2024-11-27T19:06:14.039" v="2109" actId="47"/>
        <pc:sldMkLst>
          <pc:docMk/>
          <pc:sldMk cId="3750120469" sldId="2147480679"/>
        </pc:sldMkLst>
      </pc:sldChg>
      <pc:sldChg chg="del">
        <pc:chgData name="Olsson, Helene" userId="84c48c1e-54b7-48a5-a6e7-d42a98780363" providerId="ADAL" clId="{4EDE50B8-804C-4A74-9374-7644A9D4FD65}" dt="2024-11-27T19:06:22.847" v="2110" actId="47"/>
        <pc:sldMkLst>
          <pc:docMk/>
          <pc:sldMk cId="668865057" sldId="2147480683"/>
        </pc:sldMkLst>
      </pc:sldChg>
      <pc:sldChg chg="del mod ord modShow">
        <pc:chgData name="Olsson, Helene" userId="84c48c1e-54b7-48a5-a6e7-d42a98780363" providerId="ADAL" clId="{4EDE50B8-804C-4A74-9374-7644A9D4FD65}" dt="2024-12-02T13:08:19.557" v="2949" actId="47"/>
        <pc:sldMkLst>
          <pc:docMk/>
          <pc:sldMk cId="1701759707" sldId="2147480685"/>
        </pc:sldMkLst>
      </pc:sldChg>
      <pc:sldChg chg="del mod ord modShow">
        <pc:chgData name="Olsson, Helene" userId="84c48c1e-54b7-48a5-a6e7-d42a98780363" providerId="ADAL" clId="{4EDE50B8-804C-4A74-9374-7644A9D4FD65}" dt="2024-12-02T14:53:48.684" v="3513" actId="47"/>
        <pc:sldMkLst>
          <pc:docMk/>
          <pc:sldMk cId="2719678808" sldId="2147480687"/>
        </pc:sldMkLst>
      </pc:sldChg>
      <pc:sldChg chg="del">
        <pc:chgData name="Olsson, Helene" userId="84c48c1e-54b7-48a5-a6e7-d42a98780363" providerId="ADAL" clId="{4EDE50B8-804C-4A74-9374-7644A9D4FD65}" dt="2024-11-27T19:06:14.039" v="2109" actId="47"/>
        <pc:sldMkLst>
          <pc:docMk/>
          <pc:sldMk cId="3946735354" sldId="2147480692"/>
        </pc:sldMkLst>
      </pc:sldChg>
      <pc:sldChg chg="del">
        <pc:chgData name="Olsson, Helene" userId="84c48c1e-54b7-48a5-a6e7-d42a98780363" providerId="ADAL" clId="{4EDE50B8-804C-4A74-9374-7644A9D4FD65}" dt="2024-11-27T19:06:27.939" v="2111" actId="47"/>
        <pc:sldMkLst>
          <pc:docMk/>
          <pc:sldMk cId="4218180499" sldId="2147480693"/>
        </pc:sldMkLst>
      </pc:sldChg>
      <pc:sldChg chg="modSp mod modNotesTx">
        <pc:chgData name="Olsson, Helene" userId="84c48c1e-54b7-48a5-a6e7-d42a98780363" providerId="ADAL" clId="{4EDE50B8-804C-4A74-9374-7644A9D4FD65}" dt="2024-12-02T14:41:53.012" v="3065" actId="20577"/>
        <pc:sldMkLst>
          <pc:docMk/>
          <pc:sldMk cId="3272155088" sldId="2147480694"/>
        </pc:sldMkLst>
        <pc:spChg chg="mod">
          <ac:chgData name="Olsson, Helene" userId="84c48c1e-54b7-48a5-a6e7-d42a98780363" providerId="ADAL" clId="{4EDE50B8-804C-4A74-9374-7644A9D4FD65}" dt="2024-12-02T14:41:53.012" v="3065" actId="20577"/>
          <ac:spMkLst>
            <pc:docMk/>
            <pc:sldMk cId="3272155088" sldId="2147480694"/>
            <ac:spMk id="2" creationId="{A13CB5F8-6876-D2A1-DC8A-45FF4B9842B4}"/>
          </ac:spMkLst>
        </pc:spChg>
        <pc:spChg chg="mod">
          <ac:chgData name="Olsson, Helene" userId="84c48c1e-54b7-48a5-a6e7-d42a98780363" providerId="ADAL" clId="{4EDE50B8-804C-4A74-9374-7644A9D4FD65}" dt="2024-11-27T19:00:27.628" v="2105" actId="255"/>
          <ac:spMkLst>
            <pc:docMk/>
            <pc:sldMk cId="3272155088" sldId="2147480694"/>
            <ac:spMk id="3" creationId="{C7A271EA-866C-1D6C-780E-47AE140F739F}"/>
          </ac:spMkLst>
        </pc:spChg>
        <pc:spChg chg="mod">
          <ac:chgData name="Olsson, Helene" userId="84c48c1e-54b7-48a5-a6e7-d42a98780363" providerId="ADAL" clId="{4EDE50B8-804C-4A74-9374-7644A9D4FD65}" dt="2024-11-27T18:38:37.447" v="1750" actId="20577"/>
          <ac:spMkLst>
            <pc:docMk/>
            <pc:sldMk cId="3272155088" sldId="2147480694"/>
            <ac:spMk id="7" creationId="{D8BE2AA1-8CCC-2E6F-065B-4DFD13C5423A}"/>
          </ac:spMkLst>
        </pc:spChg>
      </pc:sldChg>
      <pc:sldChg chg="del">
        <pc:chgData name="Olsson, Helene" userId="84c48c1e-54b7-48a5-a6e7-d42a98780363" providerId="ADAL" clId="{4EDE50B8-804C-4A74-9374-7644A9D4FD65}" dt="2024-11-27T19:06:22.847" v="2110" actId="47"/>
        <pc:sldMkLst>
          <pc:docMk/>
          <pc:sldMk cId="936662576" sldId="2147480695"/>
        </pc:sldMkLst>
      </pc:sldChg>
      <pc:sldChg chg="del">
        <pc:chgData name="Olsson, Helene" userId="84c48c1e-54b7-48a5-a6e7-d42a98780363" providerId="ADAL" clId="{4EDE50B8-804C-4A74-9374-7644A9D4FD65}" dt="2024-11-27T19:06:22.847" v="2110" actId="47"/>
        <pc:sldMkLst>
          <pc:docMk/>
          <pc:sldMk cId="3967495690" sldId="2147480698"/>
        </pc:sldMkLst>
      </pc:sldChg>
      <pc:sldChg chg="del">
        <pc:chgData name="Olsson, Helene" userId="84c48c1e-54b7-48a5-a6e7-d42a98780363" providerId="ADAL" clId="{4EDE50B8-804C-4A74-9374-7644A9D4FD65}" dt="2024-11-27T19:06:14.039" v="2109" actId="47"/>
        <pc:sldMkLst>
          <pc:docMk/>
          <pc:sldMk cId="1310249128" sldId="2147480699"/>
        </pc:sldMkLst>
      </pc:sldChg>
      <pc:sldChg chg="del">
        <pc:chgData name="Olsson, Helene" userId="84c48c1e-54b7-48a5-a6e7-d42a98780363" providerId="ADAL" clId="{4EDE50B8-804C-4A74-9374-7644A9D4FD65}" dt="2024-11-27T19:06:22.847" v="2110" actId="47"/>
        <pc:sldMkLst>
          <pc:docMk/>
          <pc:sldMk cId="3795174653" sldId="2147480700"/>
        </pc:sldMkLst>
      </pc:sldChg>
      <pc:sldChg chg="del">
        <pc:chgData name="Olsson, Helene" userId="84c48c1e-54b7-48a5-a6e7-d42a98780363" providerId="ADAL" clId="{4EDE50B8-804C-4A74-9374-7644A9D4FD65}" dt="2024-11-29T08:34:28.116" v="2159" actId="47"/>
        <pc:sldMkLst>
          <pc:docMk/>
          <pc:sldMk cId="3080558824" sldId="2147480701"/>
        </pc:sldMkLst>
      </pc:sldChg>
      <pc:sldChg chg="del">
        <pc:chgData name="Olsson, Helene" userId="84c48c1e-54b7-48a5-a6e7-d42a98780363" providerId="ADAL" clId="{4EDE50B8-804C-4A74-9374-7644A9D4FD65}" dt="2024-11-29T08:34:36.943" v="2160" actId="47"/>
        <pc:sldMkLst>
          <pc:docMk/>
          <pc:sldMk cId="2011904381" sldId="2147480702"/>
        </pc:sldMkLst>
      </pc:sldChg>
      <pc:sldChg chg="del ord">
        <pc:chgData name="Olsson, Helene" userId="84c48c1e-54b7-48a5-a6e7-d42a98780363" providerId="ADAL" clId="{4EDE50B8-804C-4A74-9374-7644A9D4FD65}" dt="2024-11-27T19:06:14.039" v="2109" actId="47"/>
        <pc:sldMkLst>
          <pc:docMk/>
          <pc:sldMk cId="2062007597" sldId="2147480703"/>
        </pc:sldMkLst>
      </pc:sldChg>
      <pc:sldChg chg="modSp mod">
        <pc:chgData name="Olsson, Helene" userId="84c48c1e-54b7-48a5-a6e7-d42a98780363" providerId="ADAL" clId="{4EDE50B8-804C-4A74-9374-7644A9D4FD65}" dt="2024-11-29T08:33:36.187" v="2157" actId="20577"/>
        <pc:sldMkLst>
          <pc:docMk/>
          <pc:sldMk cId="1386007193" sldId="2147480705"/>
        </pc:sldMkLst>
        <pc:spChg chg="mod">
          <ac:chgData name="Olsson, Helene" userId="84c48c1e-54b7-48a5-a6e7-d42a98780363" providerId="ADAL" clId="{4EDE50B8-804C-4A74-9374-7644A9D4FD65}" dt="2024-11-27T19:00:14.588" v="2104" actId="255"/>
          <ac:spMkLst>
            <pc:docMk/>
            <pc:sldMk cId="1386007193" sldId="2147480705"/>
            <ac:spMk id="3" creationId="{3F13C5D6-AE49-0677-BE30-333DB359866A}"/>
          </ac:spMkLst>
        </pc:spChg>
        <pc:spChg chg="mod">
          <ac:chgData name="Olsson, Helene" userId="84c48c1e-54b7-48a5-a6e7-d42a98780363" providerId="ADAL" clId="{4EDE50B8-804C-4A74-9374-7644A9D4FD65}" dt="2024-11-27T18:41:54.773" v="1791" actId="20577"/>
          <ac:spMkLst>
            <pc:docMk/>
            <pc:sldMk cId="1386007193" sldId="2147480705"/>
            <ac:spMk id="7" creationId="{F26BCB84-300B-F6DB-EDD5-D8C5C9E174E5}"/>
          </ac:spMkLst>
        </pc:spChg>
        <pc:spChg chg="mod">
          <ac:chgData name="Olsson, Helene" userId="84c48c1e-54b7-48a5-a6e7-d42a98780363" providerId="ADAL" clId="{4EDE50B8-804C-4A74-9374-7644A9D4FD65}" dt="2024-11-29T08:33:36.187" v="2157" actId="20577"/>
          <ac:spMkLst>
            <pc:docMk/>
            <pc:sldMk cId="1386007193" sldId="2147480705"/>
            <ac:spMk id="11" creationId="{8B7B10D0-FECF-AE1C-4609-2DE59D32DDDC}"/>
          </ac:spMkLst>
        </pc:spChg>
      </pc:sldChg>
      <pc:sldChg chg="modSp mod modNotesTx">
        <pc:chgData name="Olsson, Helene" userId="84c48c1e-54b7-48a5-a6e7-d42a98780363" providerId="ADAL" clId="{4EDE50B8-804C-4A74-9374-7644A9D4FD65}" dt="2024-11-29T08:37:22.784" v="2198" actId="20577"/>
        <pc:sldMkLst>
          <pc:docMk/>
          <pc:sldMk cId="171331844" sldId="2147480706"/>
        </pc:sldMkLst>
        <pc:spChg chg="mod">
          <ac:chgData name="Olsson, Helene" userId="84c48c1e-54b7-48a5-a6e7-d42a98780363" providerId="ADAL" clId="{4EDE50B8-804C-4A74-9374-7644A9D4FD65}" dt="2024-11-27T18:59:57.812" v="2103" actId="255"/>
          <ac:spMkLst>
            <pc:docMk/>
            <pc:sldMk cId="171331844" sldId="2147480706"/>
            <ac:spMk id="3" creationId="{F1871705-9630-6E30-9040-6ADC16ECDEAB}"/>
          </ac:spMkLst>
        </pc:spChg>
        <pc:spChg chg="mod">
          <ac:chgData name="Olsson, Helene" userId="84c48c1e-54b7-48a5-a6e7-d42a98780363" providerId="ADAL" clId="{4EDE50B8-804C-4A74-9374-7644A9D4FD65}" dt="2024-11-29T08:37:22.784" v="2198" actId="20577"/>
          <ac:spMkLst>
            <pc:docMk/>
            <pc:sldMk cId="171331844" sldId="2147480706"/>
            <ac:spMk id="11" creationId="{A91A7EB3-274E-8B53-5764-28F798B73A59}"/>
          </ac:spMkLst>
        </pc:spChg>
      </pc:sldChg>
      <pc:sldChg chg="del">
        <pc:chgData name="Olsson, Helene" userId="84c48c1e-54b7-48a5-a6e7-d42a98780363" providerId="ADAL" clId="{4EDE50B8-804C-4A74-9374-7644A9D4FD65}" dt="2024-11-29T08:51:21.308" v="2902" actId="47"/>
        <pc:sldMkLst>
          <pc:docMk/>
          <pc:sldMk cId="1397877731" sldId="2147480708"/>
        </pc:sldMkLst>
      </pc:sldChg>
      <pc:sldChg chg="modSp new mod">
        <pc:chgData name="Olsson, Helene" userId="84c48c1e-54b7-48a5-a6e7-d42a98780363" providerId="ADAL" clId="{4EDE50B8-804C-4A74-9374-7644A9D4FD65}" dt="2024-12-04T08:31:50.692" v="3586" actId="20577"/>
        <pc:sldMkLst>
          <pc:docMk/>
          <pc:sldMk cId="417391147" sldId="2147480709"/>
        </pc:sldMkLst>
        <pc:spChg chg="mod">
          <ac:chgData name="Olsson, Helene" userId="84c48c1e-54b7-48a5-a6e7-d42a98780363" providerId="ADAL" clId="{4EDE50B8-804C-4A74-9374-7644A9D4FD65}" dt="2024-12-04T08:31:50.692" v="3586" actId="20577"/>
          <ac:spMkLst>
            <pc:docMk/>
            <pc:sldMk cId="417391147" sldId="2147480709"/>
            <ac:spMk id="2" creationId="{1CA53A68-8D53-445B-EF5E-2392977C4E25}"/>
          </ac:spMkLst>
        </pc:spChg>
        <pc:spChg chg="mod">
          <ac:chgData name="Olsson, Helene" userId="84c48c1e-54b7-48a5-a6e7-d42a98780363" providerId="ADAL" clId="{4EDE50B8-804C-4A74-9374-7644A9D4FD65}" dt="2024-12-02T13:49:04.200" v="2964" actId="1076"/>
          <ac:spMkLst>
            <pc:docMk/>
            <pc:sldMk cId="417391147" sldId="2147480709"/>
            <ac:spMk id="3" creationId="{37753479-7C89-035C-5B69-5EA5AD965AB2}"/>
          </ac:spMkLst>
        </pc:spChg>
      </pc:sldChg>
    </pc:docChg>
  </pc:docChgLst>
  <pc:docChgLst>
    <pc:chgData name="Strömland, Hanna" userId="S::hanna.stromland@rb.se::c1352f86-dbd0-4c0a-9534-8494cfb6eb70" providerId="AD" clId="Web-{C0D14A10-617B-4985-959C-F09CEE3355DC}"/>
    <pc:docChg chg="modSld">
      <pc:chgData name="Strömland, Hanna" userId="S::hanna.stromland@rb.se::c1352f86-dbd0-4c0a-9534-8494cfb6eb70" providerId="AD" clId="Web-{C0D14A10-617B-4985-959C-F09CEE3355DC}" dt="2024-11-27T13:12:07.012" v="40" actId="20577"/>
      <pc:docMkLst>
        <pc:docMk/>
      </pc:docMkLst>
      <pc:sldChg chg="modSp">
        <pc:chgData name="Strömland, Hanna" userId="S::hanna.stromland@rb.se::c1352f86-dbd0-4c0a-9534-8494cfb6eb70" providerId="AD" clId="Web-{C0D14A10-617B-4985-959C-F09CEE3355DC}" dt="2024-11-27T12:46:03.598" v="15" actId="14100"/>
        <pc:sldMkLst>
          <pc:docMk/>
          <pc:sldMk cId="3313212120" sldId="2147480673"/>
        </pc:sldMkLst>
        <pc:spChg chg="mod">
          <ac:chgData name="Strömland, Hanna" userId="S::hanna.stromland@rb.se::c1352f86-dbd0-4c0a-9534-8494cfb6eb70" providerId="AD" clId="Web-{C0D14A10-617B-4985-959C-F09CEE3355DC}" dt="2024-11-27T12:46:03.598" v="15" actId="14100"/>
          <ac:spMkLst>
            <pc:docMk/>
            <pc:sldMk cId="3313212120" sldId="2147480673"/>
            <ac:spMk id="10" creationId="{8AE63DE4-3CFA-F56F-CA3B-2E584B66CA29}"/>
          </ac:spMkLst>
        </pc:spChg>
      </pc:sldChg>
      <pc:sldChg chg="modSp">
        <pc:chgData name="Strömland, Hanna" userId="S::hanna.stromland@rb.se::c1352f86-dbd0-4c0a-9534-8494cfb6eb70" providerId="AD" clId="Web-{C0D14A10-617B-4985-959C-F09CEE3355DC}" dt="2024-11-27T12:43:30.438" v="4" actId="20577"/>
        <pc:sldMkLst>
          <pc:docMk/>
          <pc:sldMk cId="4219514375" sldId="2147480704"/>
        </pc:sldMkLst>
        <pc:spChg chg="mod">
          <ac:chgData name="Strömland, Hanna" userId="S::hanna.stromland@rb.se::c1352f86-dbd0-4c0a-9534-8494cfb6eb70" providerId="AD" clId="Web-{C0D14A10-617B-4985-959C-F09CEE3355DC}" dt="2024-11-27T12:43:30.438" v="4" actId="20577"/>
          <ac:spMkLst>
            <pc:docMk/>
            <pc:sldMk cId="4219514375" sldId="2147480704"/>
            <ac:spMk id="4" creationId="{2B420F8D-7CA3-9E1A-1B86-FF455E778D31}"/>
          </ac:spMkLst>
        </pc:spChg>
      </pc:sldChg>
      <pc:sldChg chg="modSp modCm">
        <pc:chgData name="Strömland, Hanna" userId="S::hanna.stromland@rb.se::c1352f86-dbd0-4c0a-9534-8494cfb6eb70" providerId="AD" clId="Web-{C0D14A10-617B-4985-959C-F09CEE3355DC}" dt="2024-11-27T13:01:34.528" v="30" actId="1076"/>
        <pc:sldMkLst>
          <pc:docMk/>
          <pc:sldMk cId="171331844" sldId="2147480706"/>
        </pc:sldMkLst>
        <pc:spChg chg="mod">
          <ac:chgData name="Strömland, Hanna" userId="S::hanna.stromland@rb.se::c1352f86-dbd0-4c0a-9534-8494cfb6eb70" providerId="AD" clId="Web-{C0D14A10-617B-4985-959C-F09CEE3355DC}" dt="2024-11-27T13:01:34.528" v="30" actId="1076"/>
          <ac:spMkLst>
            <pc:docMk/>
            <pc:sldMk cId="171331844" sldId="2147480706"/>
            <ac:spMk id="7" creationId="{AD7873E2-7DA8-F5A8-B785-84E08C9A7B31}"/>
          </ac:spMkLst>
        </pc:spChg>
        <pc:spChg chg="mod">
          <ac:chgData name="Strömland, Hanna" userId="S::hanna.stromland@rb.se::c1352f86-dbd0-4c0a-9534-8494cfb6eb70" providerId="AD" clId="Web-{C0D14A10-617B-4985-959C-F09CEE3355DC}" dt="2024-11-27T13:01:13.949" v="24" actId="20577"/>
          <ac:spMkLst>
            <pc:docMk/>
            <pc:sldMk cId="171331844" sldId="2147480706"/>
            <ac:spMk id="11" creationId="{A91A7EB3-274E-8B53-5764-28F798B73A59}"/>
          </ac:spMkLst>
        </pc:spChg>
        <pc:extLst>
          <p:ext xmlns:p="http://schemas.openxmlformats.org/presentationml/2006/main" uri="{D6D511B9-2390-475A-947B-AFAB55BFBCF1}">
            <pc226:cmChg xmlns:pc226="http://schemas.microsoft.com/office/powerpoint/2022/06/main/command" chg="mod">
              <pc226:chgData name="Strömland, Hanna" userId="S::hanna.stromland@rb.se::c1352f86-dbd0-4c0a-9534-8494cfb6eb70" providerId="AD" clId="Web-{C0D14A10-617B-4985-959C-F09CEE3355DC}" dt="2024-11-27T13:01:09.980" v="22" actId="20577"/>
              <pc2:cmMkLst xmlns:pc2="http://schemas.microsoft.com/office/powerpoint/2019/9/main/command">
                <pc:docMk/>
                <pc:sldMk cId="171331844" sldId="2147480706"/>
                <pc2:cmMk id="{C00CD73C-4420-45E4-BC6C-8FF39D8F867E}"/>
              </pc2:cmMkLst>
            </pc226:cmChg>
          </p:ext>
        </pc:extLst>
      </pc:sldChg>
      <pc:sldChg chg="addSp delSp modSp">
        <pc:chgData name="Strömland, Hanna" userId="S::hanna.stromland@rb.se::c1352f86-dbd0-4c0a-9534-8494cfb6eb70" providerId="AD" clId="Web-{C0D14A10-617B-4985-959C-F09CEE3355DC}" dt="2024-11-27T12:45:36.128" v="14" actId="20577"/>
        <pc:sldMkLst>
          <pc:docMk/>
          <pc:sldMk cId="695951015" sldId="2147480707"/>
        </pc:sldMkLst>
        <pc:spChg chg="mod">
          <ac:chgData name="Strömland, Hanna" userId="S::hanna.stromland@rb.se::c1352f86-dbd0-4c0a-9534-8494cfb6eb70" providerId="AD" clId="Web-{C0D14A10-617B-4985-959C-F09CEE3355DC}" dt="2024-11-27T12:45:13.393" v="8" actId="20577"/>
          <ac:spMkLst>
            <pc:docMk/>
            <pc:sldMk cId="695951015" sldId="2147480707"/>
            <ac:spMk id="4" creationId="{5BE49E6F-C8E4-2740-0636-7DB3927B4EDE}"/>
          </ac:spMkLst>
        </pc:spChg>
        <pc:spChg chg="mod">
          <ac:chgData name="Strömland, Hanna" userId="S::hanna.stromland@rb.se::c1352f86-dbd0-4c0a-9534-8494cfb6eb70" providerId="AD" clId="Web-{C0D14A10-617B-4985-959C-F09CEE3355DC}" dt="2024-11-27T12:45:36.128" v="14" actId="20577"/>
          <ac:spMkLst>
            <pc:docMk/>
            <pc:sldMk cId="695951015" sldId="2147480707"/>
            <ac:spMk id="25" creationId="{7B989119-3E97-62A9-B29C-F5989599A1F5}"/>
          </ac:spMkLst>
        </pc:spChg>
      </pc:sldChg>
    </pc:docChg>
  </pc:docChgLst>
  <pc:docChgLst>
    <pc:chgData name="Strömland, Hanna" userId="S::hanna.stromland@rb.se::c1352f86-dbd0-4c0a-9534-8494cfb6eb70" providerId="AD" clId="Web-{F239CD89-CF8F-4553-9AC4-AF79B426B6DD}"/>
    <pc:docChg chg="modSld">
      <pc:chgData name="Strömland, Hanna" userId="S::hanna.stromland@rb.se::c1352f86-dbd0-4c0a-9534-8494cfb6eb70" providerId="AD" clId="Web-{F239CD89-CF8F-4553-9AC4-AF79B426B6DD}" dt="2024-11-05T07:58:55.837" v="163" actId="20577"/>
      <pc:docMkLst>
        <pc:docMk/>
      </pc:docMkLst>
      <pc:sldChg chg="modSp">
        <pc:chgData name="Strömland, Hanna" userId="S::hanna.stromland@rb.se::c1352f86-dbd0-4c0a-9534-8494cfb6eb70" providerId="AD" clId="Web-{F239CD89-CF8F-4553-9AC4-AF79B426B6DD}" dt="2024-11-05T07:58:55.837" v="163" actId="20577"/>
        <pc:sldMkLst>
          <pc:docMk/>
          <pc:sldMk cId="936662576" sldId="2147480695"/>
        </pc:sldMkLst>
      </pc:sldChg>
    </pc:docChg>
  </pc:docChgLst>
  <pc:docChgLst>
    <pc:chgData name="Strömland, Hanna" userId="c1352f86-dbd0-4c0a-9534-8494cfb6eb70" providerId="ADAL" clId="{37244C0C-B29C-43C3-AD96-16AF7852C5A1}"/>
    <pc:docChg chg="custSel addSld modSld">
      <pc:chgData name="Strömland, Hanna" userId="c1352f86-dbd0-4c0a-9534-8494cfb6eb70" providerId="ADAL" clId="{37244C0C-B29C-43C3-AD96-16AF7852C5A1}" dt="2024-12-02T14:54:19.959" v="292" actId="20577"/>
      <pc:docMkLst>
        <pc:docMk/>
      </pc:docMkLst>
      <pc:sldChg chg="modSp mod">
        <pc:chgData name="Strömland, Hanna" userId="c1352f86-dbd0-4c0a-9534-8494cfb6eb70" providerId="ADAL" clId="{37244C0C-B29C-43C3-AD96-16AF7852C5A1}" dt="2024-12-02T14:36:54.772" v="45" actId="1076"/>
        <pc:sldMkLst>
          <pc:docMk/>
          <pc:sldMk cId="2822107211" sldId="300"/>
        </pc:sldMkLst>
        <pc:spChg chg="mod">
          <ac:chgData name="Strömland, Hanna" userId="c1352f86-dbd0-4c0a-9534-8494cfb6eb70" providerId="ADAL" clId="{37244C0C-B29C-43C3-AD96-16AF7852C5A1}" dt="2024-12-02T14:32:31.906" v="4" actId="1076"/>
          <ac:spMkLst>
            <pc:docMk/>
            <pc:sldMk cId="2822107211" sldId="300"/>
            <ac:spMk id="2" creationId="{F51AD538-826A-23BC-EE6C-7FD3B0A38647}"/>
          </ac:spMkLst>
        </pc:spChg>
        <pc:spChg chg="mod">
          <ac:chgData name="Strömland, Hanna" userId="c1352f86-dbd0-4c0a-9534-8494cfb6eb70" providerId="ADAL" clId="{37244C0C-B29C-43C3-AD96-16AF7852C5A1}" dt="2024-12-02T14:36:54.772" v="45" actId="1076"/>
          <ac:spMkLst>
            <pc:docMk/>
            <pc:sldMk cId="2822107211" sldId="300"/>
            <ac:spMk id="4" creationId="{ABB25802-FC39-BC49-92F3-6F6EC2C4DE5A}"/>
          </ac:spMkLst>
        </pc:spChg>
      </pc:sldChg>
      <pc:sldChg chg="add">
        <pc:chgData name="Strömland, Hanna" userId="c1352f86-dbd0-4c0a-9534-8494cfb6eb70" providerId="ADAL" clId="{37244C0C-B29C-43C3-AD96-16AF7852C5A1}" dt="2024-12-02T14:41:36.860" v="69"/>
        <pc:sldMkLst>
          <pc:docMk/>
          <pc:sldMk cId="2355243645" sldId="2147480667"/>
        </pc:sldMkLst>
      </pc:sldChg>
      <pc:sldChg chg="modSp mod">
        <pc:chgData name="Strömland, Hanna" userId="c1352f86-dbd0-4c0a-9534-8494cfb6eb70" providerId="ADAL" clId="{37244C0C-B29C-43C3-AD96-16AF7852C5A1}" dt="2024-12-02T14:46:01.404" v="175" actId="20577"/>
        <pc:sldMkLst>
          <pc:docMk/>
          <pc:sldMk cId="3313212120" sldId="2147480673"/>
        </pc:sldMkLst>
        <pc:spChg chg="mod">
          <ac:chgData name="Strömland, Hanna" userId="c1352f86-dbd0-4c0a-9534-8494cfb6eb70" providerId="ADAL" clId="{37244C0C-B29C-43C3-AD96-16AF7852C5A1}" dt="2024-12-02T14:46:01.404" v="175" actId="20577"/>
          <ac:spMkLst>
            <pc:docMk/>
            <pc:sldMk cId="3313212120" sldId="2147480673"/>
            <ac:spMk id="2" creationId="{7F6CF72D-9642-41F3-D94F-446B202DF021}"/>
          </ac:spMkLst>
        </pc:spChg>
        <pc:spChg chg="mod">
          <ac:chgData name="Strömland, Hanna" userId="c1352f86-dbd0-4c0a-9534-8494cfb6eb70" providerId="ADAL" clId="{37244C0C-B29C-43C3-AD96-16AF7852C5A1}" dt="2024-12-02T14:43:41.970" v="148" actId="1076"/>
          <ac:spMkLst>
            <pc:docMk/>
            <pc:sldMk cId="3313212120" sldId="2147480673"/>
            <ac:spMk id="7" creationId="{D47900DE-5E38-5F56-0F65-79E65BD8FB90}"/>
          </ac:spMkLst>
        </pc:spChg>
        <pc:spChg chg="mod">
          <ac:chgData name="Strömland, Hanna" userId="c1352f86-dbd0-4c0a-9534-8494cfb6eb70" providerId="ADAL" clId="{37244C0C-B29C-43C3-AD96-16AF7852C5A1}" dt="2024-12-02T14:43:58.319" v="152" actId="1076"/>
          <ac:spMkLst>
            <pc:docMk/>
            <pc:sldMk cId="3313212120" sldId="2147480673"/>
            <ac:spMk id="8" creationId="{0AD278B7-071A-90EE-4C7F-406A84A92688}"/>
          </ac:spMkLst>
        </pc:spChg>
        <pc:spChg chg="mod">
          <ac:chgData name="Strömland, Hanna" userId="c1352f86-dbd0-4c0a-9534-8494cfb6eb70" providerId="ADAL" clId="{37244C0C-B29C-43C3-AD96-16AF7852C5A1}" dt="2024-12-02T14:43:51.297" v="150" actId="1076"/>
          <ac:spMkLst>
            <pc:docMk/>
            <pc:sldMk cId="3313212120" sldId="2147480673"/>
            <ac:spMk id="9" creationId="{2D5B6E06-8D93-3BAF-C2AE-02DB41E1F369}"/>
          </ac:spMkLst>
        </pc:spChg>
      </pc:sldChg>
      <pc:sldChg chg="modSp mod">
        <pc:chgData name="Strömland, Hanna" userId="c1352f86-dbd0-4c0a-9534-8494cfb6eb70" providerId="ADAL" clId="{37244C0C-B29C-43C3-AD96-16AF7852C5A1}" dt="2024-12-02T14:37:17.784" v="50" actId="1076"/>
        <pc:sldMkLst>
          <pc:docMk/>
          <pc:sldMk cId="2802993272" sldId="2147480678"/>
        </pc:sldMkLst>
        <pc:spChg chg="mod">
          <ac:chgData name="Strömland, Hanna" userId="c1352f86-dbd0-4c0a-9534-8494cfb6eb70" providerId="ADAL" clId="{37244C0C-B29C-43C3-AD96-16AF7852C5A1}" dt="2024-12-02T14:35:55.408" v="26" actId="20577"/>
          <ac:spMkLst>
            <pc:docMk/>
            <pc:sldMk cId="2802993272" sldId="2147480678"/>
            <ac:spMk id="3" creationId="{3CD079A7-9EBE-FAEB-DCD2-4A8DECD54C2C}"/>
          </ac:spMkLst>
        </pc:spChg>
        <pc:spChg chg="mod">
          <ac:chgData name="Strömland, Hanna" userId="c1352f86-dbd0-4c0a-9534-8494cfb6eb70" providerId="ADAL" clId="{37244C0C-B29C-43C3-AD96-16AF7852C5A1}" dt="2024-12-02T14:37:17.784" v="50" actId="1076"/>
          <ac:spMkLst>
            <pc:docMk/>
            <pc:sldMk cId="2802993272" sldId="2147480678"/>
            <ac:spMk id="7" creationId="{5B931281-93AA-BE05-23AC-0D94C3F6A577}"/>
          </ac:spMkLst>
        </pc:spChg>
      </pc:sldChg>
      <pc:sldChg chg="modSp mod">
        <pc:chgData name="Strömland, Hanna" userId="c1352f86-dbd0-4c0a-9534-8494cfb6eb70" providerId="ADAL" clId="{37244C0C-B29C-43C3-AD96-16AF7852C5A1}" dt="2024-12-02T14:38:06.562" v="61" actId="20577"/>
        <pc:sldMkLst>
          <pc:docMk/>
          <pc:sldMk cId="3272155088" sldId="2147480694"/>
        </pc:sldMkLst>
        <pc:spChg chg="mod">
          <ac:chgData name="Strömland, Hanna" userId="c1352f86-dbd0-4c0a-9534-8494cfb6eb70" providerId="ADAL" clId="{37244C0C-B29C-43C3-AD96-16AF7852C5A1}" dt="2024-12-02T14:38:06.562" v="61" actId="20577"/>
          <ac:spMkLst>
            <pc:docMk/>
            <pc:sldMk cId="3272155088" sldId="2147480694"/>
            <ac:spMk id="2" creationId="{A13CB5F8-6876-D2A1-DC8A-45FF4B9842B4}"/>
          </ac:spMkLst>
        </pc:spChg>
      </pc:sldChg>
      <pc:sldChg chg="modSp mod">
        <pc:chgData name="Strömland, Hanna" userId="c1352f86-dbd0-4c0a-9534-8494cfb6eb70" providerId="ADAL" clId="{37244C0C-B29C-43C3-AD96-16AF7852C5A1}" dt="2024-12-02T14:45:48.322" v="165" actId="20577"/>
        <pc:sldMkLst>
          <pc:docMk/>
          <pc:sldMk cId="1386007193" sldId="2147480705"/>
        </pc:sldMkLst>
        <pc:spChg chg="mod">
          <ac:chgData name="Strömland, Hanna" userId="c1352f86-dbd0-4c0a-9534-8494cfb6eb70" providerId="ADAL" clId="{37244C0C-B29C-43C3-AD96-16AF7852C5A1}" dt="2024-12-02T14:45:48.322" v="165" actId="20577"/>
          <ac:spMkLst>
            <pc:docMk/>
            <pc:sldMk cId="1386007193" sldId="2147480705"/>
            <ac:spMk id="11" creationId="{8B7B10D0-FECF-AE1C-4609-2DE59D32DDDC}"/>
          </ac:spMkLst>
        </pc:spChg>
      </pc:sldChg>
      <pc:sldChg chg="modSp mod">
        <pc:chgData name="Strömland, Hanna" userId="c1352f86-dbd0-4c0a-9534-8494cfb6eb70" providerId="ADAL" clId="{37244C0C-B29C-43C3-AD96-16AF7852C5A1}" dt="2024-12-02T14:45:55.311" v="174" actId="20577"/>
        <pc:sldMkLst>
          <pc:docMk/>
          <pc:sldMk cId="171331844" sldId="2147480706"/>
        </pc:sldMkLst>
        <pc:spChg chg="mod">
          <ac:chgData name="Strömland, Hanna" userId="c1352f86-dbd0-4c0a-9534-8494cfb6eb70" providerId="ADAL" clId="{37244C0C-B29C-43C3-AD96-16AF7852C5A1}" dt="2024-12-02T14:45:55.311" v="174" actId="20577"/>
          <ac:spMkLst>
            <pc:docMk/>
            <pc:sldMk cId="171331844" sldId="2147480706"/>
            <ac:spMk id="11" creationId="{A91A7EB3-274E-8B53-5764-28F798B73A59}"/>
          </ac:spMkLst>
        </pc:spChg>
      </pc:sldChg>
      <pc:sldChg chg="modSp mod">
        <pc:chgData name="Strömland, Hanna" userId="c1352f86-dbd0-4c0a-9534-8494cfb6eb70" providerId="ADAL" clId="{37244C0C-B29C-43C3-AD96-16AF7852C5A1}" dt="2024-12-02T14:54:19.959" v="292" actId="20577"/>
        <pc:sldMkLst>
          <pc:docMk/>
          <pc:sldMk cId="417391147" sldId="2147480709"/>
        </pc:sldMkLst>
        <pc:spChg chg="mod">
          <ac:chgData name="Strömland, Hanna" userId="c1352f86-dbd0-4c0a-9534-8494cfb6eb70" providerId="ADAL" clId="{37244C0C-B29C-43C3-AD96-16AF7852C5A1}" dt="2024-12-02T14:54:19.959" v="292" actId="20577"/>
          <ac:spMkLst>
            <pc:docMk/>
            <pc:sldMk cId="417391147" sldId="2147480709"/>
            <ac:spMk id="2" creationId="{1CA53A68-8D53-445B-EF5E-2392977C4E25}"/>
          </ac:spMkLst>
        </pc:spChg>
      </pc:sldChg>
    </pc:docChg>
  </pc:docChgLst>
  <pc:docChgLst>
    <pc:chgData name="Smedjegård, Hanna" userId="S::hanna.smedjegard@rb.se::2b670403-e79d-413d-a2a2-7db3d1ff34d0" providerId="AD" clId="Web-{6B025C07-A2AD-4EFB-923A-4220727A76EA}"/>
    <pc:docChg chg="modSld">
      <pc:chgData name="Smedjegård, Hanna" userId="S::hanna.smedjegard@rb.se::2b670403-e79d-413d-a2a2-7db3d1ff34d0" providerId="AD" clId="Web-{6B025C07-A2AD-4EFB-923A-4220727A76EA}" dt="2024-10-16T07:40:35.191" v="20" actId="20577"/>
      <pc:docMkLst>
        <pc:docMk/>
      </pc:docMkLst>
      <pc:sldChg chg="modSp">
        <pc:chgData name="Smedjegård, Hanna" userId="S::hanna.smedjegard@rb.se::2b670403-e79d-413d-a2a2-7db3d1ff34d0" providerId="AD" clId="Web-{6B025C07-A2AD-4EFB-923A-4220727A76EA}" dt="2024-10-16T07:40:35.191" v="20" actId="20577"/>
        <pc:sldMkLst>
          <pc:docMk/>
          <pc:sldMk cId="2822107211" sldId="300"/>
        </pc:sldMkLst>
        <pc:spChg chg="mod">
          <ac:chgData name="Smedjegård, Hanna" userId="S::hanna.smedjegard@rb.se::2b670403-e79d-413d-a2a2-7db3d1ff34d0" providerId="AD" clId="Web-{6B025C07-A2AD-4EFB-923A-4220727A76EA}" dt="2024-10-16T07:40:35.191" v="20" actId="20577"/>
          <ac:spMkLst>
            <pc:docMk/>
            <pc:sldMk cId="2822107211" sldId="300"/>
            <ac:spMk id="4" creationId="{ABB25802-FC39-BC49-92F3-6F6EC2C4DE5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C5FF01-0D94-45B5-A6AA-51FA22C2D7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K"/>
          </a:p>
        </p:txBody>
      </p:sp>
      <p:sp>
        <p:nvSpPr>
          <p:cNvPr id="3" name="Date Placeholder 2">
            <a:extLst>
              <a:ext uri="{FF2B5EF4-FFF2-40B4-BE49-F238E27FC236}">
                <a16:creationId xmlns:a16="http://schemas.microsoft.com/office/drawing/2014/main" id="{DEBE48C1-6ABD-41A7-94C6-4068055F5DA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7B65B6-EF22-4A6B-96AD-FA1896D0BE4D}" type="datetime1">
              <a:rPr lang="LID4096" smtClean="0"/>
              <a:t>12/04/2024</a:t>
            </a:fld>
            <a:endParaRPr lang="en-UK"/>
          </a:p>
        </p:txBody>
      </p:sp>
      <p:sp>
        <p:nvSpPr>
          <p:cNvPr id="4" name="Footer Placeholder 3">
            <a:extLst>
              <a:ext uri="{FF2B5EF4-FFF2-40B4-BE49-F238E27FC236}">
                <a16:creationId xmlns:a16="http://schemas.microsoft.com/office/drawing/2014/main" id="{CCD394F4-9201-492F-B8CE-18E39EC1BF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K"/>
          </a:p>
        </p:txBody>
      </p:sp>
      <p:sp>
        <p:nvSpPr>
          <p:cNvPr id="5" name="Slide Number Placeholder 4">
            <a:extLst>
              <a:ext uri="{FF2B5EF4-FFF2-40B4-BE49-F238E27FC236}">
                <a16:creationId xmlns:a16="http://schemas.microsoft.com/office/drawing/2014/main" id="{C08ED2BF-2B65-42C4-97F8-F99B793B91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CF2DD2-20A7-4DD7-8E44-09CE7E29F5C4}" type="slidenum">
              <a:rPr lang="en-UK" smtClean="0"/>
              <a:t>‹#›</a:t>
            </a:fld>
            <a:endParaRPr lang="en-UK"/>
          </a:p>
        </p:txBody>
      </p:sp>
    </p:spTree>
    <p:extLst>
      <p:ext uri="{BB962C8B-B14F-4D97-AF65-F5344CB8AC3E}">
        <p14:creationId xmlns:p14="http://schemas.microsoft.com/office/powerpoint/2010/main" val="211721891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BFBA46-937C-47DC-8BD8-2F5E5E4A645C}" type="datetime1">
              <a:rPr lang="LID4096" smtClean="0"/>
              <a:t>12/04/2024</a:t>
            </a:fld>
            <a:endParaRPr lang="en-U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K"/>
              <a:t>Click to edit Master text styles</a:t>
            </a:r>
          </a:p>
          <a:p>
            <a:pPr lvl="1"/>
            <a:r>
              <a:rPr lang="en-UK"/>
              <a:t>Second level</a:t>
            </a:r>
          </a:p>
          <a:p>
            <a:pPr lvl="2"/>
            <a:r>
              <a:rPr lang="en-UK"/>
              <a:t>Third level</a:t>
            </a:r>
          </a:p>
          <a:p>
            <a:pPr lvl="3"/>
            <a:r>
              <a:rPr lang="en-UK"/>
              <a:t>Fourth level</a:t>
            </a:r>
          </a:p>
          <a:p>
            <a:pPr lvl="4"/>
            <a:r>
              <a:rPr lang="en-UK"/>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63DF67-57A7-4E60-B412-2E26C2D4287B}" type="slidenum">
              <a:rPr lang="en-UK" smtClean="0"/>
              <a:t>‹#›</a:t>
            </a:fld>
            <a:endParaRPr lang="en-UK"/>
          </a:p>
        </p:txBody>
      </p:sp>
    </p:spTree>
    <p:extLst>
      <p:ext uri="{BB962C8B-B14F-4D97-AF65-F5344CB8AC3E}">
        <p14:creationId xmlns:p14="http://schemas.microsoft.com/office/powerpoint/2010/main" val="3929256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datum 3"/>
          <p:cNvSpPr>
            <a:spLocks noGrp="1"/>
          </p:cNvSpPr>
          <p:nvPr>
            <p:ph type="dt" idx="1"/>
          </p:nvPr>
        </p:nvSpPr>
        <p:spPr/>
        <p:txBody>
          <a:bodyPr/>
          <a:lstStyle/>
          <a:p>
            <a:fld id="{27B9DB6A-1E3B-495C-BB2D-759ADC1FAC0D}"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1</a:t>
            </a:fld>
            <a:endParaRPr lang="en-UK"/>
          </a:p>
        </p:txBody>
      </p:sp>
    </p:spTree>
    <p:extLst>
      <p:ext uri="{BB962C8B-B14F-4D97-AF65-F5344CB8AC3E}">
        <p14:creationId xmlns:p14="http://schemas.microsoft.com/office/powerpoint/2010/main" val="264916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a:latin typeface="Calibri"/>
              <a:cs typeface="Calibri"/>
            </a:endParaRPr>
          </a:p>
        </p:txBody>
      </p:sp>
      <p:sp>
        <p:nvSpPr>
          <p:cNvPr id="4" name="Platshållare för datum 3"/>
          <p:cNvSpPr>
            <a:spLocks noGrp="1"/>
          </p:cNvSpPr>
          <p:nvPr>
            <p:ph type="dt" idx="1"/>
          </p:nvPr>
        </p:nvSpPr>
        <p:spPr/>
        <p:txBody>
          <a:bodyPr/>
          <a:lstStyle/>
          <a:p>
            <a:fld id="{9CE27F87-5E42-4301-9CDB-2DB021007088}"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12</a:t>
            </a:fld>
            <a:endParaRPr lang="en-UK"/>
          </a:p>
        </p:txBody>
      </p:sp>
    </p:spTree>
    <p:extLst>
      <p:ext uri="{BB962C8B-B14F-4D97-AF65-F5344CB8AC3E}">
        <p14:creationId xmlns:p14="http://schemas.microsoft.com/office/powerpoint/2010/main" val="404586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Förberedelser till den som leder workshoppen???</a:t>
            </a:r>
          </a:p>
          <a:p>
            <a:endParaRPr lang="sv-SE"/>
          </a:p>
          <a:p>
            <a:endParaRPr lang="sv-SE"/>
          </a:p>
        </p:txBody>
      </p:sp>
      <p:sp>
        <p:nvSpPr>
          <p:cNvPr id="4" name="Platshållare för datum 3"/>
          <p:cNvSpPr>
            <a:spLocks noGrp="1"/>
          </p:cNvSpPr>
          <p:nvPr>
            <p:ph type="dt" idx="1"/>
          </p:nvPr>
        </p:nvSpPr>
        <p:spPr/>
        <p:txBody>
          <a:bodyPr/>
          <a:lstStyle/>
          <a:p>
            <a:fld id="{4F1A95C6-EE90-4E8F-BEBD-E9D5E53EE138}"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2</a:t>
            </a:fld>
            <a:endParaRPr lang="en-UK"/>
          </a:p>
        </p:txBody>
      </p:sp>
    </p:spTree>
    <p:extLst>
      <p:ext uri="{BB962C8B-B14F-4D97-AF65-F5344CB8AC3E}">
        <p14:creationId xmlns:p14="http://schemas.microsoft.com/office/powerpoint/2010/main" val="417157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datum 3"/>
          <p:cNvSpPr>
            <a:spLocks noGrp="1"/>
          </p:cNvSpPr>
          <p:nvPr>
            <p:ph type="dt" idx="1"/>
          </p:nvPr>
        </p:nvSpPr>
        <p:spPr/>
        <p:txBody>
          <a:bodyPr/>
          <a:lstStyle/>
          <a:p>
            <a:fld id="{2F440840-88DC-44E9-964B-D3D6550BF63F}"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3</a:t>
            </a:fld>
            <a:endParaRPr lang="en-UK"/>
          </a:p>
        </p:txBody>
      </p:sp>
    </p:spTree>
    <p:extLst>
      <p:ext uri="{BB962C8B-B14F-4D97-AF65-F5344CB8AC3E}">
        <p14:creationId xmlns:p14="http://schemas.microsoft.com/office/powerpoint/2010/main" val="1544612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5D3D7-BBDA-FD0B-7568-8FCDE01C91BD}"/>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831FB3C-B029-F37D-CF4B-311347FC574C}"/>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B91E2E0F-3FA9-AA77-E3EB-D7EACF1E070F}"/>
              </a:ext>
            </a:extLst>
          </p:cNvPr>
          <p:cNvSpPr>
            <a:spLocks noGrp="1"/>
          </p:cNvSpPr>
          <p:nvPr>
            <p:ph type="body" idx="1"/>
          </p:nvPr>
        </p:nvSpPr>
        <p:spPr/>
        <p:txBody>
          <a:bodyPr/>
          <a:lstStyle/>
          <a:p>
            <a:endParaRPr lang="sv-SE" sz="1200"/>
          </a:p>
        </p:txBody>
      </p:sp>
      <p:sp>
        <p:nvSpPr>
          <p:cNvPr id="4" name="Platshållare för datum 3">
            <a:extLst>
              <a:ext uri="{FF2B5EF4-FFF2-40B4-BE49-F238E27FC236}">
                <a16:creationId xmlns:a16="http://schemas.microsoft.com/office/drawing/2014/main" id="{F651682B-9CB5-306F-6FA6-84536F217100}"/>
              </a:ext>
            </a:extLst>
          </p:cNvPr>
          <p:cNvSpPr>
            <a:spLocks noGrp="1"/>
          </p:cNvSpPr>
          <p:nvPr>
            <p:ph type="dt" idx="1"/>
          </p:nvPr>
        </p:nvSpPr>
        <p:spPr/>
        <p:txBody>
          <a:bodyPr/>
          <a:lstStyle/>
          <a:p>
            <a:fld id="{8AE0DF09-F1F7-4432-8387-251E023195CC}" type="datetime1">
              <a:rPr lang="LID4096" smtClean="0"/>
              <a:t>12/04/2024</a:t>
            </a:fld>
            <a:endParaRPr lang="en-UK"/>
          </a:p>
        </p:txBody>
      </p:sp>
      <p:sp>
        <p:nvSpPr>
          <p:cNvPr id="5" name="Platshållare för bildnummer 4">
            <a:extLst>
              <a:ext uri="{FF2B5EF4-FFF2-40B4-BE49-F238E27FC236}">
                <a16:creationId xmlns:a16="http://schemas.microsoft.com/office/drawing/2014/main" id="{A6D52D64-A7E6-ABB4-8D88-632CE3C176CC}"/>
              </a:ext>
            </a:extLst>
          </p:cNvPr>
          <p:cNvSpPr>
            <a:spLocks noGrp="1"/>
          </p:cNvSpPr>
          <p:nvPr>
            <p:ph type="sldNum" sz="quarter" idx="5"/>
          </p:nvPr>
        </p:nvSpPr>
        <p:spPr/>
        <p:txBody>
          <a:bodyPr/>
          <a:lstStyle/>
          <a:p>
            <a:fld id="{B963DF67-57A7-4E60-B412-2E26C2D4287B}" type="slidenum">
              <a:rPr lang="en-UK" smtClean="0"/>
              <a:t>4</a:t>
            </a:fld>
            <a:endParaRPr lang="en-UK"/>
          </a:p>
        </p:txBody>
      </p:sp>
    </p:spTree>
    <p:extLst>
      <p:ext uri="{BB962C8B-B14F-4D97-AF65-F5344CB8AC3E}">
        <p14:creationId xmlns:p14="http://schemas.microsoft.com/office/powerpoint/2010/main" val="1291902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lnSpc>
                <a:spcPct val="107000"/>
              </a:lnSpc>
            </a:pPr>
            <a:endParaRPr lang="sv-SE" sz="1200" i="1"/>
          </a:p>
          <a:p>
            <a:pPr lvl="0">
              <a:lnSpc>
                <a:spcPct val="107000"/>
              </a:lnSpc>
            </a:pPr>
            <a:endParaRPr lang="sv-SE"/>
          </a:p>
        </p:txBody>
      </p:sp>
      <p:sp>
        <p:nvSpPr>
          <p:cNvPr id="4" name="Platshållare för datum 3"/>
          <p:cNvSpPr>
            <a:spLocks noGrp="1"/>
          </p:cNvSpPr>
          <p:nvPr>
            <p:ph type="dt" idx="1"/>
          </p:nvPr>
        </p:nvSpPr>
        <p:spPr/>
        <p:txBody>
          <a:bodyPr/>
          <a:lstStyle/>
          <a:p>
            <a:fld id="{3FE7F17A-C995-4C5F-A36E-FF09D917F06C}"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5</a:t>
            </a:fld>
            <a:endParaRPr lang="en-UK"/>
          </a:p>
        </p:txBody>
      </p:sp>
    </p:spTree>
    <p:extLst>
      <p:ext uri="{BB962C8B-B14F-4D97-AF65-F5344CB8AC3E}">
        <p14:creationId xmlns:p14="http://schemas.microsoft.com/office/powerpoint/2010/main" val="2329428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C28576-DDAD-F3EF-8F7D-6C577AD9A0C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630A96F-F72F-AA21-2F58-17A126307BF9}"/>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4BEE4F8-F9AF-9745-FAD7-26CC15209243}"/>
              </a:ext>
            </a:extLst>
          </p:cNvPr>
          <p:cNvSpPr>
            <a:spLocks noGrp="1"/>
          </p:cNvSpPr>
          <p:nvPr>
            <p:ph type="body" idx="1"/>
          </p:nvPr>
        </p:nvSpPr>
        <p:spPr/>
        <p:txBody>
          <a:bodyPr/>
          <a:lstStyle/>
          <a:p>
            <a:endParaRPr lang="sv-SE"/>
          </a:p>
        </p:txBody>
      </p:sp>
      <p:sp>
        <p:nvSpPr>
          <p:cNvPr id="4" name="Platshållare för datum 3">
            <a:extLst>
              <a:ext uri="{FF2B5EF4-FFF2-40B4-BE49-F238E27FC236}">
                <a16:creationId xmlns:a16="http://schemas.microsoft.com/office/drawing/2014/main" id="{DD833055-4FEF-21B0-8A13-E0E2FF61F50B}"/>
              </a:ext>
            </a:extLst>
          </p:cNvPr>
          <p:cNvSpPr>
            <a:spLocks noGrp="1"/>
          </p:cNvSpPr>
          <p:nvPr>
            <p:ph type="dt" idx="1"/>
          </p:nvPr>
        </p:nvSpPr>
        <p:spPr/>
        <p:txBody>
          <a:bodyPr/>
          <a:lstStyle/>
          <a:p>
            <a:fld id="{3DA89480-2818-45A1-BD27-86E193D12DEC}" type="datetime1">
              <a:rPr lang="LID4096" smtClean="0"/>
              <a:t>12/04/2024</a:t>
            </a:fld>
            <a:endParaRPr lang="en-UK"/>
          </a:p>
        </p:txBody>
      </p:sp>
      <p:sp>
        <p:nvSpPr>
          <p:cNvPr id="5" name="Platshållare för bildnummer 4">
            <a:extLst>
              <a:ext uri="{FF2B5EF4-FFF2-40B4-BE49-F238E27FC236}">
                <a16:creationId xmlns:a16="http://schemas.microsoft.com/office/drawing/2014/main" id="{C8745F74-56BB-5562-B943-6AF2B2C8B45B}"/>
              </a:ext>
            </a:extLst>
          </p:cNvPr>
          <p:cNvSpPr>
            <a:spLocks noGrp="1"/>
          </p:cNvSpPr>
          <p:nvPr>
            <p:ph type="sldNum" sz="quarter" idx="5"/>
          </p:nvPr>
        </p:nvSpPr>
        <p:spPr/>
        <p:txBody>
          <a:bodyPr/>
          <a:lstStyle/>
          <a:p>
            <a:fld id="{B963DF67-57A7-4E60-B412-2E26C2D4287B}" type="slidenum">
              <a:rPr lang="en-UK" smtClean="0"/>
              <a:t>6</a:t>
            </a:fld>
            <a:endParaRPr lang="en-UK"/>
          </a:p>
        </p:txBody>
      </p:sp>
    </p:spTree>
    <p:extLst>
      <p:ext uri="{BB962C8B-B14F-4D97-AF65-F5344CB8AC3E}">
        <p14:creationId xmlns:p14="http://schemas.microsoft.com/office/powerpoint/2010/main" val="99079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kern="100">
                <a:solidFill>
                  <a:srgbClr val="FF0000"/>
                </a:solidFill>
                <a:latin typeface="Aptos"/>
                <a:ea typeface="Aptos" panose="020B0004020202020204" pitchFamily="34" charset="0"/>
                <a:cs typeface="Times New Roman" panose="02020603050405020304" pitchFamily="18" charset="0"/>
              </a:rPr>
              <a:t>Länk till BRA-kunskapsunderlag</a:t>
            </a:r>
            <a:endParaRPr lang="sv-SE" sz="1200" kern="100">
              <a:solidFill>
                <a:srgbClr val="FF0000"/>
              </a:solidFill>
              <a:latin typeface="Aptos"/>
              <a:ea typeface="Aptos" panose="020B0004020202020204" pitchFamily="34" charset="0"/>
              <a:cs typeface="Times New Roman" panose="02020603050405020304" pitchFamily="18" charset="0"/>
            </a:endParaRPr>
          </a:p>
          <a:p>
            <a:pPr>
              <a:lnSpc>
                <a:spcPct val="107000"/>
              </a:lnSpc>
              <a:spcAft>
                <a:spcPts val="800"/>
              </a:spcAft>
            </a:pPr>
            <a:endParaRPr lang="sv-SE" sz="1200" kern="100">
              <a:solidFill>
                <a:srgbClr val="FF0000"/>
              </a:solidFill>
              <a:latin typeface="Aptos" panose="020B0004020202020204" pitchFamily="34" charset="0"/>
              <a:ea typeface="Aptos" panose="020B0004020202020204" pitchFamily="34" charset="0"/>
              <a:cs typeface="Times New Roman" panose="02020603050405020304" pitchFamily="18" charset="0"/>
            </a:endParaRPr>
          </a:p>
        </p:txBody>
      </p:sp>
      <p:sp>
        <p:nvSpPr>
          <p:cNvPr id="4" name="Platshållare för datum 3"/>
          <p:cNvSpPr>
            <a:spLocks noGrp="1"/>
          </p:cNvSpPr>
          <p:nvPr>
            <p:ph type="dt" idx="1"/>
          </p:nvPr>
        </p:nvSpPr>
        <p:spPr/>
        <p:txBody>
          <a:bodyPr/>
          <a:lstStyle/>
          <a:p>
            <a:fld id="{3FE7F17A-C995-4C5F-A36E-FF09D917F06C}"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8</a:t>
            </a:fld>
            <a:endParaRPr lang="en-UK"/>
          </a:p>
        </p:txBody>
      </p:sp>
    </p:spTree>
    <p:extLst>
      <p:ext uri="{BB962C8B-B14F-4D97-AF65-F5344CB8AC3E}">
        <p14:creationId xmlns:p14="http://schemas.microsoft.com/office/powerpoint/2010/main" val="990715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a:p>
        </p:txBody>
      </p:sp>
      <p:sp>
        <p:nvSpPr>
          <p:cNvPr id="4" name="Platshållare för datum 3"/>
          <p:cNvSpPr>
            <a:spLocks noGrp="1"/>
          </p:cNvSpPr>
          <p:nvPr>
            <p:ph type="dt" idx="1"/>
          </p:nvPr>
        </p:nvSpPr>
        <p:spPr/>
        <p:txBody>
          <a:bodyPr/>
          <a:lstStyle/>
          <a:p>
            <a:fld id="{3FE7F17A-C995-4C5F-A36E-FF09D917F06C}" type="datetime1">
              <a:rPr lang="LID4096" smtClean="0"/>
              <a:t>12/04/2024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9</a:t>
            </a:fld>
            <a:endParaRPr lang="en-UK"/>
          </a:p>
        </p:txBody>
      </p:sp>
    </p:spTree>
    <p:extLst>
      <p:ext uri="{BB962C8B-B14F-4D97-AF65-F5344CB8AC3E}">
        <p14:creationId xmlns:p14="http://schemas.microsoft.com/office/powerpoint/2010/main" val="1856362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07CC4-5A94-DAE9-9E85-F50DEEDDE0F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C4398DBA-D548-BF3F-1632-9855D81A3878}"/>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55ED18CE-CB21-4A17-FFB5-C1BF62DC749C}"/>
              </a:ext>
            </a:extLst>
          </p:cNvPr>
          <p:cNvSpPr>
            <a:spLocks noGrp="1"/>
          </p:cNvSpPr>
          <p:nvPr>
            <p:ph type="body" idx="1"/>
          </p:nvPr>
        </p:nvSpPr>
        <p:spPr/>
        <p:txBody>
          <a:bodyPr/>
          <a:lstStyle/>
          <a:p>
            <a:endParaRPr lang="sv-SE"/>
          </a:p>
        </p:txBody>
      </p:sp>
      <p:sp>
        <p:nvSpPr>
          <p:cNvPr id="4" name="Platshållare för datum 3">
            <a:extLst>
              <a:ext uri="{FF2B5EF4-FFF2-40B4-BE49-F238E27FC236}">
                <a16:creationId xmlns:a16="http://schemas.microsoft.com/office/drawing/2014/main" id="{2AF93CA1-A22D-3A29-B848-105AB6781D53}"/>
              </a:ext>
            </a:extLst>
          </p:cNvPr>
          <p:cNvSpPr>
            <a:spLocks noGrp="1"/>
          </p:cNvSpPr>
          <p:nvPr>
            <p:ph type="dt" idx="1"/>
          </p:nvPr>
        </p:nvSpPr>
        <p:spPr/>
        <p:txBody>
          <a:bodyPr/>
          <a:lstStyle/>
          <a:p>
            <a:fld id="{EAE2C216-4B5B-48E0-958C-4935176521A8}" type="datetime1">
              <a:rPr lang="LID4096" smtClean="0"/>
              <a:t>12/04/2024</a:t>
            </a:fld>
            <a:endParaRPr lang="en-UK"/>
          </a:p>
        </p:txBody>
      </p:sp>
      <p:sp>
        <p:nvSpPr>
          <p:cNvPr id="5" name="Platshållare för bildnummer 4">
            <a:extLst>
              <a:ext uri="{FF2B5EF4-FFF2-40B4-BE49-F238E27FC236}">
                <a16:creationId xmlns:a16="http://schemas.microsoft.com/office/drawing/2014/main" id="{27D828CE-114D-8EB9-493B-3D52B4D676F3}"/>
              </a:ext>
            </a:extLst>
          </p:cNvPr>
          <p:cNvSpPr>
            <a:spLocks noGrp="1"/>
          </p:cNvSpPr>
          <p:nvPr>
            <p:ph type="sldNum" sz="quarter" idx="5"/>
          </p:nvPr>
        </p:nvSpPr>
        <p:spPr/>
        <p:txBody>
          <a:bodyPr/>
          <a:lstStyle/>
          <a:p>
            <a:fld id="{B963DF67-57A7-4E60-B412-2E26C2D4287B}" type="slidenum">
              <a:rPr lang="en-UK" smtClean="0"/>
              <a:t>10</a:t>
            </a:fld>
            <a:endParaRPr lang="en-UK"/>
          </a:p>
        </p:txBody>
      </p:sp>
    </p:spTree>
    <p:extLst>
      <p:ext uri="{BB962C8B-B14F-4D97-AF65-F5344CB8AC3E}">
        <p14:creationId xmlns:p14="http://schemas.microsoft.com/office/powerpoint/2010/main" val="4277933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BDF8-3294-F243-8E02-B6435E5E5394}"/>
              </a:ext>
            </a:extLst>
          </p:cNvPr>
          <p:cNvSpPr>
            <a:spLocks noGrp="1"/>
          </p:cNvSpPr>
          <p:nvPr>
            <p:ph type="ctrTitle"/>
          </p:nvPr>
        </p:nvSpPr>
        <p:spPr>
          <a:xfrm>
            <a:off x="1524000" y="1268413"/>
            <a:ext cx="9144000" cy="2241550"/>
          </a:xfrm>
          <a:prstGeom prst="rect">
            <a:avLst/>
          </a:prstGeom>
        </p:spPr>
        <p:txBody>
          <a:bodyPr anchor="b"/>
          <a:lstStyle>
            <a:lvl1pPr algn="ctr">
              <a:defRPr sz="6000"/>
            </a:lvl1pPr>
          </a:lstStyle>
          <a:p>
            <a:r>
              <a:rPr lang="sv-SE"/>
              <a:t>Klicka här för att ändra mall för rubrikformat</a:t>
            </a:r>
            <a:endParaRPr lang="en-UK"/>
          </a:p>
        </p:txBody>
      </p:sp>
      <p:sp>
        <p:nvSpPr>
          <p:cNvPr id="3" name="Subtitle 2">
            <a:extLst>
              <a:ext uri="{FF2B5EF4-FFF2-40B4-BE49-F238E27FC236}">
                <a16:creationId xmlns:a16="http://schemas.microsoft.com/office/drawing/2014/main" id="{2E6F2B1C-7582-114C-B870-5C836A68055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K"/>
          </a:p>
        </p:txBody>
      </p:sp>
      <p:sp>
        <p:nvSpPr>
          <p:cNvPr id="4" name="Platshållare för datum 3">
            <a:extLst>
              <a:ext uri="{FF2B5EF4-FFF2-40B4-BE49-F238E27FC236}">
                <a16:creationId xmlns:a16="http://schemas.microsoft.com/office/drawing/2014/main" id="{11006A92-8224-65D5-A67B-D7D7B290E885}"/>
              </a:ext>
            </a:extLst>
          </p:cNvPr>
          <p:cNvSpPr>
            <a:spLocks noGrp="1"/>
          </p:cNvSpPr>
          <p:nvPr>
            <p:ph type="dt" sz="half" idx="10"/>
          </p:nvPr>
        </p:nvSpPr>
        <p:spPr/>
        <p:txBody>
          <a:bodyPr/>
          <a:lstStyle/>
          <a:p>
            <a:fld id="{A197BC4B-4838-4F89-BC57-153288C5C7FC}" type="datetime1">
              <a:rPr lang="sv-SE" smtClean="0"/>
              <a:t>2024-12-04</a:t>
            </a:fld>
            <a:endParaRPr lang="en-UK"/>
          </a:p>
        </p:txBody>
      </p:sp>
      <p:sp>
        <p:nvSpPr>
          <p:cNvPr id="5" name="Platshållare för sidfot 4">
            <a:extLst>
              <a:ext uri="{FF2B5EF4-FFF2-40B4-BE49-F238E27FC236}">
                <a16:creationId xmlns:a16="http://schemas.microsoft.com/office/drawing/2014/main" id="{6851FB78-34C1-EE06-E26C-F903DFE978E7}"/>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9207808F-9FA4-9F6B-D8ED-9CFF8BF67CBF}"/>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23708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2">
    <p:bg>
      <p:bgPr>
        <a:solidFill>
          <a:schemeClr val="accent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C0FC662E-5766-3987-B567-276D1CE51276}"/>
              </a:ext>
            </a:extLst>
          </p:cNvPr>
          <p:cNvPicPr>
            <a:picLocks noChangeAspect="1"/>
          </p:cNvPicPr>
          <p:nvPr userDrawn="1"/>
        </p:nvPicPr>
        <p:blipFill>
          <a:blip r:embed="rId2"/>
          <a:srcRect/>
          <a:stretch/>
        </p:blipFill>
        <p:spPr>
          <a:xfrm>
            <a:off x="10349907" y="6349706"/>
            <a:ext cx="1431763" cy="440918"/>
          </a:xfrm>
          <a:prstGeom prst="rect">
            <a:avLst/>
          </a:prstGeom>
        </p:spPr>
      </p:pic>
    </p:spTree>
    <p:extLst>
      <p:ext uri="{BB962C8B-B14F-4D97-AF65-F5344CB8AC3E}">
        <p14:creationId xmlns:p14="http://schemas.microsoft.com/office/powerpoint/2010/main" val="401985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EA29B1-FF2C-5D44-9076-0C2ECB267F4A}"/>
              </a:ext>
            </a:extLst>
          </p:cNvPr>
          <p:cNvSpPr>
            <a:spLocks noGrp="1"/>
          </p:cNvSpPr>
          <p:nvPr>
            <p:ph type="title" orient="vert"/>
          </p:nvPr>
        </p:nvSpPr>
        <p:spPr>
          <a:xfrm>
            <a:off x="8724900" y="365125"/>
            <a:ext cx="2628900" cy="5811838"/>
          </a:xfrm>
          <a:prstGeom prst="rect">
            <a:avLst/>
          </a:prstGeom>
        </p:spPr>
        <p:txBody>
          <a:bodyPr vert="eaVert"/>
          <a:lstStyle/>
          <a:p>
            <a:r>
              <a:rPr lang="sv-SE"/>
              <a:t>Klicka här för att ändra mall för rubrikformat</a:t>
            </a:r>
            <a:endParaRPr lang="en-UK"/>
          </a:p>
        </p:txBody>
      </p:sp>
      <p:sp>
        <p:nvSpPr>
          <p:cNvPr id="3" name="Vertical Text Placeholder 2">
            <a:extLst>
              <a:ext uri="{FF2B5EF4-FFF2-40B4-BE49-F238E27FC236}">
                <a16:creationId xmlns:a16="http://schemas.microsoft.com/office/drawing/2014/main" id="{4712C061-2248-9248-9E14-C827AD0EA249}"/>
              </a:ext>
            </a:extLst>
          </p:cNvPr>
          <p:cNvSpPr>
            <a:spLocks noGrp="1"/>
          </p:cNvSpPr>
          <p:nvPr>
            <p:ph type="body" orient="vert" idx="1"/>
          </p:nvPr>
        </p:nvSpPr>
        <p:spPr>
          <a:xfrm>
            <a:off x="838200" y="365125"/>
            <a:ext cx="7734300" cy="5811838"/>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pic>
        <p:nvPicPr>
          <p:cNvPr id="8" name="Picture 7">
            <a:extLst>
              <a:ext uri="{FF2B5EF4-FFF2-40B4-BE49-F238E27FC236}">
                <a16:creationId xmlns:a16="http://schemas.microsoft.com/office/drawing/2014/main" id="{A38B412C-FF15-0145-9A45-54D2DADA8F43}"/>
              </a:ext>
            </a:extLst>
          </p:cNvPr>
          <p:cNvPicPr>
            <a:picLocks noChangeAspect="1"/>
          </p:cNvPicPr>
          <p:nvPr userDrawn="1"/>
        </p:nvPicPr>
        <p:blipFill>
          <a:blip r:embed="rId2"/>
          <a:srcRect/>
          <a:stretch/>
        </p:blipFill>
        <p:spPr>
          <a:xfrm rot="5400000">
            <a:off x="-439372" y="5614935"/>
            <a:ext cx="1539875" cy="396979"/>
          </a:xfrm>
          <a:prstGeom prst="rect">
            <a:avLst/>
          </a:prstGeom>
        </p:spPr>
      </p:pic>
    </p:spTree>
    <p:extLst>
      <p:ext uri="{BB962C8B-B14F-4D97-AF65-F5344CB8AC3E}">
        <p14:creationId xmlns:p14="http://schemas.microsoft.com/office/powerpoint/2010/main" val="3016031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25D86D15-51D2-A24C-B04F-939835159E13}"/>
              </a:ext>
            </a:extLst>
          </p:cNvPr>
          <p:cNvSpPr>
            <a:spLocks noGrp="1"/>
          </p:cNvSpPr>
          <p:nvPr>
            <p:ph type="body" orient="vert" idx="1"/>
          </p:nvPr>
        </p:nvSpPr>
        <p:spPr>
          <a:xfrm>
            <a:off x="479425" y="576470"/>
            <a:ext cx="11233150" cy="5600493"/>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Tree>
    <p:extLst>
      <p:ext uri="{BB962C8B-B14F-4D97-AF65-F5344CB8AC3E}">
        <p14:creationId xmlns:p14="http://schemas.microsoft.com/office/powerpoint/2010/main" val="4162578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9505CB6B-B954-8D4C-A951-369C766E6EC5}"/>
              </a:ext>
            </a:extLst>
          </p:cNvPr>
          <p:cNvSpPr>
            <a:spLocks noGrp="1"/>
          </p:cNvSpPr>
          <p:nvPr>
            <p:ph idx="1"/>
          </p:nvPr>
        </p:nvSpPr>
        <p:spPr>
          <a:xfrm>
            <a:off x="811733" y="1805142"/>
            <a:ext cx="9523556"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B2A6A816-062C-43A9-9196-6111219BE960}"/>
              </a:ext>
            </a:extLst>
          </p:cNvPr>
          <p:cNvSpPr>
            <a:spLocks noGrp="1"/>
          </p:cNvSpPr>
          <p:nvPr>
            <p:ph type="title"/>
          </p:nvPr>
        </p:nvSpPr>
        <p:spPr/>
        <p:txBody>
          <a:bodyPr/>
          <a:lstStyle/>
          <a:p>
            <a:r>
              <a:rPr lang="en-UK"/>
              <a:t>Click to edit Master title style</a:t>
            </a:r>
          </a:p>
        </p:txBody>
      </p:sp>
      <p:sp>
        <p:nvSpPr>
          <p:cNvPr id="4" name="Platshållare för datum 3">
            <a:extLst>
              <a:ext uri="{FF2B5EF4-FFF2-40B4-BE49-F238E27FC236}">
                <a16:creationId xmlns:a16="http://schemas.microsoft.com/office/drawing/2014/main" id="{FB7A2149-42B2-ABD1-DCE7-EF150FA5BD5A}"/>
              </a:ext>
            </a:extLst>
          </p:cNvPr>
          <p:cNvSpPr>
            <a:spLocks noGrp="1"/>
          </p:cNvSpPr>
          <p:nvPr>
            <p:ph type="dt" sz="half" idx="10"/>
          </p:nvPr>
        </p:nvSpPr>
        <p:spPr/>
        <p:txBody>
          <a:bodyPr/>
          <a:lstStyle/>
          <a:p>
            <a:fld id="{93F78716-B2B4-4FA7-A908-A1502A7F6044}" type="datetime1">
              <a:rPr lang="sv-SE" smtClean="0"/>
              <a:t>2024-12-04</a:t>
            </a:fld>
            <a:endParaRPr lang="en-UK"/>
          </a:p>
        </p:txBody>
      </p:sp>
      <p:sp>
        <p:nvSpPr>
          <p:cNvPr id="5" name="Platshållare för sidfot 4">
            <a:extLst>
              <a:ext uri="{FF2B5EF4-FFF2-40B4-BE49-F238E27FC236}">
                <a16:creationId xmlns:a16="http://schemas.microsoft.com/office/drawing/2014/main" id="{ED6C876F-838D-EC8F-2C54-252C07A82DF6}"/>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A20DD810-B813-6A4A-F642-17894DD36C7D}"/>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2036292994"/>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9505CB6B-B954-8D4C-A951-369C766E6EC5}"/>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B2A6A816-062C-43A9-9196-6111219BE960}"/>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FB7A2149-42B2-ABD1-DCE7-EF150FA5BD5A}"/>
              </a:ext>
            </a:extLst>
          </p:cNvPr>
          <p:cNvSpPr>
            <a:spLocks noGrp="1"/>
          </p:cNvSpPr>
          <p:nvPr>
            <p:ph type="dt" sz="half" idx="10"/>
          </p:nvPr>
        </p:nvSpPr>
        <p:spPr/>
        <p:txBody>
          <a:bodyPr/>
          <a:lstStyle/>
          <a:p>
            <a:fld id="{D35130A6-516A-436B-B2AD-C2F72482012B}" type="datetime1">
              <a:rPr lang="sv-SE" smtClean="0"/>
              <a:t>2024-12-04</a:t>
            </a:fld>
            <a:endParaRPr lang="en-UK"/>
          </a:p>
        </p:txBody>
      </p:sp>
      <p:sp>
        <p:nvSpPr>
          <p:cNvPr id="5" name="Platshållare för sidfot 4">
            <a:extLst>
              <a:ext uri="{FF2B5EF4-FFF2-40B4-BE49-F238E27FC236}">
                <a16:creationId xmlns:a16="http://schemas.microsoft.com/office/drawing/2014/main" id="{ED6C876F-838D-EC8F-2C54-252C07A82DF6}"/>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A20DD810-B813-6A4A-F642-17894DD36C7D}"/>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617742718"/>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507C89-5F1B-9D47-9498-3C7F4510D874}"/>
              </a:ext>
            </a:extLst>
          </p:cNvPr>
          <p:cNvSpPr/>
          <p:nvPr userDrawn="1"/>
        </p:nvSpPr>
        <p:spPr>
          <a:xfrm>
            <a:off x="0" y="0"/>
            <a:ext cx="479425"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E5923481-21D1-8E46-828B-4243BA1244B4}"/>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E6386036-21EF-4A07-A6CE-792BE9344D37}"/>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B6283D99-B745-688D-7639-7C9D20C57E12}"/>
              </a:ext>
            </a:extLst>
          </p:cNvPr>
          <p:cNvSpPr>
            <a:spLocks noGrp="1"/>
          </p:cNvSpPr>
          <p:nvPr>
            <p:ph type="dt" sz="half" idx="10"/>
          </p:nvPr>
        </p:nvSpPr>
        <p:spPr/>
        <p:txBody>
          <a:bodyPr/>
          <a:lstStyle/>
          <a:p>
            <a:fld id="{4BF22BDD-C728-4100-B2E5-68C73C9421B7}" type="datetime1">
              <a:rPr lang="sv-SE" smtClean="0"/>
              <a:t>2024-12-04</a:t>
            </a:fld>
            <a:endParaRPr lang="en-UK"/>
          </a:p>
        </p:txBody>
      </p:sp>
      <p:sp>
        <p:nvSpPr>
          <p:cNvPr id="5" name="Platshållare för sidfot 4">
            <a:extLst>
              <a:ext uri="{FF2B5EF4-FFF2-40B4-BE49-F238E27FC236}">
                <a16:creationId xmlns:a16="http://schemas.microsoft.com/office/drawing/2014/main" id="{0E9055B7-0423-2822-88EC-3E5E81711C78}"/>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CBC1150C-52F3-83D1-2406-250FC05DA8C0}"/>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414508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BC083B-0971-EE44-8965-5C1B1EAA73A2}"/>
              </a:ext>
            </a:extLst>
          </p:cNvPr>
          <p:cNvSpPr/>
          <p:nvPr userDrawn="1"/>
        </p:nvSpPr>
        <p:spPr>
          <a:xfrm>
            <a:off x="0" y="0"/>
            <a:ext cx="479425" cy="6858000"/>
          </a:xfrm>
          <a:prstGeom prst="rect">
            <a:avLst/>
          </a:prstGeom>
          <a:solidFill>
            <a:srgbClr val="A57FB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A93DC165-D8C6-2C4D-87D0-E01DC0039D82}"/>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BF869DD1-EE61-4EBD-99D0-03078588FC7A}"/>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450494A5-5071-613A-F185-BB758E992AA2}"/>
              </a:ext>
            </a:extLst>
          </p:cNvPr>
          <p:cNvSpPr>
            <a:spLocks noGrp="1"/>
          </p:cNvSpPr>
          <p:nvPr>
            <p:ph type="dt" sz="half" idx="10"/>
          </p:nvPr>
        </p:nvSpPr>
        <p:spPr/>
        <p:txBody>
          <a:bodyPr/>
          <a:lstStyle/>
          <a:p>
            <a:fld id="{ACAE033F-C003-433E-8DFD-6AF1AC848DEA}" type="datetime1">
              <a:rPr lang="sv-SE" smtClean="0"/>
              <a:t>2024-12-04</a:t>
            </a:fld>
            <a:endParaRPr lang="en-UK"/>
          </a:p>
        </p:txBody>
      </p:sp>
      <p:sp>
        <p:nvSpPr>
          <p:cNvPr id="5" name="Platshållare för sidfot 4">
            <a:extLst>
              <a:ext uri="{FF2B5EF4-FFF2-40B4-BE49-F238E27FC236}">
                <a16:creationId xmlns:a16="http://schemas.microsoft.com/office/drawing/2014/main" id="{A5942E38-2138-2C34-C891-B644B4B158F8}"/>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0CE47A2E-309D-6E43-D026-B41347898292}"/>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6711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4">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A1ED10-E662-2740-A36A-71074A6507B1}"/>
              </a:ext>
            </a:extLst>
          </p:cNvPr>
          <p:cNvSpPr/>
          <p:nvPr userDrawn="1"/>
        </p:nvSpPr>
        <p:spPr>
          <a:xfrm>
            <a:off x="0" y="0"/>
            <a:ext cx="479425"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51C3D6C7-3B5C-BB42-9770-788A38938171}"/>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A84D9912-D5BE-49AD-A7AB-3DC8A9B05312}"/>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EA97099A-4EF8-D112-FBF8-76BBEE3742D9}"/>
              </a:ext>
            </a:extLst>
          </p:cNvPr>
          <p:cNvSpPr>
            <a:spLocks noGrp="1"/>
          </p:cNvSpPr>
          <p:nvPr>
            <p:ph type="dt" sz="half" idx="10"/>
          </p:nvPr>
        </p:nvSpPr>
        <p:spPr/>
        <p:txBody>
          <a:bodyPr/>
          <a:lstStyle/>
          <a:p>
            <a:fld id="{D6E39DA8-E14D-449A-BC66-4A7E006D38C7}" type="datetime1">
              <a:rPr lang="sv-SE" smtClean="0"/>
              <a:t>2024-12-04</a:t>
            </a:fld>
            <a:endParaRPr lang="en-UK"/>
          </a:p>
        </p:txBody>
      </p:sp>
      <p:sp>
        <p:nvSpPr>
          <p:cNvPr id="5" name="Platshållare för sidfot 4">
            <a:extLst>
              <a:ext uri="{FF2B5EF4-FFF2-40B4-BE49-F238E27FC236}">
                <a16:creationId xmlns:a16="http://schemas.microsoft.com/office/drawing/2014/main" id="{AEA82478-A06D-E705-7081-1C39C7C96E65}"/>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F334D6C2-EA05-7152-6ABE-B2BC14C9EC33}"/>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410562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5">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04226F4-18C7-4D48-8BBF-042243518ECB}"/>
              </a:ext>
            </a:extLst>
          </p:cNvPr>
          <p:cNvSpPr/>
          <p:nvPr userDrawn="1"/>
        </p:nvSpPr>
        <p:spPr>
          <a:xfrm>
            <a:off x="0" y="0"/>
            <a:ext cx="479425" cy="6858000"/>
          </a:xfrm>
          <a:prstGeom prst="rect">
            <a:avLst/>
          </a:prstGeom>
          <a:solidFill>
            <a:srgbClr val="71CC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30D888EF-8511-8447-84C9-54FE5B1BCC73}"/>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555AA1C7-A8C7-4EE0-83BE-36035D8460C5}"/>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15C0AE6D-61CF-C1C3-8EB2-5109426A4F8E}"/>
              </a:ext>
            </a:extLst>
          </p:cNvPr>
          <p:cNvSpPr>
            <a:spLocks noGrp="1"/>
          </p:cNvSpPr>
          <p:nvPr>
            <p:ph type="dt" sz="half" idx="10"/>
          </p:nvPr>
        </p:nvSpPr>
        <p:spPr/>
        <p:txBody>
          <a:bodyPr/>
          <a:lstStyle/>
          <a:p>
            <a:fld id="{15921EE2-8AF4-4193-AC1F-3CD091D3F642}" type="datetime1">
              <a:rPr lang="sv-SE" smtClean="0"/>
              <a:t>2024-12-04</a:t>
            </a:fld>
            <a:endParaRPr lang="en-UK"/>
          </a:p>
        </p:txBody>
      </p:sp>
      <p:sp>
        <p:nvSpPr>
          <p:cNvPr id="5" name="Platshållare för sidfot 4">
            <a:extLst>
              <a:ext uri="{FF2B5EF4-FFF2-40B4-BE49-F238E27FC236}">
                <a16:creationId xmlns:a16="http://schemas.microsoft.com/office/drawing/2014/main" id="{61C0D0F3-949B-B8EA-DDF7-6E4C90E5340C}"/>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68EA7938-E8F7-4765-1E3E-46CC3375CA6A}"/>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255199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ictur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4830938-9E79-4F9C-AB82-F47C6100B0F1}"/>
              </a:ext>
            </a:extLst>
          </p:cNvPr>
          <p:cNvSpPr>
            <a:spLocks noGrp="1"/>
          </p:cNvSpPr>
          <p:nvPr>
            <p:ph type="pic" sz="quarter" idx="10"/>
          </p:nvPr>
        </p:nvSpPr>
        <p:spPr>
          <a:xfrm>
            <a:off x="479425" y="257175"/>
            <a:ext cx="11501438" cy="6051550"/>
          </a:xfrm>
        </p:spPr>
        <p:txBody>
          <a:bodyPr/>
          <a:lstStyle/>
          <a:p>
            <a:r>
              <a:rPr lang="sv-SE"/>
              <a:t>Klicka på ikonen för att lägga till en bild</a:t>
            </a:r>
            <a:endParaRPr lang="en-UK"/>
          </a:p>
        </p:txBody>
      </p:sp>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2" name="Platshållare för datum 1">
            <a:extLst>
              <a:ext uri="{FF2B5EF4-FFF2-40B4-BE49-F238E27FC236}">
                <a16:creationId xmlns:a16="http://schemas.microsoft.com/office/drawing/2014/main" id="{C9D8F49B-F7EC-1E90-FD39-27BEEF011021}"/>
              </a:ext>
            </a:extLst>
          </p:cNvPr>
          <p:cNvSpPr>
            <a:spLocks noGrp="1"/>
          </p:cNvSpPr>
          <p:nvPr>
            <p:ph type="dt" sz="half" idx="11"/>
          </p:nvPr>
        </p:nvSpPr>
        <p:spPr/>
        <p:txBody>
          <a:bodyPr/>
          <a:lstStyle/>
          <a:p>
            <a:fld id="{4B2A70A9-B65D-438F-8621-E7BEB38240AB}" type="datetime1">
              <a:rPr lang="sv-SE" smtClean="0"/>
              <a:t>2024-12-04</a:t>
            </a:fld>
            <a:endParaRPr lang="en-UK"/>
          </a:p>
        </p:txBody>
      </p:sp>
      <p:sp>
        <p:nvSpPr>
          <p:cNvPr id="3" name="Platshållare för sidfot 2">
            <a:extLst>
              <a:ext uri="{FF2B5EF4-FFF2-40B4-BE49-F238E27FC236}">
                <a16:creationId xmlns:a16="http://schemas.microsoft.com/office/drawing/2014/main" id="{3D010ACD-7185-81EF-185D-2EEEF7D60886}"/>
              </a:ext>
            </a:extLst>
          </p:cNvPr>
          <p:cNvSpPr>
            <a:spLocks noGrp="1"/>
          </p:cNvSpPr>
          <p:nvPr>
            <p:ph type="ftr" sz="quarter" idx="12"/>
          </p:nvPr>
        </p:nvSpPr>
        <p:spPr/>
        <p:txBody>
          <a:bodyPr/>
          <a:lstStyle/>
          <a:p>
            <a:r>
              <a:rPr lang="sv-SE"/>
              <a:t>Varje dag gör vi världen lite bättre för barn.</a:t>
            </a:r>
            <a:endParaRPr lang="en-UK"/>
          </a:p>
        </p:txBody>
      </p:sp>
      <p:sp>
        <p:nvSpPr>
          <p:cNvPr id="4" name="Platshållare för bildnummer 3">
            <a:extLst>
              <a:ext uri="{FF2B5EF4-FFF2-40B4-BE49-F238E27FC236}">
                <a16:creationId xmlns:a16="http://schemas.microsoft.com/office/drawing/2014/main" id="{C59CF382-FEA4-69D1-8BD5-421AB7B704C0}"/>
              </a:ext>
            </a:extLst>
          </p:cNvPr>
          <p:cNvSpPr>
            <a:spLocks noGrp="1"/>
          </p:cNvSpPr>
          <p:nvPr>
            <p:ph type="sldNum" sz="quarter" idx="13"/>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400672067"/>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ave the Children">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71B573-4064-4E6C-AB4B-578B45CB4EF8}"/>
              </a:ext>
            </a:extLst>
          </p:cNvPr>
          <p:cNvPicPr>
            <a:picLocks noChangeAspect="1"/>
          </p:cNvPicPr>
          <p:nvPr userDrawn="1"/>
        </p:nvPicPr>
        <p:blipFill>
          <a:blip r:embed="rId2"/>
          <a:srcRect/>
          <a:stretch/>
        </p:blipFill>
        <p:spPr>
          <a:xfrm>
            <a:off x="2854196" y="2204357"/>
            <a:ext cx="6496524" cy="2000638"/>
          </a:xfrm>
          <a:prstGeom prst="rect">
            <a:avLst/>
          </a:prstGeom>
        </p:spPr>
      </p:pic>
      <p:sp>
        <p:nvSpPr>
          <p:cNvPr id="2" name="Platshållare för datum 1">
            <a:extLst>
              <a:ext uri="{FF2B5EF4-FFF2-40B4-BE49-F238E27FC236}">
                <a16:creationId xmlns:a16="http://schemas.microsoft.com/office/drawing/2014/main" id="{34887711-FA48-FC94-E31C-3BFC0863D145}"/>
              </a:ext>
            </a:extLst>
          </p:cNvPr>
          <p:cNvSpPr>
            <a:spLocks noGrp="1"/>
          </p:cNvSpPr>
          <p:nvPr>
            <p:ph type="dt" sz="half" idx="10"/>
          </p:nvPr>
        </p:nvSpPr>
        <p:spPr/>
        <p:txBody>
          <a:bodyPr/>
          <a:lstStyle>
            <a:lvl1pPr>
              <a:defRPr>
                <a:solidFill>
                  <a:schemeClr val="bg1"/>
                </a:solidFill>
              </a:defRPr>
            </a:lvl1pPr>
          </a:lstStyle>
          <a:p>
            <a:fld id="{3DFA9992-7C58-4E98-A9B4-7B449CBB0A3F}" type="datetime1">
              <a:rPr lang="sv-SE" smtClean="0"/>
              <a:t>2024-12-04</a:t>
            </a:fld>
            <a:endParaRPr lang="en-UK"/>
          </a:p>
        </p:txBody>
      </p:sp>
      <p:sp>
        <p:nvSpPr>
          <p:cNvPr id="4" name="Platshållare för sidfot 3">
            <a:extLst>
              <a:ext uri="{FF2B5EF4-FFF2-40B4-BE49-F238E27FC236}">
                <a16:creationId xmlns:a16="http://schemas.microsoft.com/office/drawing/2014/main" id="{C7E5F012-C191-CC22-28FF-B934292B14A2}"/>
              </a:ext>
            </a:extLst>
          </p:cNvPr>
          <p:cNvSpPr>
            <a:spLocks noGrp="1"/>
          </p:cNvSpPr>
          <p:nvPr>
            <p:ph type="ftr" sz="quarter" idx="11"/>
          </p:nvPr>
        </p:nvSpPr>
        <p:spPr/>
        <p:txBody>
          <a:bodyPr/>
          <a:lstStyle>
            <a:lvl1pPr>
              <a:defRPr>
                <a:solidFill>
                  <a:schemeClr val="bg1"/>
                </a:solidFill>
              </a:defRPr>
            </a:lvl1pPr>
          </a:lstStyle>
          <a:p>
            <a:r>
              <a:rPr lang="sv-SE"/>
              <a:t>Varje dag gör vi världen lite bättre för barn.</a:t>
            </a:r>
            <a:endParaRPr lang="en-UK"/>
          </a:p>
        </p:txBody>
      </p:sp>
      <p:sp>
        <p:nvSpPr>
          <p:cNvPr id="5" name="Platshållare för bildnummer 4">
            <a:extLst>
              <a:ext uri="{FF2B5EF4-FFF2-40B4-BE49-F238E27FC236}">
                <a16:creationId xmlns:a16="http://schemas.microsoft.com/office/drawing/2014/main" id="{B44BFF11-A334-8939-0324-0E61D63053D6}"/>
              </a:ext>
            </a:extLst>
          </p:cNvPr>
          <p:cNvSpPr>
            <a:spLocks noGrp="1"/>
          </p:cNvSpPr>
          <p:nvPr>
            <p:ph type="sldNum" sz="quarter" idx="12"/>
          </p:nvPr>
        </p:nvSpPr>
        <p:spPr/>
        <p:txBody>
          <a:bodyPr/>
          <a:lstStyle>
            <a:lvl1pPr>
              <a:defRPr>
                <a:solidFill>
                  <a:schemeClr val="bg1"/>
                </a:solidFill>
              </a:defRPr>
            </a:lvl1pPr>
          </a:lstStyle>
          <a:p>
            <a:fld id="{BF413B3B-BFB3-42E3-B409-FAAF558C2ACC}" type="slidenum">
              <a:rPr lang="en-UK" smtClean="0"/>
              <a:pPr/>
              <a:t>‹#›</a:t>
            </a:fld>
            <a:endParaRPr lang="en-UK"/>
          </a:p>
        </p:txBody>
      </p:sp>
    </p:spTree>
    <p:extLst>
      <p:ext uri="{BB962C8B-B14F-4D97-AF65-F5344CB8AC3E}">
        <p14:creationId xmlns:p14="http://schemas.microsoft.com/office/powerpoint/2010/main" val="1414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tx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B3A9DF24-DAC3-2CF9-E9C2-3BFD5E46244F}"/>
              </a:ext>
            </a:extLst>
          </p:cNvPr>
          <p:cNvPicPr>
            <a:picLocks noChangeAspect="1"/>
          </p:cNvPicPr>
          <p:nvPr userDrawn="1"/>
        </p:nvPicPr>
        <p:blipFill>
          <a:blip r:embed="rId2"/>
          <a:srcRect/>
          <a:stretch/>
        </p:blipFill>
        <p:spPr>
          <a:xfrm>
            <a:off x="10349907" y="6349706"/>
            <a:ext cx="1431763" cy="440918"/>
          </a:xfrm>
          <a:prstGeom prst="rect">
            <a:avLst/>
          </a:prstGeom>
        </p:spPr>
      </p:pic>
    </p:spTree>
    <p:extLst>
      <p:ext uri="{BB962C8B-B14F-4D97-AF65-F5344CB8AC3E}">
        <p14:creationId xmlns:p14="http://schemas.microsoft.com/office/powerpoint/2010/main" val="8919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95BA18A-3EF3-4F77-BA84-CFDEC376884C}"/>
              </a:ext>
            </a:extLst>
          </p:cNvPr>
          <p:cNvPicPr>
            <a:picLocks noChangeAspect="1"/>
          </p:cNvPicPr>
          <p:nvPr userDrawn="1"/>
        </p:nvPicPr>
        <p:blipFill>
          <a:blip r:embed="rId15"/>
          <a:srcRect/>
          <a:stretch/>
        </p:blipFill>
        <p:spPr>
          <a:xfrm>
            <a:off x="10349907" y="6349706"/>
            <a:ext cx="1431763" cy="440919"/>
          </a:xfrm>
          <a:prstGeom prst="rect">
            <a:avLst/>
          </a:prstGeom>
        </p:spPr>
      </p:pic>
      <p:sp>
        <p:nvSpPr>
          <p:cNvPr id="2" name="Title Placeholder 1">
            <a:extLst>
              <a:ext uri="{FF2B5EF4-FFF2-40B4-BE49-F238E27FC236}">
                <a16:creationId xmlns:a16="http://schemas.microsoft.com/office/drawing/2014/main" id="{ADB3B62D-B5F3-43D5-AF61-262F4EDB8658}"/>
              </a:ext>
            </a:extLst>
          </p:cNvPr>
          <p:cNvSpPr>
            <a:spLocks noGrp="1"/>
          </p:cNvSpPr>
          <p:nvPr>
            <p:ph type="title"/>
          </p:nvPr>
        </p:nvSpPr>
        <p:spPr>
          <a:xfrm>
            <a:off x="832104" y="640184"/>
            <a:ext cx="9528048" cy="905256"/>
          </a:xfrm>
          <a:prstGeom prst="rect">
            <a:avLst/>
          </a:prstGeom>
        </p:spPr>
        <p:txBody>
          <a:bodyPr vert="horz" lIns="91440" tIns="45720" rIns="91440" bIns="45720" rtlCol="0" anchor="ctr">
            <a:normAutofit/>
          </a:bodyPr>
          <a:lstStyle/>
          <a:p>
            <a:r>
              <a:rPr lang="sv-SE"/>
              <a:t>Klicka här för att ändra mall för rubrikformat</a:t>
            </a:r>
            <a:endParaRPr lang="en-UK"/>
          </a:p>
        </p:txBody>
      </p:sp>
      <p:sp>
        <p:nvSpPr>
          <p:cNvPr id="3" name="Text Placeholder 2">
            <a:extLst>
              <a:ext uri="{FF2B5EF4-FFF2-40B4-BE49-F238E27FC236}">
                <a16:creationId xmlns:a16="http://schemas.microsoft.com/office/drawing/2014/main" id="{7782A019-0712-4C58-B69B-2E930E508FE7}"/>
              </a:ext>
            </a:extLst>
          </p:cNvPr>
          <p:cNvSpPr>
            <a:spLocks noGrp="1"/>
          </p:cNvSpPr>
          <p:nvPr>
            <p:ph type="body" idx="1"/>
          </p:nvPr>
        </p:nvSpPr>
        <p:spPr>
          <a:xfrm>
            <a:off x="813816" y="1673351"/>
            <a:ext cx="9528048" cy="46353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4" name="Date Placeholder 3">
            <a:extLst>
              <a:ext uri="{FF2B5EF4-FFF2-40B4-BE49-F238E27FC236}">
                <a16:creationId xmlns:a16="http://schemas.microsoft.com/office/drawing/2014/main" id="{E6990B4C-104C-4581-BE11-4D52BE864CF9}"/>
              </a:ext>
            </a:extLst>
          </p:cNvPr>
          <p:cNvSpPr>
            <a:spLocks noGrp="1"/>
          </p:cNvSpPr>
          <p:nvPr>
            <p:ph type="dt" sz="half" idx="2"/>
          </p:nvPr>
        </p:nvSpPr>
        <p:spPr>
          <a:xfrm>
            <a:off x="813816" y="6458740"/>
            <a:ext cx="1716733" cy="182880"/>
          </a:xfrm>
          <a:prstGeom prst="rect">
            <a:avLst/>
          </a:prstGeom>
        </p:spPr>
        <p:txBody>
          <a:bodyPr vert="horz" lIns="91440" tIns="45720" rIns="91440" bIns="45720" rtlCol="0" anchor="ctr"/>
          <a:lstStyle>
            <a:lvl1pPr algn="l">
              <a:defRPr sz="1200">
                <a:solidFill>
                  <a:schemeClr val="tx1"/>
                </a:solidFill>
              </a:defRPr>
            </a:lvl1pPr>
          </a:lstStyle>
          <a:p>
            <a:fld id="{79330B7F-43D5-44CE-974C-8CE49D06AD47}" type="datetime1">
              <a:rPr lang="sv-SE" smtClean="0"/>
              <a:t>2024-12-04</a:t>
            </a:fld>
            <a:endParaRPr lang="en-UK"/>
          </a:p>
        </p:txBody>
      </p:sp>
      <p:sp>
        <p:nvSpPr>
          <p:cNvPr id="5" name="Footer Placeholder 4">
            <a:extLst>
              <a:ext uri="{FF2B5EF4-FFF2-40B4-BE49-F238E27FC236}">
                <a16:creationId xmlns:a16="http://schemas.microsoft.com/office/drawing/2014/main" id="{DB45E446-7590-4BB6-A46F-9F209928531A}"/>
              </a:ext>
            </a:extLst>
          </p:cNvPr>
          <p:cNvSpPr>
            <a:spLocks noGrp="1"/>
          </p:cNvSpPr>
          <p:nvPr>
            <p:ph type="ftr" sz="quarter" idx="3"/>
          </p:nvPr>
        </p:nvSpPr>
        <p:spPr>
          <a:xfrm>
            <a:off x="2530549" y="6458740"/>
            <a:ext cx="7130902" cy="182880"/>
          </a:xfrm>
          <a:prstGeom prst="rect">
            <a:avLst/>
          </a:prstGeom>
        </p:spPr>
        <p:txBody>
          <a:bodyPr vert="horz" lIns="91440" tIns="45720" rIns="91440" bIns="45720" rtlCol="0" anchor="ctr"/>
          <a:lstStyle>
            <a:lvl1pPr algn="ctr">
              <a:defRPr sz="1200">
                <a:solidFill>
                  <a:schemeClr val="tx1"/>
                </a:solidFill>
              </a:defRPr>
            </a:lvl1pPr>
          </a:lstStyle>
          <a:p>
            <a:r>
              <a:rPr lang="sv-SE"/>
              <a:t>Varje dag gör vi världen lite bättre för barn.</a:t>
            </a:r>
            <a:endParaRPr lang="en-UK"/>
          </a:p>
        </p:txBody>
      </p:sp>
      <p:sp>
        <p:nvSpPr>
          <p:cNvPr id="6" name="Slide Number Placeholder 5">
            <a:extLst>
              <a:ext uri="{FF2B5EF4-FFF2-40B4-BE49-F238E27FC236}">
                <a16:creationId xmlns:a16="http://schemas.microsoft.com/office/drawing/2014/main" id="{55B05C91-E720-47F5-88B2-1B7D578E38F5}"/>
              </a:ext>
            </a:extLst>
          </p:cNvPr>
          <p:cNvSpPr>
            <a:spLocks noGrp="1"/>
          </p:cNvSpPr>
          <p:nvPr>
            <p:ph type="sldNum" sz="quarter" idx="4"/>
          </p:nvPr>
        </p:nvSpPr>
        <p:spPr>
          <a:xfrm>
            <a:off x="9661451" y="6458740"/>
            <a:ext cx="640589" cy="182880"/>
          </a:xfrm>
          <a:prstGeom prst="rect">
            <a:avLst/>
          </a:prstGeom>
        </p:spPr>
        <p:txBody>
          <a:bodyPr vert="horz" lIns="91440" tIns="45720" rIns="91440" bIns="45720" rtlCol="0" anchor="ctr"/>
          <a:lstStyle>
            <a:lvl1pPr algn="r">
              <a:defRPr sz="1200">
                <a:solidFill>
                  <a:schemeClr val="tx1"/>
                </a:solidFill>
              </a:defRPr>
            </a:lvl1pPr>
          </a:lstStyle>
          <a:p>
            <a:fld id="{BF413B3B-BFB3-42E3-B409-FAAF558C2ACC}" type="slidenum">
              <a:rPr lang="en-UK" smtClean="0"/>
              <a:pPr/>
              <a:t>‹#›</a:t>
            </a:fld>
            <a:endParaRPr lang="en-UK"/>
          </a:p>
        </p:txBody>
      </p:sp>
    </p:spTree>
    <p:extLst>
      <p:ext uri="{BB962C8B-B14F-4D97-AF65-F5344CB8AC3E}">
        <p14:creationId xmlns:p14="http://schemas.microsoft.com/office/powerpoint/2010/main" val="3746645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7" r:id="rId5"/>
    <p:sldLayoutId id="2147483653" r:id="rId6"/>
    <p:sldLayoutId id="2147483660" r:id="rId7"/>
    <p:sldLayoutId id="2147483654" r:id="rId8"/>
    <p:sldLayoutId id="2147483655" r:id="rId9"/>
    <p:sldLayoutId id="2147483656" r:id="rId10"/>
    <p:sldLayoutId id="2147483659" r:id="rId11"/>
    <p:sldLayoutId id="2147483658" r:id="rId12"/>
    <p:sldLayoutId id="214748366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99" userDrawn="1">
          <p15:clr>
            <a:srgbClr val="F26B43"/>
          </p15:clr>
        </p15:guide>
        <p15:guide id="2" pos="3840" userDrawn="1">
          <p15:clr>
            <a:srgbClr val="F26B43"/>
          </p15:clr>
        </p15:guide>
        <p15:guide id="3" orient="horz" pos="1049" userDrawn="1">
          <p15:clr>
            <a:srgbClr val="F26B43"/>
          </p15:clr>
        </p15:guide>
        <p15:guide id="4" orient="horz" pos="3974" userDrawn="1">
          <p15:clr>
            <a:srgbClr val="F26B43"/>
          </p15:clr>
        </p15:guide>
        <p15:guide id="5" pos="302" userDrawn="1">
          <p15:clr>
            <a:srgbClr val="F26B43"/>
          </p15:clr>
        </p15:guide>
        <p15:guide id="6" pos="7378" userDrawn="1">
          <p15:clr>
            <a:srgbClr val="F26B43"/>
          </p15:clr>
        </p15:guide>
        <p15:guide id="7" pos="506" userDrawn="1">
          <p15:clr>
            <a:srgbClr val="F26B43"/>
          </p15:clr>
        </p15:guide>
        <p15:guide id="8"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raddabarnen.se/medlem-och-volontar/medlemssidorna/barnrattsagend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addabarnen.se/medlem-och-volontar/medlemssidorna/barnrattsagendan/" TargetMode="External"/><Relationship Id="rId7" Type="http://schemas.openxmlformats.org/officeDocument/2006/relationships/hyperlink" Target="https://www.raddabarnen.se/globalassets/dokument/medlem--volontar/sammanfattning-ett-samhalle-som-gor-sitt-jobb_2.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raddabarnen.se/globalassets/dokument/medlem--volontar/sammanfattning-vaxa-upp-utan-vald.pdf" TargetMode="External"/><Relationship Id="rId5" Type="http://schemas.openxmlformats.org/officeDocument/2006/relationships/hyperlink" Target="https://www.raddabarnen.se/globalassets/dokument/medlem--volontar/sammanfattning-klara-skolan-002.pdf" TargetMode="External"/><Relationship Id="rId4" Type="http://schemas.openxmlformats.org/officeDocument/2006/relationships/hyperlink" Target="https://www.raddabarnen.se/globalassets/dokument/medlem--volontar/sammanfattning-ma-bra_2.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www.raddabarnen.se/medlem-och-volontar/medlemssidorna/barnrattsagendan/att-klara-skolan/"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hyperlink" Target="https://www.raddabarnen.se/medlem-och-volontar/medlemssidorna/barnrattsagendan/att-ma-br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raddabarnen.se/medlem-och-volontar/medlemssidorna/barnrattsagendan/att-vaxa-upp-utan-vald/"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hyperlink" Target="https://www.raddabarnen.se/medlem-och-volontar/medlemssidorna/barnrattsagendan/ett-samhalle-som-gor-sitt-jobb/"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BB25802-FC39-BC49-92F3-6F6EC2C4DE5A}"/>
              </a:ext>
            </a:extLst>
          </p:cNvPr>
          <p:cNvSpPr txBox="1">
            <a:spLocks/>
          </p:cNvSpPr>
          <p:nvPr/>
        </p:nvSpPr>
        <p:spPr>
          <a:xfrm>
            <a:off x="698104" y="2240118"/>
            <a:ext cx="11233150" cy="2158216"/>
          </a:xfrm>
          <a:prstGeom prst="rect">
            <a:avLst/>
          </a:prstGeom>
          <a:noFill/>
        </p:spPr>
        <p:txBody>
          <a:bodyPr lIns="91440" tIns="72000" rIns="91440" bIns="0" anchor="ctr"/>
          <a:lstStyle>
            <a:lvl1pPr algn="l" defTabSz="914400" rtl="0" eaLnBrk="1" latinLnBrk="0" hangingPunct="1">
              <a:lnSpc>
                <a:spcPct val="90000"/>
              </a:lnSpc>
              <a:spcBef>
                <a:spcPct val="0"/>
              </a:spcBef>
              <a:buNone/>
              <a:defRPr sz="4400" kern="1200">
                <a:solidFill>
                  <a:schemeClr val="tx1"/>
                </a:solidFill>
                <a:latin typeface="Oswald Medium" pitchFamily="2" charset="77"/>
                <a:ea typeface="+mj-ea"/>
                <a:cs typeface="+mj-cs"/>
              </a:defRPr>
            </a:lvl1pPr>
          </a:lstStyle>
          <a:p>
            <a:pPr algn="ctr">
              <a:lnSpc>
                <a:spcPct val="120000"/>
              </a:lnSpc>
            </a:pPr>
            <a:r>
              <a:rPr lang="sv-SE" sz="6000">
                <a:solidFill>
                  <a:schemeClr val="bg1"/>
                </a:solidFill>
                <a:latin typeface="Oswald Medium"/>
              </a:rPr>
              <a:t>Steg 2</a:t>
            </a:r>
            <a:br>
              <a:rPr lang="sv-SE" sz="6000">
                <a:solidFill>
                  <a:schemeClr val="bg1"/>
                </a:solidFill>
                <a:latin typeface="Oswald Medium"/>
              </a:rPr>
            </a:br>
            <a:r>
              <a:rPr lang="sv-SE" sz="6000">
                <a:solidFill>
                  <a:schemeClr val="bg1"/>
                </a:solidFill>
                <a:latin typeface="Oswald Medium"/>
              </a:rPr>
              <a:t>Så tar du dig an Barnrättsagendan</a:t>
            </a:r>
            <a:endParaRPr lang="en-UK" sz="6000">
              <a:solidFill>
                <a:schemeClr val="bg1"/>
              </a:solidFill>
              <a:latin typeface="Oswald Medium"/>
            </a:endParaRPr>
          </a:p>
        </p:txBody>
      </p:sp>
      <p:pic>
        <p:nvPicPr>
          <p:cNvPr id="5" name="Picture 4">
            <a:extLst>
              <a:ext uri="{FF2B5EF4-FFF2-40B4-BE49-F238E27FC236}">
                <a16:creationId xmlns:a16="http://schemas.microsoft.com/office/drawing/2014/main" id="{475C31DA-F392-457D-82A9-17F28C66B45E}"/>
              </a:ext>
            </a:extLst>
          </p:cNvPr>
          <p:cNvPicPr>
            <a:picLocks noChangeAspect="1"/>
          </p:cNvPicPr>
          <p:nvPr/>
        </p:nvPicPr>
        <p:blipFill>
          <a:blip r:embed="rId3"/>
          <a:srcRect/>
          <a:stretch/>
        </p:blipFill>
        <p:spPr>
          <a:xfrm>
            <a:off x="4197582" y="685157"/>
            <a:ext cx="3796835" cy="1169255"/>
          </a:xfrm>
          <a:prstGeom prst="rect">
            <a:avLst/>
          </a:prstGeom>
        </p:spPr>
      </p:pic>
      <p:sp>
        <p:nvSpPr>
          <p:cNvPr id="2" name="textruta 1">
            <a:extLst>
              <a:ext uri="{FF2B5EF4-FFF2-40B4-BE49-F238E27FC236}">
                <a16:creationId xmlns:a16="http://schemas.microsoft.com/office/drawing/2014/main" id="{F51AD538-826A-23BC-EE6C-7FD3B0A38647}"/>
              </a:ext>
            </a:extLst>
          </p:cNvPr>
          <p:cNvSpPr txBox="1"/>
          <p:nvPr/>
        </p:nvSpPr>
        <p:spPr>
          <a:xfrm>
            <a:off x="2551250" y="4784040"/>
            <a:ext cx="7526858" cy="677108"/>
          </a:xfrm>
          <a:prstGeom prst="rect">
            <a:avLst/>
          </a:prstGeom>
          <a:solidFill>
            <a:schemeClr val="accent1"/>
          </a:solidFill>
        </p:spPr>
        <p:txBody>
          <a:bodyPr wrap="square" rtlCol="0">
            <a:spAutoFit/>
          </a:bodyPr>
          <a:lstStyle/>
          <a:p>
            <a:pPr algn="ctr"/>
            <a:r>
              <a:rPr lang="sv-SE" sz="2000">
                <a:solidFill>
                  <a:schemeClr val="bg1"/>
                </a:solidFill>
              </a:rPr>
              <a:t>Fördjupning för alla lokalföreningar, arbetsgrupper och distrikt </a:t>
            </a:r>
          </a:p>
          <a:p>
            <a:pPr algn="ctr"/>
            <a:r>
              <a:rPr lang="sv-SE">
                <a:solidFill>
                  <a:schemeClr val="bg1"/>
                </a:solidFill>
              </a:rPr>
              <a:t>            Gruppövning 4-6</a:t>
            </a:r>
          </a:p>
        </p:txBody>
      </p:sp>
      <p:sp>
        <p:nvSpPr>
          <p:cNvPr id="6" name="Platshållare för bildnummer 5">
            <a:extLst>
              <a:ext uri="{FF2B5EF4-FFF2-40B4-BE49-F238E27FC236}">
                <a16:creationId xmlns:a16="http://schemas.microsoft.com/office/drawing/2014/main" id="{B11F5B9C-F690-2303-18A1-11D126836390}"/>
              </a:ext>
            </a:extLst>
          </p:cNvPr>
          <p:cNvSpPr>
            <a:spLocks noGrp="1"/>
          </p:cNvSpPr>
          <p:nvPr>
            <p:ph type="sldNum" sz="quarter" idx="12"/>
          </p:nvPr>
        </p:nvSpPr>
        <p:spPr/>
        <p:txBody>
          <a:bodyPr/>
          <a:lstStyle/>
          <a:p>
            <a:fld id="{BF413B3B-BFB3-42E3-B409-FAAF558C2ACC}" type="slidenum">
              <a:rPr lang="en-UK" smtClean="0"/>
              <a:pPr/>
              <a:t>1</a:t>
            </a:fld>
            <a:endParaRPr lang="en-UK"/>
          </a:p>
        </p:txBody>
      </p:sp>
    </p:spTree>
    <p:extLst>
      <p:ext uri="{BB962C8B-B14F-4D97-AF65-F5344CB8AC3E}">
        <p14:creationId xmlns:p14="http://schemas.microsoft.com/office/powerpoint/2010/main" val="2822107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51815-1310-49FB-CB6F-BED753C024F9}"/>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F1871705-9630-6E30-9040-6ADC16ECDEAB}"/>
              </a:ext>
            </a:extLst>
          </p:cNvPr>
          <p:cNvSpPr>
            <a:spLocks noGrp="1"/>
          </p:cNvSpPr>
          <p:nvPr>
            <p:ph type="title"/>
          </p:nvPr>
        </p:nvSpPr>
        <p:spPr>
          <a:xfrm>
            <a:off x="625505" y="358834"/>
            <a:ext cx="9528048" cy="905256"/>
          </a:xfrm>
        </p:spPr>
        <p:txBody>
          <a:bodyPr>
            <a:normAutofit fontScale="90000"/>
          </a:bodyPr>
          <a:lstStyle/>
          <a:p>
            <a:r>
              <a:rPr lang="sv-SE"/>
              <a:t>Gruppövning 5b </a:t>
            </a:r>
            <a:br>
              <a:rPr lang="sv-SE"/>
            </a:br>
            <a:r>
              <a:rPr lang="sv-SE" sz="2200" i="1"/>
              <a:t>Matcha intresse, kompetens och vår idé om lokala behov</a:t>
            </a:r>
          </a:p>
        </p:txBody>
      </p:sp>
      <p:sp>
        <p:nvSpPr>
          <p:cNvPr id="5" name="Platshållare för sidfot 4">
            <a:extLst>
              <a:ext uri="{FF2B5EF4-FFF2-40B4-BE49-F238E27FC236}">
                <a16:creationId xmlns:a16="http://schemas.microsoft.com/office/drawing/2014/main" id="{C4A2912E-3CF4-D1FB-EEAD-0B38C90ECF0F}"/>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20BE112A-CB2F-5330-6CF4-EA131B4E4352}"/>
              </a:ext>
            </a:extLst>
          </p:cNvPr>
          <p:cNvSpPr>
            <a:spLocks noGrp="1"/>
          </p:cNvSpPr>
          <p:nvPr>
            <p:ph type="sldNum" sz="quarter" idx="12"/>
          </p:nvPr>
        </p:nvSpPr>
        <p:spPr/>
        <p:txBody>
          <a:bodyPr/>
          <a:lstStyle/>
          <a:p>
            <a:fld id="{BF413B3B-BFB3-42E3-B409-FAAF558C2ACC}" type="slidenum">
              <a:rPr lang="en-UK" smtClean="0"/>
              <a:pPr/>
              <a:t>10</a:t>
            </a:fld>
            <a:endParaRPr lang="en-UK"/>
          </a:p>
        </p:txBody>
      </p:sp>
      <p:sp>
        <p:nvSpPr>
          <p:cNvPr id="11" name="textruta 10">
            <a:extLst>
              <a:ext uri="{FF2B5EF4-FFF2-40B4-BE49-F238E27FC236}">
                <a16:creationId xmlns:a16="http://schemas.microsoft.com/office/drawing/2014/main" id="{A91A7EB3-274E-8B53-5764-28F798B73A59}"/>
              </a:ext>
            </a:extLst>
          </p:cNvPr>
          <p:cNvSpPr txBox="1"/>
          <p:nvPr/>
        </p:nvSpPr>
        <p:spPr>
          <a:xfrm>
            <a:off x="813816" y="1326678"/>
            <a:ext cx="11378184" cy="5139869"/>
          </a:xfrm>
          <a:prstGeom prst="rect">
            <a:avLst/>
          </a:prstGeom>
          <a:noFill/>
        </p:spPr>
        <p:txBody>
          <a:bodyPr wrap="square" lIns="91440" tIns="45720" rIns="91440" bIns="45720" anchor="t">
            <a:spAutoFit/>
          </a:bodyPr>
          <a:lstStyle/>
          <a:p>
            <a:pPr marL="285750" indent="-285750" algn="l">
              <a:buFont typeface="Arial" panose="020B0604020202020204" pitchFamily="34" charset="0"/>
              <a:buChar char="•"/>
            </a:pPr>
            <a:r>
              <a:rPr lang="sv-SE" sz="1400" b="1"/>
              <a:t>Uppskattad tid för övning: </a:t>
            </a:r>
            <a:r>
              <a:rPr lang="sv-SE" sz="1400"/>
              <a:t>45 min</a:t>
            </a:r>
          </a:p>
          <a:p>
            <a:pPr marL="285750" indent="-285750" algn="l">
              <a:buFont typeface="Arial" panose="020B0604020202020204" pitchFamily="34" charset="0"/>
              <a:buChar char="•"/>
            </a:pPr>
            <a:r>
              <a:rPr lang="sv-SE" sz="1400" b="1"/>
              <a:t>Syfte med övningen: </a:t>
            </a:r>
            <a:r>
              <a:rPr lang="sv-SE" sz="1400"/>
              <a:t>Med utgångspunkt från de fyra inriktningarna i Barnrättsagendan,</a:t>
            </a:r>
            <a:r>
              <a:rPr lang="sv-SE" sz="1400" i="1"/>
              <a:t> </a:t>
            </a:r>
            <a:r>
              <a:rPr lang="sv-SE" sz="1400"/>
              <a:t>ringa in vilken/a inriktning/ar </a:t>
            </a:r>
            <a:br>
              <a:rPr lang="sv-SE" sz="1400"/>
            </a:br>
            <a:r>
              <a:rPr lang="sv-SE" sz="1400"/>
              <a:t>vi vill arbeta med. </a:t>
            </a:r>
            <a:br>
              <a:rPr lang="sv-SE"/>
            </a:br>
            <a:r>
              <a:rPr lang="sv-SE" sz="1400"/>
              <a:t>	</a:t>
            </a:r>
            <a:endParaRPr lang="sv-SE" sz="1400" b="1">
              <a:ea typeface="Lato"/>
              <a:cs typeface="Lato"/>
            </a:endParaRPr>
          </a:p>
          <a:p>
            <a:pPr marL="342900" indent="-342900">
              <a:buFont typeface="+mj-lt"/>
              <a:buAutoNum type="arabicPeriod"/>
            </a:pPr>
            <a:r>
              <a:rPr lang="sv-SE" sz="1600" b="1">
                <a:ea typeface="Lato"/>
                <a:cs typeface="Lato"/>
              </a:rPr>
              <a:t>Utifrån det ni har läst i kunskapsunderlagen, diskutera i helgrupp: </a:t>
            </a:r>
          </a:p>
          <a:p>
            <a:pPr marL="800100" lvl="1" indent="-342900">
              <a:buFont typeface="+mj-lt"/>
              <a:buAutoNum type="arabicPeriod"/>
            </a:pPr>
            <a:r>
              <a:rPr lang="sv-SE" sz="1600">
                <a:ea typeface="Lato"/>
                <a:cs typeface="Lato"/>
              </a:rPr>
              <a:t>Vad fick du för tankar när du läste kunskapsunderlagen? </a:t>
            </a:r>
          </a:p>
          <a:p>
            <a:pPr marL="800100" lvl="1" indent="-342900">
              <a:buFont typeface="+mj-lt"/>
              <a:buAutoNum type="arabicPeriod"/>
            </a:pPr>
            <a:r>
              <a:rPr lang="sv-SE" sz="1600">
                <a:ea typeface="Lato"/>
                <a:cs typeface="Lato"/>
              </a:rPr>
              <a:t>Vet vi vad barn själva säger om deras behov i vår kommun/stadsdel/distrikt?</a:t>
            </a:r>
          </a:p>
          <a:p>
            <a:pPr marL="800100" lvl="1" indent="-342900">
              <a:buFont typeface="+mj-lt"/>
              <a:buAutoNum type="arabicPeriod"/>
            </a:pPr>
            <a:r>
              <a:rPr lang="sv-SE" sz="1600">
                <a:ea typeface="Lato"/>
                <a:cs typeface="Lato"/>
              </a:rPr>
              <a:t>Vad gör andra aktörer kopplat till barns rättigheter i vår kommun/stadsdel/län?</a:t>
            </a:r>
            <a:endParaRPr lang="sv-SE" sz="1600" b="1">
              <a:ea typeface="Lato"/>
              <a:cs typeface="Lato"/>
            </a:endParaRPr>
          </a:p>
          <a:p>
            <a:pPr marL="342900" indent="-342900">
              <a:buFont typeface="+mj-lt"/>
              <a:buAutoNum type="arabicPeriod"/>
            </a:pPr>
            <a:endParaRPr lang="sv-SE" sz="1600" b="1">
              <a:ea typeface="Lato"/>
              <a:cs typeface="Lato"/>
            </a:endParaRPr>
          </a:p>
          <a:p>
            <a:pPr marL="342900" indent="-342900">
              <a:buFont typeface="+mj-lt"/>
              <a:buAutoNum type="arabicPeriod"/>
            </a:pPr>
            <a:r>
              <a:rPr lang="sv-SE" sz="1600" b="1">
                <a:ea typeface="Lato"/>
                <a:cs typeface="Lato"/>
              </a:rPr>
              <a:t>Dela ut en penna och två post-</a:t>
            </a:r>
            <a:r>
              <a:rPr lang="sv-SE" sz="1600" b="1" err="1">
                <a:ea typeface="Lato"/>
                <a:cs typeface="Lato"/>
              </a:rPr>
              <a:t>its</a:t>
            </a:r>
            <a:r>
              <a:rPr lang="sv-SE" sz="1600" b="1">
                <a:ea typeface="Lato"/>
                <a:cs typeface="Lato"/>
              </a:rPr>
              <a:t> till varje person. </a:t>
            </a:r>
            <a:r>
              <a:rPr lang="sv-SE" sz="1600">
                <a:ea typeface="Lato"/>
                <a:cs typeface="Lato"/>
              </a:rPr>
              <a:t>Varje person svarar på en fråga per post-it. </a:t>
            </a:r>
            <a:br>
              <a:rPr lang="sv-SE" sz="1600">
                <a:ea typeface="Lato"/>
                <a:cs typeface="Lato"/>
              </a:rPr>
            </a:br>
            <a:r>
              <a:rPr lang="sv-SE" sz="1600">
                <a:ea typeface="Lato"/>
                <a:cs typeface="Lato"/>
              </a:rPr>
              <a:t>Ställ en fråga åt gången:</a:t>
            </a:r>
          </a:p>
          <a:p>
            <a:pPr marL="800100" lvl="1" indent="-342900">
              <a:buFont typeface="+mj-lt"/>
              <a:buAutoNum type="arabicPeriod"/>
            </a:pPr>
            <a:r>
              <a:rPr lang="sv-SE" sz="1600">
                <a:ea typeface="Lato"/>
                <a:cs typeface="Lato"/>
              </a:rPr>
              <a:t>Vilken av Barnrättsagendans fyra inriktning tror jag det finns störst behov av i kommunen/stadsdelen/länet? </a:t>
            </a:r>
          </a:p>
          <a:p>
            <a:pPr marL="800100" lvl="1" indent="-342900">
              <a:buFont typeface="+mj-lt"/>
              <a:buAutoNum type="arabicPeriod"/>
            </a:pPr>
            <a:r>
              <a:rPr lang="sv-SE" sz="1600">
                <a:ea typeface="Lato"/>
                <a:cs typeface="Lato"/>
              </a:rPr>
              <a:t>Genom vilken av Barnsrättsagendans fyra inriktning tror jag att Rädda Barnen kan göra största skillnad för barn i vår kommun/stadsdel/län?</a:t>
            </a:r>
          </a:p>
          <a:p>
            <a:pPr lvl="1"/>
            <a:endParaRPr lang="sv-SE" sz="1600">
              <a:ea typeface="Lato"/>
              <a:cs typeface="Lato"/>
            </a:endParaRPr>
          </a:p>
          <a:p>
            <a:pPr marL="342900" indent="-342900">
              <a:buFont typeface="+mj-lt"/>
              <a:buAutoNum type="arabicPeriod"/>
            </a:pPr>
            <a:r>
              <a:rPr lang="sv-SE" sz="1600" b="1"/>
              <a:t>Klistra upp post-it lappar under korrekt rubrik </a:t>
            </a:r>
            <a:r>
              <a:rPr lang="sv-SE" sz="1600"/>
              <a:t>(se exempel slide 10)</a:t>
            </a:r>
            <a:r>
              <a:rPr lang="sv-SE" sz="1600" b="1"/>
              <a:t>.</a:t>
            </a:r>
          </a:p>
          <a:p>
            <a:pPr marL="342900" indent="-342900">
              <a:buFont typeface="+mj-lt"/>
              <a:buAutoNum type="arabicPeriod"/>
            </a:pPr>
            <a:endParaRPr lang="sv-SE" sz="1600" b="1"/>
          </a:p>
          <a:p>
            <a:pPr marL="342900" indent="-342900">
              <a:buFont typeface="+mj-lt"/>
              <a:buAutoNum type="arabicPeriod"/>
            </a:pPr>
            <a:r>
              <a:rPr lang="sv-SE" sz="1600"/>
              <a:t>Titta på resultatet ifrån övning 5a och 5b tillsammans. </a:t>
            </a:r>
            <a:br>
              <a:rPr lang="sv-SE" sz="1600"/>
            </a:br>
            <a:r>
              <a:rPr lang="sv-SE" sz="1600"/>
              <a:t>Se om det är möjligt att se matchning mellan </a:t>
            </a:r>
            <a:r>
              <a:rPr lang="sv-SE" sz="1600" b="1"/>
              <a:t>intresse, kompetens och lokala behov</a:t>
            </a:r>
            <a:r>
              <a:rPr lang="sv-SE" sz="1600"/>
              <a:t>.</a:t>
            </a:r>
          </a:p>
          <a:p>
            <a:pPr marL="342900" indent="-342900">
              <a:buFont typeface="+mj-lt"/>
              <a:buAutoNum type="arabicPeriod"/>
            </a:pPr>
            <a:endParaRPr lang="sv-SE" sz="1600"/>
          </a:p>
          <a:p>
            <a:pPr marL="342900" indent="-342900">
              <a:buFont typeface="+mj-lt"/>
              <a:buAutoNum type="arabicPeriod"/>
            </a:pPr>
            <a:r>
              <a:rPr lang="sv-SE" sz="1600" b="1"/>
              <a:t>När ni har diskuterat färdigt, gå vidare till nästa gruppövning.</a:t>
            </a:r>
            <a:endParaRPr lang="sv-SE" sz="1600"/>
          </a:p>
        </p:txBody>
      </p:sp>
      <p:sp>
        <p:nvSpPr>
          <p:cNvPr id="7" name="Ellips 6">
            <a:extLst>
              <a:ext uri="{FF2B5EF4-FFF2-40B4-BE49-F238E27FC236}">
                <a16:creationId xmlns:a16="http://schemas.microsoft.com/office/drawing/2014/main" id="{AD7873E2-7DA8-F5A8-B785-84E08C9A7B31}"/>
              </a:ext>
            </a:extLst>
          </p:cNvPr>
          <p:cNvSpPr/>
          <p:nvPr/>
        </p:nvSpPr>
        <p:spPr>
          <a:xfrm>
            <a:off x="9980691" y="90885"/>
            <a:ext cx="2128298" cy="1623517"/>
          </a:xfrm>
          <a:prstGeom prst="ellipse">
            <a:avLst/>
          </a:prstGeom>
          <a:solidFill>
            <a:schemeClr val="accent1"/>
          </a:solid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lIns="91440" tIns="45720" rIns="91440" bIns="45720" anchor="t"/>
          <a:lstStyle>
            <a:defPPr>
              <a:defRPr lang="en-U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a:t>Ni behöver:</a:t>
            </a:r>
          </a:p>
          <a:p>
            <a:pPr algn="ctr"/>
            <a:r>
              <a:rPr lang="sv-SE" sz="1600"/>
              <a:t>post-it lappar, varsin penna</a:t>
            </a:r>
          </a:p>
        </p:txBody>
      </p:sp>
    </p:spTree>
    <p:extLst>
      <p:ext uri="{BB962C8B-B14F-4D97-AF65-F5344CB8AC3E}">
        <p14:creationId xmlns:p14="http://schemas.microsoft.com/office/powerpoint/2010/main" val="17133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3CD122-AE57-9638-B9A8-F62714A62B78}"/>
            </a:ext>
          </a:extLst>
        </p:cNvPr>
        <p:cNvGrpSpPr/>
        <p:nvPr/>
      </p:nvGrpSpPr>
      <p:grpSpPr>
        <a:xfrm>
          <a:off x="0" y="0"/>
          <a:ext cx="0" cy="0"/>
          <a:chOff x="0" y="0"/>
          <a:chExt cx="0" cy="0"/>
        </a:xfrm>
      </p:grpSpPr>
      <p:sp>
        <p:nvSpPr>
          <p:cNvPr id="5" name="Platshållare för bildnummer 4">
            <a:extLst>
              <a:ext uri="{FF2B5EF4-FFF2-40B4-BE49-F238E27FC236}">
                <a16:creationId xmlns:a16="http://schemas.microsoft.com/office/drawing/2014/main" id="{57DA6B62-F1A0-A959-A514-3D6728D34FEA}"/>
              </a:ext>
            </a:extLst>
          </p:cNvPr>
          <p:cNvSpPr>
            <a:spLocks noGrp="1"/>
          </p:cNvSpPr>
          <p:nvPr>
            <p:ph type="sldNum" sz="quarter" idx="12"/>
          </p:nvPr>
        </p:nvSpPr>
        <p:spPr/>
        <p:txBody>
          <a:bodyPr/>
          <a:lstStyle/>
          <a:p>
            <a:fld id="{BF413B3B-BFB3-42E3-B409-FAAF558C2ACC}" type="slidenum">
              <a:rPr lang="en-UK" smtClean="0"/>
              <a:pPr/>
              <a:t>11</a:t>
            </a:fld>
            <a:endParaRPr lang="en-UK"/>
          </a:p>
        </p:txBody>
      </p:sp>
      <p:sp>
        <p:nvSpPr>
          <p:cNvPr id="7" name="textruta 6">
            <a:extLst>
              <a:ext uri="{FF2B5EF4-FFF2-40B4-BE49-F238E27FC236}">
                <a16:creationId xmlns:a16="http://schemas.microsoft.com/office/drawing/2014/main" id="{AFDD41FE-FB86-17C1-7915-E5A23C5E5064}"/>
              </a:ext>
            </a:extLst>
          </p:cNvPr>
          <p:cNvSpPr txBox="1"/>
          <p:nvPr/>
        </p:nvSpPr>
        <p:spPr>
          <a:xfrm>
            <a:off x="677142" y="1811279"/>
            <a:ext cx="2065291" cy="523220"/>
          </a:xfrm>
          <a:prstGeom prst="rect">
            <a:avLst/>
          </a:prstGeom>
          <a:noFill/>
        </p:spPr>
        <p:txBody>
          <a:bodyPr wrap="square" rtlCol="0">
            <a:spAutoFit/>
          </a:bodyPr>
          <a:lstStyle/>
          <a:p>
            <a:pPr algn="ctr"/>
            <a:r>
              <a:rPr lang="sv-SE" sz="1400">
                <a:ea typeface="Lato"/>
                <a:cs typeface="Lato"/>
              </a:rPr>
              <a:t>Vilken inriktning vill jag helst jobba med?</a:t>
            </a:r>
            <a:endParaRPr lang="sv-SE" sz="1400" b="1">
              <a:solidFill>
                <a:schemeClr val="accent1"/>
              </a:solidFill>
            </a:endParaRPr>
          </a:p>
        </p:txBody>
      </p:sp>
      <p:sp>
        <p:nvSpPr>
          <p:cNvPr id="8" name="textruta 7">
            <a:extLst>
              <a:ext uri="{FF2B5EF4-FFF2-40B4-BE49-F238E27FC236}">
                <a16:creationId xmlns:a16="http://schemas.microsoft.com/office/drawing/2014/main" id="{3C14C090-AC59-48EA-9CC3-B36BA77D0376}"/>
              </a:ext>
            </a:extLst>
          </p:cNvPr>
          <p:cNvSpPr txBox="1"/>
          <p:nvPr/>
        </p:nvSpPr>
        <p:spPr>
          <a:xfrm>
            <a:off x="9105151" y="1421189"/>
            <a:ext cx="2098631" cy="1384995"/>
          </a:xfrm>
          <a:prstGeom prst="rect">
            <a:avLst/>
          </a:prstGeom>
          <a:noFill/>
        </p:spPr>
        <p:txBody>
          <a:bodyPr wrap="square" rtlCol="0">
            <a:spAutoFit/>
          </a:bodyPr>
          <a:lstStyle/>
          <a:p>
            <a:pPr algn="ctr"/>
            <a:r>
              <a:rPr lang="sv-SE" sz="1400">
                <a:ea typeface="Lato"/>
                <a:cs typeface="Lato"/>
              </a:rPr>
              <a:t>Genom vilken inriktning tror jag att Rädda Barnen kan göra största skillnad för barn i vår kommun?</a:t>
            </a:r>
          </a:p>
          <a:p>
            <a:pPr algn="ctr"/>
            <a:endParaRPr lang="sv-SE" sz="1400" b="1">
              <a:solidFill>
                <a:schemeClr val="accent1"/>
              </a:solidFill>
            </a:endParaRPr>
          </a:p>
        </p:txBody>
      </p:sp>
      <p:sp>
        <p:nvSpPr>
          <p:cNvPr id="9" name="textruta 8">
            <a:extLst>
              <a:ext uri="{FF2B5EF4-FFF2-40B4-BE49-F238E27FC236}">
                <a16:creationId xmlns:a16="http://schemas.microsoft.com/office/drawing/2014/main" id="{F2A57ED5-43B7-5936-72AB-3FE2C132B273}"/>
              </a:ext>
            </a:extLst>
          </p:cNvPr>
          <p:cNvSpPr txBox="1"/>
          <p:nvPr/>
        </p:nvSpPr>
        <p:spPr>
          <a:xfrm>
            <a:off x="5708630" y="1801861"/>
            <a:ext cx="2865326" cy="738664"/>
          </a:xfrm>
          <a:prstGeom prst="rect">
            <a:avLst/>
          </a:prstGeom>
          <a:noFill/>
        </p:spPr>
        <p:txBody>
          <a:bodyPr wrap="square" rtlCol="0">
            <a:spAutoFit/>
          </a:bodyPr>
          <a:lstStyle/>
          <a:p>
            <a:pPr algn="ctr"/>
            <a:r>
              <a:rPr lang="sv-SE" sz="1400">
                <a:ea typeface="Lato"/>
                <a:cs typeface="Lato"/>
              </a:rPr>
              <a:t>Vilken inriktning tror jag det finns störst behov av i kommunen?</a:t>
            </a:r>
          </a:p>
          <a:p>
            <a:pPr algn="ctr"/>
            <a:endParaRPr lang="sv-SE" sz="1400" b="1">
              <a:solidFill>
                <a:schemeClr val="accent1"/>
              </a:solidFill>
            </a:endParaRPr>
          </a:p>
        </p:txBody>
      </p:sp>
      <p:sp>
        <p:nvSpPr>
          <p:cNvPr id="10" name="textruta 9">
            <a:extLst>
              <a:ext uri="{FF2B5EF4-FFF2-40B4-BE49-F238E27FC236}">
                <a16:creationId xmlns:a16="http://schemas.microsoft.com/office/drawing/2014/main" id="{3392E8DB-776E-E116-914C-D7BFD2735BE1}"/>
              </a:ext>
            </a:extLst>
          </p:cNvPr>
          <p:cNvSpPr txBox="1"/>
          <p:nvPr/>
        </p:nvSpPr>
        <p:spPr>
          <a:xfrm>
            <a:off x="3119347" y="1811279"/>
            <a:ext cx="2212369" cy="523220"/>
          </a:xfrm>
          <a:prstGeom prst="rect">
            <a:avLst/>
          </a:prstGeom>
          <a:noFill/>
        </p:spPr>
        <p:txBody>
          <a:bodyPr wrap="square" rtlCol="0">
            <a:spAutoFit/>
          </a:bodyPr>
          <a:lstStyle/>
          <a:p>
            <a:pPr algn="ctr"/>
            <a:r>
              <a:rPr lang="sv-SE" sz="1400">
                <a:ea typeface="Lato"/>
                <a:cs typeface="Lato"/>
              </a:rPr>
              <a:t>Vilken inriktning har jag mest kunskap om?</a:t>
            </a:r>
            <a:endParaRPr lang="sv-SE" sz="1400" b="1">
              <a:solidFill>
                <a:schemeClr val="accent1"/>
              </a:solidFill>
            </a:endParaRPr>
          </a:p>
        </p:txBody>
      </p:sp>
      <p:sp>
        <p:nvSpPr>
          <p:cNvPr id="34" name="textruta 33">
            <a:extLst>
              <a:ext uri="{FF2B5EF4-FFF2-40B4-BE49-F238E27FC236}">
                <a16:creationId xmlns:a16="http://schemas.microsoft.com/office/drawing/2014/main" id="{D2CD3C35-F036-9ACB-913F-96BD8E1A0407}"/>
              </a:ext>
            </a:extLst>
          </p:cNvPr>
          <p:cNvSpPr txBox="1"/>
          <p:nvPr/>
        </p:nvSpPr>
        <p:spPr>
          <a:xfrm>
            <a:off x="859564" y="55943"/>
            <a:ext cx="10705681" cy="984885"/>
          </a:xfrm>
          <a:prstGeom prst="rect">
            <a:avLst/>
          </a:prstGeom>
          <a:noFill/>
        </p:spPr>
        <p:txBody>
          <a:bodyPr wrap="square" rtlCol="0">
            <a:spAutoFit/>
          </a:bodyPr>
          <a:lstStyle/>
          <a:p>
            <a:pPr algn="l"/>
            <a:r>
              <a:rPr lang="sv-SE" sz="4000">
                <a:latin typeface="+mj-lt"/>
              </a:rPr>
              <a:t>Exempel övning 5b (inklusive 5a)</a:t>
            </a:r>
            <a:br>
              <a:rPr lang="sv-SE"/>
            </a:br>
            <a:endParaRPr lang="sv-SE">
              <a:solidFill>
                <a:schemeClr val="bg1"/>
              </a:solidFill>
              <a:latin typeface="+mj-lt"/>
            </a:endParaRPr>
          </a:p>
        </p:txBody>
      </p:sp>
      <p:sp>
        <p:nvSpPr>
          <p:cNvPr id="2" name="Rektangel 1">
            <a:extLst>
              <a:ext uri="{FF2B5EF4-FFF2-40B4-BE49-F238E27FC236}">
                <a16:creationId xmlns:a16="http://schemas.microsoft.com/office/drawing/2014/main" id="{B169D54F-B7EA-6108-FCE1-C9AFB1B9AAA3}"/>
              </a:ext>
            </a:extLst>
          </p:cNvPr>
          <p:cNvSpPr/>
          <p:nvPr/>
        </p:nvSpPr>
        <p:spPr>
          <a:xfrm>
            <a:off x="1334208" y="2710304"/>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Må bra</a:t>
            </a:r>
          </a:p>
        </p:txBody>
      </p:sp>
      <p:sp>
        <p:nvSpPr>
          <p:cNvPr id="4" name="Rektangel 3">
            <a:extLst>
              <a:ext uri="{FF2B5EF4-FFF2-40B4-BE49-F238E27FC236}">
                <a16:creationId xmlns:a16="http://schemas.microsoft.com/office/drawing/2014/main" id="{5BE49E6F-C8E4-2740-0636-7DB3927B4EDE}"/>
              </a:ext>
            </a:extLst>
          </p:cNvPr>
          <p:cNvSpPr/>
          <p:nvPr/>
        </p:nvSpPr>
        <p:spPr>
          <a:xfrm>
            <a:off x="3957779" y="3459635"/>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sv-SE" sz="800">
                <a:solidFill>
                  <a:schemeClr val="tx1"/>
                </a:solidFill>
              </a:rPr>
              <a:t>Skola</a:t>
            </a:r>
            <a:endParaRPr lang="sv-SE"/>
          </a:p>
        </p:txBody>
      </p:sp>
      <p:sp>
        <p:nvSpPr>
          <p:cNvPr id="23" name="Rektangel 22">
            <a:extLst>
              <a:ext uri="{FF2B5EF4-FFF2-40B4-BE49-F238E27FC236}">
                <a16:creationId xmlns:a16="http://schemas.microsoft.com/office/drawing/2014/main" id="{93C50048-5A9E-DB8F-21D8-79F74BF5BA6D}"/>
              </a:ext>
            </a:extLst>
          </p:cNvPr>
          <p:cNvSpPr/>
          <p:nvPr/>
        </p:nvSpPr>
        <p:spPr>
          <a:xfrm>
            <a:off x="6861893" y="3465302"/>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700">
                <a:solidFill>
                  <a:schemeClr val="tx1"/>
                </a:solidFill>
              </a:rPr>
              <a:t>Skola</a:t>
            </a:r>
          </a:p>
        </p:txBody>
      </p:sp>
      <p:sp>
        <p:nvSpPr>
          <p:cNvPr id="24" name="Rektangel 23">
            <a:extLst>
              <a:ext uri="{FF2B5EF4-FFF2-40B4-BE49-F238E27FC236}">
                <a16:creationId xmlns:a16="http://schemas.microsoft.com/office/drawing/2014/main" id="{FD7C85CA-B022-374C-4CD3-B7C1DD1DF6C7}"/>
              </a:ext>
            </a:extLst>
          </p:cNvPr>
          <p:cNvSpPr/>
          <p:nvPr/>
        </p:nvSpPr>
        <p:spPr>
          <a:xfrm>
            <a:off x="9886714" y="3465302"/>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100">
                <a:solidFill>
                  <a:schemeClr val="tx1"/>
                </a:solidFill>
              </a:rPr>
              <a:t>Skola</a:t>
            </a:r>
          </a:p>
        </p:txBody>
      </p:sp>
      <p:sp>
        <p:nvSpPr>
          <p:cNvPr id="25" name="Rektangel 24">
            <a:extLst>
              <a:ext uri="{FF2B5EF4-FFF2-40B4-BE49-F238E27FC236}">
                <a16:creationId xmlns:a16="http://schemas.microsoft.com/office/drawing/2014/main" id="{7B989119-3E97-62A9-B29C-F5989599A1F5}"/>
              </a:ext>
            </a:extLst>
          </p:cNvPr>
          <p:cNvSpPr/>
          <p:nvPr/>
        </p:nvSpPr>
        <p:spPr>
          <a:xfrm>
            <a:off x="9886714" y="2710303"/>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sv-SE" sz="800">
                <a:solidFill>
                  <a:schemeClr val="tx1"/>
                </a:solidFill>
              </a:rPr>
              <a:t>Må bra</a:t>
            </a:r>
          </a:p>
        </p:txBody>
      </p:sp>
      <p:sp>
        <p:nvSpPr>
          <p:cNvPr id="26" name="Rektangel 25">
            <a:extLst>
              <a:ext uri="{FF2B5EF4-FFF2-40B4-BE49-F238E27FC236}">
                <a16:creationId xmlns:a16="http://schemas.microsoft.com/office/drawing/2014/main" id="{DEC78DD6-F32D-D16A-568C-2EBC3F2AEC36}"/>
              </a:ext>
            </a:extLst>
          </p:cNvPr>
          <p:cNvSpPr/>
          <p:nvPr/>
        </p:nvSpPr>
        <p:spPr>
          <a:xfrm>
            <a:off x="6861893" y="2724611"/>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Skola</a:t>
            </a:r>
          </a:p>
        </p:txBody>
      </p:sp>
      <p:sp>
        <p:nvSpPr>
          <p:cNvPr id="27" name="Rektangel 26">
            <a:extLst>
              <a:ext uri="{FF2B5EF4-FFF2-40B4-BE49-F238E27FC236}">
                <a16:creationId xmlns:a16="http://schemas.microsoft.com/office/drawing/2014/main" id="{E001F2ED-DF4E-86EF-A104-0AA812873102}"/>
              </a:ext>
            </a:extLst>
          </p:cNvPr>
          <p:cNvSpPr/>
          <p:nvPr/>
        </p:nvSpPr>
        <p:spPr>
          <a:xfrm>
            <a:off x="3964173" y="2710304"/>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Må bra</a:t>
            </a:r>
          </a:p>
        </p:txBody>
      </p:sp>
      <p:sp>
        <p:nvSpPr>
          <p:cNvPr id="33" name="Rektangel 32">
            <a:extLst>
              <a:ext uri="{FF2B5EF4-FFF2-40B4-BE49-F238E27FC236}">
                <a16:creationId xmlns:a16="http://schemas.microsoft.com/office/drawing/2014/main" id="{45F0CDD8-7FF6-95DD-CA26-8581D3310D77}"/>
              </a:ext>
            </a:extLst>
          </p:cNvPr>
          <p:cNvSpPr/>
          <p:nvPr/>
        </p:nvSpPr>
        <p:spPr>
          <a:xfrm>
            <a:off x="1334207" y="3459635"/>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Må bra</a:t>
            </a:r>
          </a:p>
        </p:txBody>
      </p:sp>
      <p:sp>
        <p:nvSpPr>
          <p:cNvPr id="37" name="Rektangel 36">
            <a:extLst>
              <a:ext uri="{FF2B5EF4-FFF2-40B4-BE49-F238E27FC236}">
                <a16:creationId xmlns:a16="http://schemas.microsoft.com/office/drawing/2014/main" id="{F980C369-7B38-BACB-74B6-B228A3A604B9}"/>
              </a:ext>
            </a:extLst>
          </p:cNvPr>
          <p:cNvSpPr/>
          <p:nvPr/>
        </p:nvSpPr>
        <p:spPr>
          <a:xfrm>
            <a:off x="1334207" y="4255701"/>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100">
                <a:solidFill>
                  <a:schemeClr val="tx1"/>
                </a:solidFill>
              </a:rPr>
              <a:t>Skola</a:t>
            </a:r>
            <a:endParaRPr lang="sv-SE">
              <a:solidFill>
                <a:schemeClr val="tx1"/>
              </a:solidFill>
            </a:endParaRPr>
          </a:p>
        </p:txBody>
      </p:sp>
      <p:sp>
        <p:nvSpPr>
          <p:cNvPr id="38" name="Rektangel 37">
            <a:extLst>
              <a:ext uri="{FF2B5EF4-FFF2-40B4-BE49-F238E27FC236}">
                <a16:creationId xmlns:a16="http://schemas.microsoft.com/office/drawing/2014/main" id="{8661EE7E-CE01-F99D-7965-2A601E47A123}"/>
              </a:ext>
            </a:extLst>
          </p:cNvPr>
          <p:cNvSpPr/>
          <p:nvPr/>
        </p:nvSpPr>
        <p:spPr>
          <a:xfrm>
            <a:off x="6861893" y="4255702"/>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Skola</a:t>
            </a:r>
          </a:p>
        </p:txBody>
      </p:sp>
      <p:sp>
        <p:nvSpPr>
          <p:cNvPr id="39" name="Rektangel 38">
            <a:extLst>
              <a:ext uri="{FF2B5EF4-FFF2-40B4-BE49-F238E27FC236}">
                <a16:creationId xmlns:a16="http://schemas.microsoft.com/office/drawing/2014/main" id="{93B592FA-590F-F707-70AF-2AC46B3491CA}"/>
              </a:ext>
            </a:extLst>
          </p:cNvPr>
          <p:cNvSpPr/>
          <p:nvPr/>
        </p:nvSpPr>
        <p:spPr>
          <a:xfrm>
            <a:off x="9886714" y="4255703"/>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100">
                <a:solidFill>
                  <a:schemeClr val="tx1"/>
                </a:solidFill>
              </a:rPr>
              <a:t>Skola</a:t>
            </a:r>
          </a:p>
        </p:txBody>
      </p:sp>
      <p:sp>
        <p:nvSpPr>
          <p:cNvPr id="3" name="Rektangel 2">
            <a:extLst>
              <a:ext uri="{FF2B5EF4-FFF2-40B4-BE49-F238E27FC236}">
                <a16:creationId xmlns:a16="http://schemas.microsoft.com/office/drawing/2014/main" id="{CB9836D2-38CA-151E-DBBB-D51C04FD3C7C}"/>
              </a:ext>
            </a:extLst>
          </p:cNvPr>
          <p:cNvSpPr/>
          <p:nvPr/>
        </p:nvSpPr>
        <p:spPr>
          <a:xfrm>
            <a:off x="3964173" y="4275383"/>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Skola</a:t>
            </a:r>
          </a:p>
        </p:txBody>
      </p:sp>
      <p:sp>
        <p:nvSpPr>
          <p:cNvPr id="28" name="textruta 27">
            <a:extLst>
              <a:ext uri="{FF2B5EF4-FFF2-40B4-BE49-F238E27FC236}">
                <a16:creationId xmlns:a16="http://schemas.microsoft.com/office/drawing/2014/main" id="{CA0EC972-AA34-DC1C-8D30-FD724BFB6F15}"/>
              </a:ext>
            </a:extLst>
          </p:cNvPr>
          <p:cNvSpPr txBox="1"/>
          <p:nvPr/>
        </p:nvSpPr>
        <p:spPr>
          <a:xfrm>
            <a:off x="1084669" y="5420428"/>
            <a:ext cx="10255469" cy="646331"/>
          </a:xfrm>
          <a:prstGeom prst="rect">
            <a:avLst/>
          </a:prstGeom>
          <a:noFill/>
        </p:spPr>
        <p:txBody>
          <a:bodyPr wrap="square" rtlCol="0">
            <a:spAutoFit/>
          </a:bodyPr>
          <a:lstStyle/>
          <a:p>
            <a:pPr algn="l"/>
            <a:r>
              <a:rPr lang="sv-SE"/>
              <a:t>Titta på resultatet och se om det är möjligt att se matchning mellan era intressen, kompetens och lokala behov.</a:t>
            </a:r>
            <a:endParaRPr lang="sv-SE">
              <a:solidFill>
                <a:schemeClr val="bg1"/>
              </a:solidFill>
            </a:endParaRPr>
          </a:p>
        </p:txBody>
      </p:sp>
      <p:sp>
        <p:nvSpPr>
          <p:cNvPr id="6" name="Platshållare för sidfot 5">
            <a:extLst>
              <a:ext uri="{FF2B5EF4-FFF2-40B4-BE49-F238E27FC236}">
                <a16:creationId xmlns:a16="http://schemas.microsoft.com/office/drawing/2014/main" id="{D9DFFB95-4A32-1FB2-493A-65E2A4AE27E4}"/>
              </a:ext>
            </a:extLst>
          </p:cNvPr>
          <p:cNvSpPr>
            <a:spLocks noGrp="1"/>
          </p:cNvSpPr>
          <p:nvPr>
            <p:ph type="ftr" sz="quarter" idx="11"/>
          </p:nvPr>
        </p:nvSpPr>
        <p:spPr/>
        <p:txBody>
          <a:bodyPr/>
          <a:lstStyle/>
          <a:p>
            <a:r>
              <a:rPr lang="sv-SE"/>
              <a:t>Varje dag gör vi världen lite bättre för barn.</a:t>
            </a:r>
            <a:endParaRPr lang="en-UK"/>
          </a:p>
        </p:txBody>
      </p:sp>
    </p:spTree>
    <p:extLst>
      <p:ext uri="{BB962C8B-B14F-4D97-AF65-F5344CB8AC3E}">
        <p14:creationId xmlns:p14="http://schemas.microsoft.com/office/powerpoint/2010/main" val="695951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8EF566CF-5C4F-0027-4498-0FA823B5CAFF}"/>
              </a:ext>
            </a:extLst>
          </p:cNvPr>
          <p:cNvSpPr>
            <a:spLocks noGrp="1"/>
          </p:cNvSpPr>
          <p:nvPr>
            <p:ph type="title"/>
          </p:nvPr>
        </p:nvSpPr>
        <p:spPr>
          <a:xfrm>
            <a:off x="773992" y="216381"/>
            <a:ext cx="9528048" cy="1199726"/>
          </a:xfrm>
        </p:spPr>
        <p:txBody>
          <a:bodyPr>
            <a:normAutofit/>
          </a:bodyPr>
          <a:lstStyle/>
          <a:p>
            <a:r>
              <a:rPr lang="sv-SE" sz="4000"/>
              <a:t>Gruppövning 6</a:t>
            </a:r>
            <a:br>
              <a:rPr lang="sv-SE"/>
            </a:br>
            <a:r>
              <a:rPr lang="sv-SE" sz="2000" i="1"/>
              <a:t>Vad ska vi göra 2025? </a:t>
            </a:r>
          </a:p>
        </p:txBody>
      </p:sp>
      <p:sp>
        <p:nvSpPr>
          <p:cNvPr id="5" name="Platshållare för sidfot 4">
            <a:extLst>
              <a:ext uri="{FF2B5EF4-FFF2-40B4-BE49-F238E27FC236}">
                <a16:creationId xmlns:a16="http://schemas.microsoft.com/office/drawing/2014/main" id="{730EB86C-0232-CBCA-11E5-1A8EE6FDF529}"/>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87A0732D-51E4-6D12-CA6D-4FFA10EEB00B}"/>
              </a:ext>
            </a:extLst>
          </p:cNvPr>
          <p:cNvSpPr>
            <a:spLocks noGrp="1"/>
          </p:cNvSpPr>
          <p:nvPr>
            <p:ph type="sldNum" sz="quarter" idx="12"/>
          </p:nvPr>
        </p:nvSpPr>
        <p:spPr/>
        <p:txBody>
          <a:bodyPr/>
          <a:lstStyle/>
          <a:p>
            <a:fld id="{BF413B3B-BFB3-42E3-B409-FAAF558C2ACC}" type="slidenum">
              <a:rPr lang="en-UK" smtClean="0"/>
              <a:pPr/>
              <a:t>12</a:t>
            </a:fld>
            <a:endParaRPr lang="en-UK"/>
          </a:p>
        </p:txBody>
      </p:sp>
      <p:sp>
        <p:nvSpPr>
          <p:cNvPr id="7" name="Ellips 6">
            <a:extLst>
              <a:ext uri="{FF2B5EF4-FFF2-40B4-BE49-F238E27FC236}">
                <a16:creationId xmlns:a16="http://schemas.microsoft.com/office/drawing/2014/main" id="{D47900DE-5E38-5F56-0F65-79E65BD8FB90}"/>
              </a:ext>
            </a:extLst>
          </p:cNvPr>
          <p:cNvSpPr/>
          <p:nvPr/>
        </p:nvSpPr>
        <p:spPr>
          <a:xfrm>
            <a:off x="922283" y="4752312"/>
            <a:ext cx="2695718" cy="16215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1"/>
              <a:t>Fortsätta</a:t>
            </a:r>
            <a:r>
              <a:rPr lang="sv-SE"/>
              <a:t> göra/fokusera på </a:t>
            </a:r>
          </a:p>
        </p:txBody>
      </p:sp>
      <p:sp>
        <p:nvSpPr>
          <p:cNvPr id="8" name="Ellips 7">
            <a:extLst>
              <a:ext uri="{FF2B5EF4-FFF2-40B4-BE49-F238E27FC236}">
                <a16:creationId xmlns:a16="http://schemas.microsoft.com/office/drawing/2014/main" id="{0AD278B7-071A-90EE-4C7F-406A84A92688}"/>
              </a:ext>
            </a:extLst>
          </p:cNvPr>
          <p:cNvSpPr/>
          <p:nvPr/>
        </p:nvSpPr>
        <p:spPr>
          <a:xfrm>
            <a:off x="8053112" y="4619286"/>
            <a:ext cx="2785378" cy="156344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1"/>
              <a:t>Sluta/fasa ut</a:t>
            </a:r>
          </a:p>
          <a:p>
            <a:pPr algn="ctr"/>
            <a:r>
              <a:rPr lang="sv-SE"/>
              <a:t> göra/fokusera på </a:t>
            </a:r>
          </a:p>
        </p:txBody>
      </p:sp>
      <p:sp>
        <p:nvSpPr>
          <p:cNvPr id="9" name="Ellips 8">
            <a:extLst>
              <a:ext uri="{FF2B5EF4-FFF2-40B4-BE49-F238E27FC236}">
                <a16:creationId xmlns:a16="http://schemas.microsoft.com/office/drawing/2014/main" id="{2D5B6E06-8D93-3BAF-C2AE-02DB41E1F369}"/>
              </a:ext>
            </a:extLst>
          </p:cNvPr>
          <p:cNvSpPr/>
          <p:nvPr/>
        </p:nvSpPr>
        <p:spPr>
          <a:xfrm>
            <a:off x="4490780" y="4714913"/>
            <a:ext cx="2695719" cy="156344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1"/>
              <a:t>Börja</a:t>
            </a:r>
            <a:r>
              <a:rPr lang="sv-SE"/>
              <a:t> </a:t>
            </a:r>
          </a:p>
          <a:p>
            <a:pPr algn="ctr"/>
            <a:r>
              <a:rPr lang="sv-SE"/>
              <a:t>göra/fokusera på </a:t>
            </a:r>
          </a:p>
        </p:txBody>
      </p:sp>
      <p:sp>
        <p:nvSpPr>
          <p:cNvPr id="2" name="textruta 1">
            <a:extLst>
              <a:ext uri="{FF2B5EF4-FFF2-40B4-BE49-F238E27FC236}">
                <a16:creationId xmlns:a16="http://schemas.microsoft.com/office/drawing/2014/main" id="{7F6CF72D-9642-41F3-D94F-446B202DF021}"/>
              </a:ext>
            </a:extLst>
          </p:cNvPr>
          <p:cNvSpPr txBox="1"/>
          <p:nvPr/>
        </p:nvSpPr>
        <p:spPr>
          <a:xfrm>
            <a:off x="922283" y="1416671"/>
            <a:ext cx="10034751" cy="3293209"/>
          </a:xfrm>
          <a:prstGeom prst="rect">
            <a:avLst/>
          </a:prstGeom>
          <a:noFill/>
        </p:spPr>
        <p:txBody>
          <a:bodyPr wrap="square" rtlCol="0">
            <a:spAutoFit/>
          </a:bodyPr>
          <a:lstStyle/>
          <a:p>
            <a:pPr marL="285750" indent="-285750" algn="l">
              <a:buFont typeface="Arial" panose="020B0604020202020204" pitchFamily="34" charset="0"/>
              <a:buChar char="•"/>
            </a:pPr>
            <a:r>
              <a:rPr lang="sv-SE" sz="1400" b="1"/>
              <a:t>Uppskattad tid för övning: </a:t>
            </a:r>
            <a:r>
              <a:rPr lang="sv-SE" sz="1400"/>
              <a:t>30 min</a:t>
            </a:r>
          </a:p>
          <a:p>
            <a:pPr marL="285750" indent="-285750" algn="l">
              <a:buFont typeface="Arial" panose="020B0604020202020204" pitchFamily="34" charset="0"/>
              <a:buChar char="•"/>
            </a:pPr>
            <a:r>
              <a:rPr lang="sv-SE" sz="1400" b="1"/>
              <a:t>Syfte med övningen: </a:t>
            </a:r>
            <a:r>
              <a:rPr lang="sv-SE" sz="1400"/>
              <a:t>Att skriva ner och bestämma inriktningen för 2025</a:t>
            </a:r>
            <a:endParaRPr lang="sv-SE" sz="1400" b="1"/>
          </a:p>
          <a:p>
            <a:pPr marL="285750" indent="-285750">
              <a:buFont typeface="Arial" panose="020B0604020202020204" pitchFamily="34" charset="0"/>
              <a:buChar char="•"/>
            </a:pPr>
            <a:endParaRPr lang="sv-SE"/>
          </a:p>
          <a:p>
            <a:pPr marL="342900" indent="-342900">
              <a:buAutoNum type="arabicPeriod"/>
            </a:pPr>
            <a:r>
              <a:rPr lang="sv-SE" sz="1800" b="1"/>
              <a:t>Utgå från resultaten av samtliga gruppövningar</a:t>
            </a:r>
            <a:r>
              <a:rPr lang="sv-SE" sz="1800"/>
              <a:t>, både i steg ett och i </a:t>
            </a:r>
            <a:r>
              <a:rPr lang="sv-SE"/>
              <a:t>steg</a:t>
            </a:r>
            <a:r>
              <a:rPr lang="sv-SE" sz="1800"/>
              <a:t> två</a:t>
            </a:r>
          </a:p>
          <a:p>
            <a:pPr marL="342900" indent="-342900">
              <a:buAutoNum type="arabicPeriod"/>
            </a:pPr>
            <a:endParaRPr lang="sv-SE" sz="1800"/>
          </a:p>
          <a:p>
            <a:pPr marL="342900" indent="-342900">
              <a:buAutoNum type="arabicPeriod"/>
            </a:pPr>
            <a:r>
              <a:rPr lang="sv-SE" sz="1800"/>
              <a:t>Diskutera vad ni vill </a:t>
            </a:r>
            <a:r>
              <a:rPr lang="sv-SE" sz="1800" b="1"/>
              <a:t>fortsätta göra </a:t>
            </a:r>
            <a:r>
              <a:rPr lang="sv-SE" sz="1800"/>
              <a:t>som ni redan gör, vad ni bör </a:t>
            </a:r>
            <a:r>
              <a:rPr lang="sv-SE" sz="1800" b="1"/>
              <a:t>sluta göra</a:t>
            </a:r>
            <a:r>
              <a:rPr lang="sv-SE" sz="1800"/>
              <a:t>, och slutligen vad ni vill </a:t>
            </a:r>
            <a:r>
              <a:rPr lang="sv-SE" sz="1800" b="1"/>
              <a:t>börja göra </a:t>
            </a:r>
            <a:r>
              <a:rPr lang="sv-SE" sz="1800"/>
              <a:t>för att uppnå </a:t>
            </a:r>
            <a:r>
              <a:rPr lang="sv-SE" sz="1800" b="1"/>
              <a:t>störst effekt för barn i er kommun</a:t>
            </a:r>
            <a:r>
              <a:rPr lang="sv-SE" sz="1800"/>
              <a:t> utifrån Barnrättsagendans fyra inriktningar</a:t>
            </a:r>
          </a:p>
          <a:p>
            <a:pPr marL="342900" indent="-342900">
              <a:buAutoNum type="arabicPeriod"/>
            </a:pPr>
            <a:endParaRPr lang="sv-SE" sz="1800" b="1"/>
          </a:p>
          <a:p>
            <a:pPr marL="342900" indent="-342900">
              <a:buAutoNum type="arabicPeriod"/>
            </a:pPr>
            <a:r>
              <a:rPr lang="sv-SE" sz="1800"/>
              <a:t>Utifrån era diskussioner går ni till </a:t>
            </a:r>
            <a:r>
              <a:rPr lang="sv-SE" sz="1800" b="1"/>
              <a:t>beslut om vilken/a inriktning/ar ni vill </a:t>
            </a:r>
            <a:r>
              <a:rPr lang="sv-SE" b="1"/>
              <a:t>fokusera </a:t>
            </a:r>
            <a:r>
              <a:rPr lang="sv-SE"/>
              <a:t>på samt om det är något som ni på sikt skulle kunna </a:t>
            </a:r>
            <a:r>
              <a:rPr lang="sv-SE" b="1"/>
              <a:t>fasa ut, minska på eller avsluta </a:t>
            </a:r>
            <a:r>
              <a:rPr lang="sv-SE"/>
              <a:t>för att ge mer tid åt något annat?</a:t>
            </a:r>
            <a:endParaRPr lang="sv-SE" sz="1800"/>
          </a:p>
        </p:txBody>
      </p:sp>
      <p:sp>
        <p:nvSpPr>
          <p:cNvPr id="10" name="Ellips 9">
            <a:extLst>
              <a:ext uri="{FF2B5EF4-FFF2-40B4-BE49-F238E27FC236}">
                <a16:creationId xmlns:a16="http://schemas.microsoft.com/office/drawing/2014/main" id="{8AE63DE4-3CFA-F56F-CA3B-2E584B66CA29}"/>
              </a:ext>
            </a:extLst>
          </p:cNvPr>
          <p:cNvSpPr/>
          <p:nvPr/>
        </p:nvSpPr>
        <p:spPr>
          <a:xfrm>
            <a:off x="9586499" y="93844"/>
            <a:ext cx="2503983" cy="2144871"/>
          </a:xfrm>
          <a:prstGeom prst="ellipse">
            <a:avLst/>
          </a:prstGeom>
          <a:solidFill>
            <a:schemeClr val="accent1"/>
          </a:solid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a:lstStyle>
            <a:defPPr>
              <a:defRPr lang="en-U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a:t>Ni behöver:</a:t>
            </a:r>
          </a:p>
          <a:p>
            <a:pPr algn="ctr"/>
            <a:r>
              <a:rPr lang="sv-SE" sz="1600"/>
              <a:t>Anteckningarna från gruppövningarna i steg ett och steg två</a:t>
            </a:r>
          </a:p>
        </p:txBody>
      </p:sp>
    </p:spTree>
    <p:extLst>
      <p:ext uri="{BB962C8B-B14F-4D97-AF65-F5344CB8AC3E}">
        <p14:creationId xmlns:p14="http://schemas.microsoft.com/office/powerpoint/2010/main" val="3313212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1CA53A68-8D53-445B-EF5E-2392977C4E25}"/>
              </a:ext>
            </a:extLst>
          </p:cNvPr>
          <p:cNvSpPr>
            <a:spLocks noGrp="1"/>
          </p:cNvSpPr>
          <p:nvPr>
            <p:ph idx="1"/>
          </p:nvPr>
        </p:nvSpPr>
        <p:spPr>
          <a:xfrm>
            <a:off x="832103" y="1430935"/>
            <a:ext cx="10980146" cy="4476750"/>
          </a:xfrm>
        </p:spPr>
        <p:txBody>
          <a:bodyPr>
            <a:normAutofit fontScale="92500" lnSpcReduction="20000"/>
          </a:bodyPr>
          <a:lstStyle/>
          <a:p>
            <a:r>
              <a:rPr lang="sv-SE" sz="2400" b="1" dirty="0"/>
              <a:t>Steg 2 - </a:t>
            </a:r>
            <a:r>
              <a:rPr lang="sv-SE" sz="2400" b="1" i="1" dirty="0"/>
              <a:t>Så tar du dig an Barnrättsagendan – fördjupning </a:t>
            </a:r>
            <a:r>
              <a:rPr lang="sv-SE" sz="2400" b="1" dirty="0"/>
              <a:t>är nu avklarat!</a:t>
            </a:r>
          </a:p>
          <a:p>
            <a:r>
              <a:rPr lang="sv-SE" sz="2400" b="1" dirty="0"/>
              <a:t>Tack för din tid och ditt engagemang! </a:t>
            </a:r>
            <a:endParaRPr lang="sv-SE" sz="2400" dirty="0">
              <a:ea typeface="Lato"/>
              <a:cs typeface="Lato"/>
            </a:endParaRPr>
          </a:p>
          <a:p>
            <a:endParaRPr lang="sv-SE" dirty="0"/>
          </a:p>
          <a:p>
            <a:r>
              <a:rPr lang="sv-SE" dirty="0"/>
              <a:t>I enlighet med beslutet på riksmötet i september 2024 är Barnrättsagendan styrande för hela Rädda Barnens verksamhet i Sverige mellan 2025 – 2028</a:t>
            </a:r>
            <a:r>
              <a:rPr lang="sv-SE"/>
              <a:t>. </a:t>
            </a:r>
            <a:br>
              <a:rPr lang="sv-SE"/>
            </a:br>
            <a:r>
              <a:rPr lang="sv-SE"/>
              <a:t>Genom </a:t>
            </a:r>
            <a:r>
              <a:rPr lang="sv-SE" dirty="0"/>
              <a:t>att gå igenom steg 1 och steg 2 </a:t>
            </a:r>
            <a:r>
              <a:rPr lang="sv-SE" b="1" i="1" dirty="0"/>
              <a:t>Så tar du dig an Barnrättsagendan</a:t>
            </a:r>
            <a:r>
              <a:rPr lang="sv-SE" i="1" dirty="0"/>
              <a:t> har ni skapat goda </a:t>
            </a:r>
            <a:r>
              <a:rPr lang="sv-SE" dirty="0"/>
              <a:t>förutsättningarna för att göra skillnad för barn.</a:t>
            </a:r>
          </a:p>
          <a:p>
            <a:endParaRPr lang="sv-SE" dirty="0"/>
          </a:p>
          <a:p>
            <a:r>
              <a:rPr lang="sv-SE" dirty="0"/>
              <a:t>Ni kan dessutom använda era diskussioner och det ni kommit fram till i er kommande  verksamhetsplanering. Som hjälp finns en </a:t>
            </a:r>
            <a:r>
              <a:rPr lang="sv-SE" b="1" i="1" dirty="0">
                <a:solidFill>
                  <a:srgbClr val="FF0000"/>
                </a:solidFill>
              </a:rPr>
              <a:t>verksamhetsplaneringsmall </a:t>
            </a:r>
            <a:r>
              <a:rPr lang="sv-SE" i="1" dirty="0"/>
              <a:t>på medlemssidorna</a:t>
            </a:r>
          </a:p>
          <a:p>
            <a:r>
              <a:rPr lang="sv-SE" sz="2400" dirty="0">
                <a:hlinkClick r:id="rId2"/>
              </a:rPr>
              <a:t>Barnrättsagendan</a:t>
            </a:r>
            <a:endParaRPr lang="sv-SE" sz="2400" dirty="0"/>
          </a:p>
          <a:p>
            <a:endParaRPr lang="sv-SE" dirty="0"/>
          </a:p>
          <a:p>
            <a:r>
              <a:rPr lang="sv-SE" dirty="0"/>
              <a:t>Bra jobbat med Barnrättsagendan!</a:t>
            </a:r>
          </a:p>
        </p:txBody>
      </p:sp>
      <p:sp>
        <p:nvSpPr>
          <p:cNvPr id="3" name="Rubrik 2">
            <a:extLst>
              <a:ext uri="{FF2B5EF4-FFF2-40B4-BE49-F238E27FC236}">
                <a16:creationId xmlns:a16="http://schemas.microsoft.com/office/drawing/2014/main" id="{37753479-7C89-035C-5B69-5EA5AD965AB2}"/>
              </a:ext>
            </a:extLst>
          </p:cNvPr>
          <p:cNvSpPr>
            <a:spLocks noGrp="1"/>
          </p:cNvSpPr>
          <p:nvPr>
            <p:ph type="title"/>
          </p:nvPr>
        </p:nvSpPr>
        <p:spPr>
          <a:xfrm>
            <a:off x="832103" y="468206"/>
            <a:ext cx="9528048" cy="905256"/>
          </a:xfrm>
        </p:spPr>
        <p:txBody>
          <a:bodyPr/>
          <a:lstStyle/>
          <a:p>
            <a:r>
              <a:rPr lang="sv-SE" dirty="0"/>
              <a:t>Bra jobbat! </a:t>
            </a:r>
          </a:p>
        </p:txBody>
      </p:sp>
      <p:sp>
        <p:nvSpPr>
          <p:cNvPr id="5" name="Platshållare för sidfot 4">
            <a:extLst>
              <a:ext uri="{FF2B5EF4-FFF2-40B4-BE49-F238E27FC236}">
                <a16:creationId xmlns:a16="http://schemas.microsoft.com/office/drawing/2014/main" id="{D905C94C-2422-2D8A-9B96-96D65F46571D}"/>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AE19AD6E-DD3F-C026-85E9-60D21DD6622D}"/>
              </a:ext>
            </a:extLst>
          </p:cNvPr>
          <p:cNvSpPr>
            <a:spLocks noGrp="1"/>
          </p:cNvSpPr>
          <p:nvPr>
            <p:ph type="sldNum" sz="quarter" idx="12"/>
          </p:nvPr>
        </p:nvSpPr>
        <p:spPr/>
        <p:txBody>
          <a:bodyPr/>
          <a:lstStyle/>
          <a:p>
            <a:fld id="{BF413B3B-BFB3-42E3-B409-FAAF558C2ACC}" type="slidenum">
              <a:rPr lang="en-UK" smtClean="0"/>
              <a:pPr/>
              <a:t>13</a:t>
            </a:fld>
            <a:endParaRPr lang="en-UK"/>
          </a:p>
        </p:txBody>
      </p:sp>
    </p:spTree>
    <p:extLst>
      <p:ext uri="{BB962C8B-B14F-4D97-AF65-F5344CB8AC3E}">
        <p14:creationId xmlns:p14="http://schemas.microsoft.com/office/powerpoint/2010/main" val="417391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3CD079A7-9EBE-FAEB-DCD2-4A8DECD54C2C}"/>
              </a:ext>
            </a:extLst>
          </p:cNvPr>
          <p:cNvSpPr>
            <a:spLocks noGrp="1"/>
          </p:cNvSpPr>
          <p:nvPr>
            <p:ph type="title"/>
          </p:nvPr>
        </p:nvSpPr>
        <p:spPr>
          <a:xfrm>
            <a:off x="812793" y="185110"/>
            <a:ext cx="10725312" cy="905256"/>
          </a:xfrm>
        </p:spPr>
        <p:txBody>
          <a:bodyPr>
            <a:normAutofit/>
          </a:bodyPr>
          <a:lstStyle/>
          <a:p>
            <a:pPr algn="ctr"/>
            <a:r>
              <a:rPr lang="sv-SE" sz="3600">
                <a:solidFill>
                  <a:schemeClr val="accent1"/>
                </a:solidFill>
              </a:rPr>
              <a:t>Steg 2 - Så tar du dig an Barnrättsagendan - Fördjupning</a:t>
            </a:r>
          </a:p>
        </p:txBody>
      </p:sp>
      <p:sp>
        <p:nvSpPr>
          <p:cNvPr id="6" name="Platshållare för bildnummer 5">
            <a:extLst>
              <a:ext uri="{FF2B5EF4-FFF2-40B4-BE49-F238E27FC236}">
                <a16:creationId xmlns:a16="http://schemas.microsoft.com/office/drawing/2014/main" id="{F376B527-67BF-74FA-54C2-F00EE98909E0}"/>
              </a:ext>
            </a:extLst>
          </p:cNvPr>
          <p:cNvSpPr>
            <a:spLocks noGrp="1"/>
          </p:cNvSpPr>
          <p:nvPr>
            <p:ph type="sldNum" sz="quarter" idx="12"/>
          </p:nvPr>
        </p:nvSpPr>
        <p:spPr/>
        <p:txBody>
          <a:bodyPr/>
          <a:lstStyle/>
          <a:p>
            <a:fld id="{BF413B3B-BFB3-42E3-B409-FAAF558C2ACC}" type="slidenum">
              <a:rPr lang="en-UK" smtClean="0"/>
              <a:pPr/>
              <a:t>2</a:t>
            </a:fld>
            <a:endParaRPr lang="en-UK"/>
          </a:p>
        </p:txBody>
      </p:sp>
      <p:sp>
        <p:nvSpPr>
          <p:cNvPr id="7" name="textruta 6">
            <a:extLst>
              <a:ext uri="{FF2B5EF4-FFF2-40B4-BE49-F238E27FC236}">
                <a16:creationId xmlns:a16="http://schemas.microsoft.com/office/drawing/2014/main" id="{5B931281-93AA-BE05-23AC-0D94C3F6A577}"/>
              </a:ext>
            </a:extLst>
          </p:cNvPr>
          <p:cNvSpPr txBox="1"/>
          <p:nvPr/>
        </p:nvSpPr>
        <p:spPr>
          <a:xfrm>
            <a:off x="601031" y="1347863"/>
            <a:ext cx="11148835" cy="5293757"/>
          </a:xfrm>
          <a:prstGeom prst="rect">
            <a:avLst/>
          </a:prstGeom>
          <a:noFill/>
        </p:spPr>
        <p:txBody>
          <a:bodyPr wrap="square" lIns="91440" tIns="45720" rIns="91440" bIns="45720" rtlCol="0" anchor="t">
            <a:spAutoFit/>
          </a:bodyPr>
          <a:lstStyle/>
          <a:p>
            <a:r>
              <a:rPr lang="sv-SE" sz="1600" dirty="0"/>
              <a:t> </a:t>
            </a:r>
            <a:r>
              <a:rPr lang="sv-SE" sz="1600" b="1" dirty="0"/>
              <a:t>Syfte</a:t>
            </a:r>
          </a:p>
          <a:p>
            <a:r>
              <a:rPr lang="sv-SE" sz="1600" dirty="0"/>
              <a:t>Steg 2 är en fördjupning som matchar lokalföreningar och medlemmars intresse och kompetens kopplat till lokala behov och Barnrättsagendans inriktningar. Steg 1 och Steg 2 tillsammans kan det leda till en verksamhetsplanering för 2025.</a:t>
            </a:r>
            <a:br>
              <a:rPr lang="sv-SE" dirty="0">
                <a:highlight>
                  <a:srgbClr val="FFFF00"/>
                </a:highlight>
              </a:rPr>
            </a:br>
            <a:endParaRPr lang="sv-SE" dirty="0">
              <a:highlight>
                <a:srgbClr val="FFFF00"/>
              </a:highlight>
            </a:endParaRPr>
          </a:p>
          <a:p>
            <a:r>
              <a:rPr lang="sv-SE" sz="1600" b="1" dirty="0"/>
              <a:t>Instruktion</a:t>
            </a:r>
          </a:p>
          <a:p>
            <a:pPr marL="342900" indent="-342900">
              <a:buFont typeface="Arial" panose="020B0604020202020204" pitchFamily="34" charset="0"/>
              <a:buChar char="•"/>
            </a:pPr>
            <a:r>
              <a:rPr lang="sv-SE" sz="1600" dirty="0"/>
              <a:t>Denna PowerPoint innehåller ett förslag på workshop som tar minst två timmar att genomföra. Övningarna kan ta både kortare och längre tid beroende på hur gruppen har förberett sig och tidigare arbete. </a:t>
            </a:r>
            <a:endParaRPr lang="sv-SE" sz="1600" dirty="0">
              <a:highlight>
                <a:srgbClr val="FFFF00"/>
              </a:highlight>
            </a:endParaRPr>
          </a:p>
          <a:p>
            <a:pPr marL="342900" indent="-342900">
              <a:buFont typeface="Arial" panose="020B0604020202020204" pitchFamily="34" charset="0"/>
              <a:buChar char="•"/>
            </a:pPr>
            <a:r>
              <a:rPr lang="sv-SE" sz="1600" dirty="0" err="1">
                <a:solidFill>
                  <a:srgbClr val="333333"/>
                </a:solidFill>
                <a:cs typeface="Segoe UI"/>
              </a:rPr>
              <a:t>Powerpointen</a:t>
            </a:r>
            <a:r>
              <a:rPr lang="sv-SE" sz="1600" dirty="0">
                <a:solidFill>
                  <a:srgbClr val="333333"/>
                </a:solidFill>
                <a:cs typeface="Segoe UI"/>
              </a:rPr>
              <a:t> kan användas av lokalföreningens styrelse, arbetsgrupp, distrikt eller verksamhetsutvecklare som vill fördjupa arbetet med Barnrättsagendan</a:t>
            </a:r>
            <a:endParaRPr lang="sv-SE" sz="1600" dirty="0"/>
          </a:p>
          <a:p>
            <a:pPr marL="342900" indent="-342900">
              <a:buFont typeface="Arial" panose="020B0604020202020204" pitchFamily="34" charset="0"/>
              <a:buChar char="•"/>
            </a:pPr>
            <a:r>
              <a:rPr lang="sv-SE" sz="1600" dirty="0"/>
              <a:t>På medlemssidorna finns all information om Barnrättsagendan samt också underlag till steg 1 om ni inte har gjort den innan: </a:t>
            </a:r>
            <a:r>
              <a:rPr lang="sv-SE" sz="1600" dirty="0">
                <a:hlinkClick r:id="rId3"/>
              </a:rPr>
              <a:t>Barnrättsagendan</a:t>
            </a:r>
            <a:endParaRPr lang="sv-SE" sz="1600" dirty="0"/>
          </a:p>
          <a:p>
            <a:endParaRPr lang="sv-SE" sz="1600" dirty="0"/>
          </a:p>
          <a:p>
            <a:r>
              <a:rPr lang="sv-SE" sz="1600" b="1" dirty="0"/>
              <a:t>Förberedelser: </a:t>
            </a:r>
          </a:p>
          <a:p>
            <a:pPr marL="285750" indent="-285750">
              <a:buFont typeface="Arial" panose="020B0604020202020204" pitchFamily="34" charset="0"/>
              <a:buChar char="•"/>
            </a:pPr>
            <a:r>
              <a:rPr lang="sv-SE" sz="1600" dirty="0"/>
              <a:t>Ta med anteckningar från steg 1</a:t>
            </a:r>
            <a:endParaRPr lang="sv-SE" sz="1600" b="1" dirty="0">
              <a:highlight>
                <a:srgbClr val="FFFF00"/>
              </a:highlight>
            </a:endParaRPr>
          </a:p>
          <a:p>
            <a:pPr marL="285750" indent="-285750">
              <a:buFont typeface="Arial" panose="020B0604020202020204" pitchFamily="34" charset="0"/>
              <a:buChar char="•"/>
            </a:pPr>
            <a:r>
              <a:rPr lang="sv-SE" sz="1600" dirty="0"/>
              <a:t>Alla läser kunskapsunderlagen inför workshopen alt läs det underlag du/ni är mest intresserad av.  Här finns   kunskapsunderlagen: </a:t>
            </a:r>
            <a:r>
              <a:rPr lang="sv-SE" sz="1600" dirty="0">
                <a:hlinkClick r:id="rId4"/>
              </a:rPr>
              <a:t>sammanfattning-ma-bra_2.pdf</a:t>
            </a:r>
            <a:r>
              <a:rPr lang="sv-SE" sz="1600" dirty="0"/>
              <a:t>, </a:t>
            </a:r>
            <a:r>
              <a:rPr lang="sv-SE" sz="1600" dirty="0">
                <a:hlinkClick r:id="rId5"/>
              </a:rPr>
              <a:t>sammanfattning-klara-skolan-002.pdf</a:t>
            </a:r>
            <a:r>
              <a:rPr lang="sv-SE" sz="1600" dirty="0"/>
              <a:t>, </a:t>
            </a:r>
            <a:r>
              <a:rPr lang="sv-SE" sz="1600" dirty="0">
                <a:hlinkClick r:id="rId6"/>
              </a:rPr>
              <a:t>sammanfattning-vaxa-upp-utan-vald.pdf</a:t>
            </a:r>
            <a:r>
              <a:rPr lang="sv-SE" sz="1600" dirty="0"/>
              <a:t>, </a:t>
            </a:r>
            <a:r>
              <a:rPr lang="sv-SE" sz="1600" dirty="0">
                <a:hlinkClick r:id="rId7"/>
              </a:rPr>
              <a:t>sammanfattning-ett-samhalle-som-gor-sitt-jobb_2.pdf</a:t>
            </a:r>
            <a:endParaRPr lang="sv-SE" sz="1600" dirty="0"/>
          </a:p>
          <a:p>
            <a:endParaRPr lang="sv-SE" sz="1600" dirty="0"/>
          </a:p>
          <a:p>
            <a:r>
              <a:rPr lang="sv-SE" sz="1600" b="1" dirty="0"/>
              <a:t>Det här kan du behöva för en workshop: </a:t>
            </a:r>
            <a:r>
              <a:rPr lang="sv-SE" sz="1600" dirty="0"/>
              <a:t>Om ni ses fysiskt - ha gärna penna och papper, post-it lappar och  några större papper redo för olika  övningarna. En dator med uppkoppling är bra för att visa </a:t>
            </a:r>
            <a:r>
              <a:rPr lang="sv-SE" sz="1600" dirty="0" err="1"/>
              <a:t>power-point</a:t>
            </a:r>
            <a:r>
              <a:rPr lang="sv-SE" sz="1600" dirty="0"/>
              <a:t> och komma in på medlemssidorna. Glöm inte fika!</a:t>
            </a:r>
          </a:p>
        </p:txBody>
      </p:sp>
    </p:spTree>
    <p:extLst>
      <p:ext uri="{BB962C8B-B14F-4D97-AF65-F5344CB8AC3E}">
        <p14:creationId xmlns:p14="http://schemas.microsoft.com/office/powerpoint/2010/main" val="280299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A13CB5F8-6876-D2A1-DC8A-45FF4B9842B4}"/>
              </a:ext>
            </a:extLst>
          </p:cNvPr>
          <p:cNvSpPr>
            <a:spLocks noGrp="1"/>
          </p:cNvSpPr>
          <p:nvPr>
            <p:ph idx="1"/>
          </p:nvPr>
        </p:nvSpPr>
        <p:spPr>
          <a:xfrm>
            <a:off x="818471" y="1421160"/>
            <a:ext cx="10985602" cy="4476750"/>
          </a:xfrm>
        </p:spPr>
        <p:txBody>
          <a:bodyPr>
            <a:normAutofit/>
          </a:bodyPr>
          <a:lstStyle/>
          <a:p>
            <a:pPr marL="285750" indent="-285750" algn="l">
              <a:buFont typeface="Arial" panose="020B0604020202020204" pitchFamily="34" charset="0"/>
              <a:buChar char="•"/>
            </a:pPr>
            <a:r>
              <a:rPr lang="sv-SE" sz="1400" b="1"/>
              <a:t>Uppskattad tid för övning</a:t>
            </a:r>
            <a:r>
              <a:rPr lang="sv-SE" sz="1400"/>
              <a:t>: 20 min</a:t>
            </a:r>
            <a:endParaRPr lang="sv-SE" sz="1400">
              <a:highlight>
                <a:srgbClr val="FFFF00"/>
              </a:highlight>
            </a:endParaRPr>
          </a:p>
          <a:p>
            <a:pPr marL="285750" indent="-285750" algn="l">
              <a:buFont typeface="Arial" panose="020B0604020202020204" pitchFamily="34" charset="0"/>
              <a:buChar char="•"/>
            </a:pPr>
            <a:r>
              <a:rPr lang="sv-SE" sz="1400" b="1"/>
              <a:t>Syfte med övningen</a:t>
            </a:r>
            <a:r>
              <a:rPr lang="sv-SE" sz="1400"/>
              <a:t>: Att se tillbaka på arbetet som gjordes i steg 1 – </a:t>
            </a:r>
            <a:r>
              <a:rPr lang="sv-SE" sz="1400" i="1"/>
              <a:t>grund för alla lokalföreningar och distrikt</a:t>
            </a:r>
            <a:r>
              <a:rPr lang="sv-SE" sz="1400"/>
              <a:t>. </a:t>
            </a:r>
          </a:p>
          <a:p>
            <a:pPr marL="285750" indent="-285750" algn="l">
              <a:buFont typeface="Arial" panose="020B0604020202020204" pitchFamily="34" charset="0"/>
              <a:buChar char="•"/>
            </a:pPr>
            <a:r>
              <a:rPr lang="sv-SE" sz="1400" b="1"/>
              <a:t>Obs! </a:t>
            </a:r>
            <a:r>
              <a:rPr lang="sv-SE" sz="1400"/>
              <a:t>Ni ska inte göra övningarna i steg 1 igen, utan bara kika på era anteckningar och påminna er om diskussionerna. </a:t>
            </a:r>
          </a:p>
          <a:p>
            <a:pPr algn="l"/>
            <a:endParaRPr lang="sv-SE" sz="1400"/>
          </a:p>
          <a:p>
            <a:pPr marL="457200" indent="-457200">
              <a:buFont typeface="+mj-lt"/>
              <a:buAutoNum type="arabicPeriod"/>
            </a:pPr>
            <a:r>
              <a:rPr lang="sv-SE" sz="1800" b="1"/>
              <a:t>Uppdatera er om Barnrättsagendan och samtidsanalysen</a:t>
            </a:r>
            <a:r>
              <a:rPr lang="sv-SE" sz="1800"/>
              <a:t> genom att läsa de två kommande sidorna.</a:t>
            </a:r>
          </a:p>
          <a:p>
            <a:pPr marL="457200" indent="-457200">
              <a:buFont typeface="+mj-lt"/>
              <a:buAutoNum type="arabicPeriod"/>
            </a:pPr>
            <a:endParaRPr lang="sv-SE" sz="1800"/>
          </a:p>
          <a:p>
            <a:pPr marL="457200" indent="-457200">
              <a:buFont typeface="+mj-lt"/>
              <a:buAutoNum type="arabicPeriod"/>
            </a:pPr>
            <a:r>
              <a:rPr lang="sv-SE" sz="1800" b="1"/>
              <a:t>Gör en kort sammanfattning </a:t>
            </a:r>
            <a:r>
              <a:rPr lang="sv-SE" sz="1800"/>
              <a:t>av tidigare reflektionen kring </a:t>
            </a:r>
            <a:r>
              <a:rPr lang="sv-SE" sz="1800" b="1"/>
              <a:t>barnsyn</a:t>
            </a:r>
            <a:r>
              <a:rPr lang="sv-SE" sz="1800"/>
              <a:t> och </a:t>
            </a:r>
            <a:r>
              <a:rPr lang="sv-SE" sz="1800" b="1"/>
              <a:t>roll</a:t>
            </a:r>
          </a:p>
          <a:p>
            <a:pPr marL="457200" indent="-457200">
              <a:buFont typeface="+mj-lt"/>
              <a:buAutoNum type="arabicPeriod"/>
            </a:pPr>
            <a:endParaRPr lang="sv-SE" sz="1800" b="1"/>
          </a:p>
          <a:p>
            <a:pPr marL="457200" indent="-457200">
              <a:buFont typeface="+mj-lt"/>
              <a:buAutoNum type="arabicPeriod"/>
            </a:pPr>
            <a:r>
              <a:rPr lang="sv-SE" sz="1800" b="1"/>
              <a:t>Gå igenom de anteckningar och diskussioner </a:t>
            </a:r>
            <a:r>
              <a:rPr lang="sv-SE" sz="1800"/>
              <a:t>som ni hade kring gruppövning 2 </a:t>
            </a:r>
            <a:r>
              <a:rPr lang="sv-SE" sz="1800" i="1"/>
              <a:t>Spana inåt</a:t>
            </a:r>
            <a:r>
              <a:rPr lang="sv-SE" sz="1800"/>
              <a:t> i steg 1</a:t>
            </a:r>
            <a:r>
              <a:rPr lang="sv-SE" sz="1800" i="1"/>
              <a:t>.</a:t>
            </a:r>
            <a:r>
              <a:rPr lang="sv-SE" sz="1800"/>
              <a:t> </a:t>
            </a:r>
            <a:br>
              <a:rPr lang="sv-SE" sz="1800"/>
            </a:br>
            <a:r>
              <a:rPr lang="sv-SE" sz="1800"/>
              <a:t>- Vilken verksamhet bedriver ni idag som kan kopplas till Barnrättsagendan? </a:t>
            </a:r>
            <a:br>
              <a:rPr lang="sv-SE" sz="1800"/>
            </a:br>
            <a:r>
              <a:rPr lang="sv-SE" sz="1800"/>
              <a:t>- Vilka samarbetspartner har ni idag?  </a:t>
            </a:r>
            <a:br>
              <a:rPr lang="sv-SE" sz="1800"/>
            </a:br>
            <a:r>
              <a:rPr lang="sv-SE" sz="1800"/>
              <a:t>- Diskutera ert </a:t>
            </a:r>
            <a:r>
              <a:rPr lang="sv-SE" sz="1800" b="1"/>
              <a:t>nuläge. </a:t>
            </a:r>
          </a:p>
          <a:p>
            <a:pPr marL="342900" indent="-342900">
              <a:buFont typeface="+mj-lt"/>
              <a:buAutoNum type="arabicPeriod"/>
            </a:pPr>
            <a:endParaRPr lang="sv-SE" sz="1800" b="1"/>
          </a:p>
          <a:p>
            <a:pPr marL="342900" indent="-342900">
              <a:buFont typeface="+mj-lt"/>
              <a:buAutoNum type="arabicPeriod"/>
            </a:pPr>
            <a:r>
              <a:rPr lang="sv-SE" sz="1800" b="1"/>
              <a:t>Avsluta diskussionerna</a:t>
            </a:r>
            <a:r>
              <a:rPr lang="sv-SE" sz="1800"/>
              <a:t> efter ca 10 minuter och gå vidare till nästa gruppövning.</a:t>
            </a:r>
          </a:p>
          <a:p>
            <a:endParaRPr lang="sv-SE"/>
          </a:p>
        </p:txBody>
      </p:sp>
      <p:sp>
        <p:nvSpPr>
          <p:cNvPr id="3" name="Rubrik 2">
            <a:extLst>
              <a:ext uri="{FF2B5EF4-FFF2-40B4-BE49-F238E27FC236}">
                <a16:creationId xmlns:a16="http://schemas.microsoft.com/office/drawing/2014/main" id="{C7A271EA-866C-1D6C-780E-47AE140F739F}"/>
              </a:ext>
            </a:extLst>
          </p:cNvPr>
          <p:cNvSpPr>
            <a:spLocks noGrp="1"/>
          </p:cNvSpPr>
          <p:nvPr>
            <p:ph type="title"/>
          </p:nvPr>
        </p:nvSpPr>
        <p:spPr>
          <a:xfrm>
            <a:off x="813979" y="305582"/>
            <a:ext cx="9528048" cy="905256"/>
          </a:xfrm>
        </p:spPr>
        <p:txBody>
          <a:bodyPr>
            <a:normAutofit fontScale="90000"/>
          </a:bodyPr>
          <a:lstStyle/>
          <a:p>
            <a:r>
              <a:rPr lang="sv-SE"/>
              <a:t>Gruppövning 4</a:t>
            </a:r>
            <a:br>
              <a:rPr lang="sv-SE"/>
            </a:br>
            <a:r>
              <a:rPr lang="sv-SE" sz="2200" i="1"/>
              <a:t>Återkoppling till steg 1</a:t>
            </a:r>
          </a:p>
        </p:txBody>
      </p:sp>
      <p:sp>
        <p:nvSpPr>
          <p:cNvPr id="5" name="Platshållare för sidfot 4">
            <a:extLst>
              <a:ext uri="{FF2B5EF4-FFF2-40B4-BE49-F238E27FC236}">
                <a16:creationId xmlns:a16="http://schemas.microsoft.com/office/drawing/2014/main" id="{F58E6CF1-F59B-FFB3-85A8-8FD1CC3DF317}"/>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214E29BA-B2FC-4B68-E5FA-621EF512FDE4}"/>
              </a:ext>
            </a:extLst>
          </p:cNvPr>
          <p:cNvSpPr>
            <a:spLocks noGrp="1"/>
          </p:cNvSpPr>
          <p:nvPr>
            <p:ph type="sldNum" sz="quarter" idx="12"/>
          </p:nvPr>
        </p:nvSpPr>
        <p:spPr/>
        <p:txBody>
          <a:bodyPr/>
          <a:lstStyle/>
          <a:p>
            <a:fld id="{BF413B3B-BFB3-42E3-B409-FAAF558C2ACC}" type="slidenum">
              <a:rPr lang="en-UK" smtClean="0"/>
              <a:pPr/>
              <a:t>3</a:t>
            </a:fld>
            <a:endParaRPr lang="en-UK"/>
          </a:p>
        </p:txBody>
      </p:sp>
      <p:sp>
        <p:nvSpPr>
          <p:cNvPr id="7" name="Ellips 6">
            <a:extLst>
              <a:ext uri="{FF2B5EF4-FFF2-40B4-BE49-F238E27FC236}">
                <a16:creationId xmlns:a16="http://schemas.microsoft.com/office/drawing/2014/main" id="{D8BE2AA1-8CCC-2E6F-065B-4DFD13C5423A}"/>
              </a:ext>
            </a:extLst>
          </p:cNvPr>
          <p:cNvSpPr/>
          <p:nvPr/>
        </p:nvSpPr>
        <p:spPr>
          <a:xfrm>
            <a:off x="9981745" y="34440"/>
            <a:ext cx="2210255" cy="1851299"/>
          </a:xfrm>
          <a:prstGeom prst="ellipse">
            <a:avLst/>
          </a:prstGeom>
          <a:solidFill>
            <a:schemeClr val="accent1"/>
          </a:solid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a:lstStyle>
            <a:defPPr>
              <a:defRPr lang="en-U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a:t>Ni behöver:</a:t>
            </a:r>
          </a:p>
          <a:p>
            <a:pPr algn="ctr"/>
            <a:endParaRPr lang="sv-SE"/>
          </a:p>
          <a:p>
            <a:pPr algn="ctr"/>
            <a:r>
              <a:rPr lang="sv-SE"/>
              <a:t>Anteckningar från steg 1</a:t>
            </a:r>
          </a:p>
        </p:txBody>
      </p:sp>
    </p:spTree>
    <p:extLst>
      <p:ext uri="{BB962C8B-B14F-4D97-AF65-F5344CB8AC3E}">
        <p14:creationId xmlns:p14="http://schemas.microsoft.com/office/powerpoint/2010/main" val="3272155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DEDBAE-1DB6-CEF6-CC48-A2BDF52FD0E7}"/>
            </a:ext>
          </a:extLst>
        </p:cNvPr>
        <p:cNvGrpSpPr/>
        <p:nvPr/>
      </p:nvGrpSpPr>
      <p:grpSpPr>
        <a:xfrm>
          <a:off x="0" y="0"/>
          <a:ext cx="0" cy="0"/>
          <a:chOff x="0" y="0"/>
          <a:chExt cx="0" cy="0"/>
        </a:xfrm>
      </p:grpSpPr>
      <p:sp>
        <p:nvSpPr>
          <p:cNvPr id="6" name="Rektangel 5">
            <a:extLst>
              <a:ext uri="{FF2B5EF4-FFF2-40B4-BE49-F238E27FC236}">
                <a16:creationId xmlns:a16="http://schemas.microsoft.com/office/drawing/2014/main" id="{8F1523D1-DB07-9A92-1F57-92355D08EF11}"/>
              </a:ext>
            </a:extLst>
          </p:cNvPr>
          <p:cNvSpPr/>
          <p:nvPr/>
        </p:nvSpPr>
        <p:spPr>
          <a:xfrm>
            <a:off x="10406633" y="6341354"/>
            <a:ext cx="1540759" cy="44585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innehåll 1">
            <a:extLst>
              <a:ext uri="{FF2B5EF4-FFF2-40B4-BE49-F238E27FC236}">
                <a16:creationId xmlns:a16="http://schemas.microsoft.com/office/drawing/2014/main" id="{37DFA3F8-D7AB-06B2-71B5-EA2C246524E5}"/>
              </a:ext>
            </a:extLst>
          </p:cNvPr>
          <p:cNvSpPr>
            <a:spLocks noGrp="1"/>
          </p:cNvSpPr>
          <p:nvPr>
            <p:ph idx="1"/>
          </p:nvPr>
        </p:nvSpPr>
        <p:spPr>
          <a:xfrm>
            <a:off x="650218" y="675596"/>
            <a:ext cx="3250393" cy="2627564"/>
          </a:xfrm>
        </p:spPr>
        <p:txBody>
          <a:bodyPr>
            <a:normAutofit lnSpcReduction="10000"/>
          </a:bodyPr>
          <a:lstStyle/>
          <a:p>
            <a:r>
              <a:rPr lang="sv-SE" sz="1400" b="1" i="1">
                <a:ea typeface="Lato"/>
                <a:cs typeface="Lato"/>
              </a:rPr>
              <a:t>Vår Barnrättsagenda </a:t>
            </a:r>
            <a:r>
              <a:rPr lang="sv-SE" sz="1400" i="1">
                <a:ea typeface="Lato"/>
                <a:cs typeface="Lato"/>
              </a:rPr>
              <a:t>beskriver hur vi som världens största självständiga barnrättsorganisation strävar mot visionen - </a:t>
            </a:r>
            <a:r>
              <a:rPr lang="sv-SE" sz="1400" i="1">
                <a:solidFill>
                  <a:schemeClr val="accent1"/>
                </a:solidFill>
                <a:ea typeface="Lato"/>
                <a:cs typeface="Lato"/>
              </a:rPr>
              <a:t>att göra barnkonventionen verklig för varje barn</a:t>
            </a:r>
            <a:r>
              <a:rPr lang="sv-SE" sz="1400" i="1">
                <a:ea typeface="Lato"/>
                <a:cs typeface="Lato"/>
              </a:rPr>
              <a:t>. </a:t>
            </a:r>
          </a:p>
          <a:p>
            <a:endParaRPr lang="sv-SE" sz="1400" i="1">
              <a:ea typeface="Lato"/>
              <a:cs typeface="Lato"/>
            </a:endParaRPr>
          </a:p>
          <a:p>
            <a:r>
              <a:rPr lang="sv-SE" sz="1400" i="1">
                <a:ea typeface="Lato"/>
                <a:cs typeface="Lato"/>
              </a:rPr>
              <a:t>Först när vi är trogna vårt uppdrag, lever efter en tydlig barnsyn, är konsekventa i vår roll och våra arbetssätt kan vi nå </a:t>
            </a:r>
            <a:r>
              <a:rPr lang="sv-SE" sz="1400" i="1">
                <a:solidFill>
                  <a:schemeClr val="accent1"/>
                </a:solidFill>
                <a:ea typeface="Lato"/>
                <a:cs typeface="Lato"/>
              </a:rPr>
              <a:t>större effekter för barn.</a:t>
            </a:r>
            <a:r>
              <a:rPr lang="sv-SE" sz="1400" i="1">
                <a:solidFill>
                  <a:srgbClr val="FF0000"/>
                </a:solidFill>
                <a:ea typeface="Lato"/>
                <a:cs typeface="Lato"/>
              </a:rPr>
              <a:t> </a:t>
            </a:r>
          </a:p>
          <a:p>
            <a:endParaRPr lang="sv-SE" sz="1300" i="1">
              <a:ea typeface="Lato"/>
              <a:cs typeface="Lato"/>
            </a:endParaRPr>
          </a:p>
          <a:p>
            <a:endParaRPr lang="sv-SE" sz="1200"/>
          </a:p>
        </p:txBody>
      </p:sp>
      <p:sp>
        <p:nvSpPr>
          <p:cNvPr id="3" name="Rubrik 2">
            <a:extLst>
              <a:ext uri="{FF2B5EF4-FFF2-40B4-BE49-F238E27FC236}">
                <a16:creationId xmlns:a16="http://schemas.microsoft.com/office/drawing/2014/main" id="{9A667D58-44E6-10B9-A289-734F7BEDF7C9}"/>
              </a:ext>
            </a:extLst>
          </p:cNvPr>
          <p:cNvSpPr>
            <a:spLocks noGrp="1"/>
          </p:cNvSpPr>
          <p:nvPr>
            <p:ph type="title"/>
          </p:nvPr>
        </p:nvSpPr>
        <p:spPr>
          <a:xfrm>
            <a:off x="693753" y="101166"/>
            <a:ext cx="9712880" cy="900245"/>
          </a:xfrm>
        </p:spPr>
        <p:txBody>
          <a:bodyPr>
            <a:normAutofit fontScale="90000"/>
          </a:bodyPr>
          <a:lstStyle/>
          <a:p>
            <a:r>
              <a:rPr lang="sv-SE" sz="3200"/>
              <a:t>RÄDDA BARNENS BARNRÄTTSAGENDA </a:t>
            </a:r>
            <a:r>
              <a:rPr lang="sv-SE" sz="3200">
                <a:solidFill>
                  <a:schemeClr val="accent1"/>
                </a:solidFill>
              </a:rPr>
              <a:t> </a:t>
            </a:r>
            <a:br>
              <a:rPr lang="sv-SE" sz="3200"/>
            </a:br>
            <a:endParaRPr lang="sv-SE" sz="3200" strike="sngStrike"/>
          </a:p>
        </p:txBody>
      </p:sp>
      <p:sp>
        <p:nvSpPr>
          <p:cNvPr id="36" name="Platshållare för innehåll 1">
            <a:extLst>
              <a:ext uri="{FF2B5EF4-FFF2-40B4-BE49-F238E27FC236}">
                <a16:creationId xmlns:a16="http://schemas.microsoft.com/office/drawing/2014/main" id="{B398BDC2-C4E8-A173-DDFE-9260A2DAD452}"/>
              </a:ext>
            </a:extLst>
          </p:cNvPr>
          <p:cNvSpPr txBox="1">
            <a:spLocks/>
          </p:cNvSpPr>
          <p:nvPr/>
        </p:nvSpPr>
        <p:spPr>
          <a:xfrm>
            <a:off x="3979233" y="675598"/>
            <a:ext cx="3781337" cy="2739119"/>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a:latin typeface="+mj-lt"/>
              </a:rPr>
              <a:t>Vår b</a:t>
            </a:r>
            <a:r>
              <a:rPr lang="sv-SE" sz="1600">
                <a:effectLst/>
                <a:latin typeface="+mj-lt"/>
              </a:rPr>
              <a:t>arnsyn</a:t>
            </a:r>
            <a:br>
              <a:rPr lang="sv-SE" sz="1200">
                <a:effectLst/>
                <a:latin typeface="+mj-lt"/>
              </a:rPr>
            </a:br>
            <a:r>
              <a:rPr lang="sv-SE" sz="1600">
                <a:effectLst/>
              </a:rPr>
              <a:t>Varje barn är rättighetsbärare som utan diskriminering ska ha ovillkorlig tillgång till och kunna utkräva sina mänskliga rättigheter. </a:t>
            </a:r>
            <a:endParaRPr lang="sv-SE" sz="1600" strike="sngStrike"/>
          </a:p>
          <a:p>
            <a:endParaRPr lang="sv-SE" sz="1600"/>
          </a:p>
          <a:p>
            <a:r>
              <a:rPr lang="sv-SE" sz="1600"/>
              <a:t>Barnet har unik kunskap, är </a:t>
            </a:r>
            <a:r>
              <a:rPr lang="sv-SE" sz="1600">
                <a:effectLst/>
              </a:rPr>
              <a:t>expert på sin egen situation</a:t>
            </a:r>
            <a:r>
              <a:rPr lang="sv-SE" sz="1600"/>
              <a:t> och ska tas på allvar. Barns d</a:t>
            </a:r>
            <a:r>
              <a:rPr lang="sv-SE" sz="1600">
                <a:effectLst/>
              </a:rPr>
              <a:t>elaktighet är en rättighet </a:t>
            </a:r>
            <a:r>
              <a:rPr lang="sv-SE" sz="1600"/>
              <a:t>och</a:t>
            </a:r>
            <a:r>
              <a:rPr lang="sv-SE" sz="1600">
                <a:effectLst/>
              </a:rPr>
              <a:t> en resurs för hela samhället. Det </a:t>
            </a:r>
            <a:r>
              <a:rPr lang="sv-SE" sz="1600"/>
              <a:t>är vuxenvärldens ansvar att  förverkliga barnets rättigheter.</a:t>
            </a:r>
            <a:endParaRPr lang="sv-SE" sz="1600">
              <a:ea typeface="Lato"/>
              <a:cs typeface="Lato"/>
            </a:endParaRPr>
          </a:p>
          <a:p>
            <a:endParaRPr lang="sv-SE" sz="1200"/>
          </a:p>
        </p:txBody>
      </p:sp>
      <p:sp>
        <p:nvSpPr>
          <p:cNvPr id="41" name="Platshållare för innehåll 1">
            <a:extLst>
              <a:ext uri="{FF2B5EF4-FFF2-40B4-BE49-F238E27FC236}">
                <a16:creationId xmlns:a16="http://schemas.microsoft.com/office/drawing/2014/main" id="{6C656CCF-BFA5-107E-0B1C-74F76CE75178}"/>
              </a:ext>
            </a:extLst>
          </p:cNvPr>
          <p:cNvSpPr txBox="1">
            <a:spLocks/>
          </p:cNvSpPr>
          <p:nvPr/>
        </p:nvSpPr>
        <p:spPr>
          <a:xfrm>
            <a:off x="7992742" y="597578"/>
            <a:ext cx="4064302" cy="4098523"/>
          </a:xfrm>
          <a:prstGeom prst="rect">
            <a:avLst/>
          </a:prstGeom>
        </p:spPr>
        <p:txBody>
          <a:bodyPr vert="horz" lIns="91440" tIns="45720" rIns="91440" bIns="45720" rtlCol="0">
            <a:normAutofit fontScale="47500" lnSpcReduction="20000"/>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900">
                <a:latin typeface="+mj-lt"/>
                <a:ea typeface="Times New Roman" panose="02020603050405020304" pitchFamily="18" charset="0"/>
                <a:cs typeface="Times New Roman" panose="02020603050405020304" pitchFamily="18" charset="0"/>
              </a:rPr>
              <a:t>Vår roll</a:t>
            </a:r>
            <a:br>
              <a:rPr lang="sv-SE" sz="1800">
                <a:latin typeface="+mj-lt"/>
                <a:ea typeface="Times New Roman" panose="02020603050405020304" pitchFamily="18" charset="0"/>
                <a:cs typeface="Times New Roman" panose="02020603050405020304" pitchFamily="18" charset="0"/>
              </a:rPr>
            </a:br>
            <a:r>
              <a:rPr lang="sv-SE" sz="2500">
                <a:ea typeface="Times New Roman" panose="02020603050405020304" pitchFamily="18" charset="0"/>
                <a:cs typeface="Times New Roman"/>
              </a:rPr>
              <a:t>Med utgångspunkt i rekommendationerna från </a:t>
            </a:r>
            <a:r>
              <a:rPr lang="sv-SE" sz="2500" err="1">
                <a:ea typeface="Times New Roman" panose="02020603050405020304" pitchFamily="18" charset="0"/>
                <a:cs typeface="Times New Roman"/>
              </a:rPr>
              <a:t>FN’s</a:t>
            </a:r>
            <a:endParaRPr lang="sv-SE" sz="2500">
              <a:ea typeface="Times New Roman" panose="02020603050405020304" pitchFamily="18" charset="0"/>
              <a:cs typeface="Times New Roman"/>
            </a:endParaRPr>
          </a:p>
          <a:p>
            <a:r>
              <a:rPr lang="sv-SE" sz="2500">
                <a:ea typeface="Times New Roman" panose="02020603050405020304" pitchFamily="18" charset="0"/>
                <a:cs typeface="Times New Roman"/>
              </a:rPr>
              <a:t>barnrättskommitté arbetar vi främst för och med de barn som står längst ifrån att få sina rättigheter förverkligade. </a:t>
            </a:r>
            <a:br>
              <a:rPr lang="sv-SE" sz="2500">
                <a:ea typeface="Times New Roman" panose="02020603050405020304" pitchFamily="18" charset="0"/>
                <a:cs typeface="Times New Roman"/>
              </a:rPr>
            </a:br>
            <a:r>
              <a:rPr lang="sv-SE" sz="2500">
                <a:ea typeface="Times New Roman" panose="02020603050405020304" pitchFamily="18" charset="0"/>
                <a:cs typeface="Times New Roman"/>
              </a:rPr>
              <a:t>Vi skapar effekt för barn genom att: </a:t>
            </a:r>
          </a:p>
          <a:p>
            <a:endParaRPr lang="sv-SE" sz="2500">
              <a:ea typeface="Lato"/>
              <a:cs typeface="Times New Roman"/>
            </a:endParaRPr>
          </a:p>
          <a:p>
            <a:pPr marL="342900" indent="-342900">
              <a:lnSpc>
                <a:spcPct val="107000"/>
              </a:lnSpc>
              <a:spcAft>
                <a:spcPts val="800"/>
              </a:spcAft>
              <a:buFont typeface="Courier New" panose="02070309020205020404" pitchFamily="49" charset="0"/>
              <a:buChar char="o"/>
            </a:pPr>
            <a:r>
              <a:rPr lang="sv-SE" sz="2500">
                <a:ea typeface="Times New Roman" panose="02020603050405020304" pitchFamily="18" charset="0"/>
                <a:cs typeface="Times New Roman"/>
              </a:rPr>
              <a:t>kräva att staten tar sitt ansvar för barnets mänskliga rättigheter, särskilt</a:t>
            </a:r>
            <a:r>
              <a:rPr lang="sv-SE" sz="2500">
                <a:effectLst/>
                <a:ea typeface="Times New Roman" panose="02020603050405020304" pitchFamily="18" charset="0"/>
                <a:cs typeface="Times New Roman"/>
              </a:rPr>
              <a:t> de som finns i barnkonventionen,</a:t>
            </a:r>
            <a:endParaRPr lang="sv-SE" sz="2500">
              <a:effectLst/>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Courier New" panose="02070309020205020404" pitchFamily="49" charset="0"/>
              <a:buChar char="o"/>
            </a:pPr>
            <a:r>
              <a:rPr lang="sv-SE" sz="2500">
                <a:ea typeface="Lato"/>
                <a:cs typeface="Lato"/>
              </a:rPr>
              <a:t>utgå från lokala behov, </a:t>
            </a:r>
            <a:endParaRPr lang="sv-SE" sz="2500"/>
          </a:p>
          <a:p>
            <a:pPr marL="342900" indent="-342900">
              <a:lnSpc>
                <a:spcPct val="107000"/>
              </a:lnSpc>
              <a:spcAft>
                <a:spcPts val="800"/>
              </a:spcAft>
              <a:buFont typeface="Courier New" panose="02070309020205020404" pitchFamily="49" charset="0"/>
              <a:buChar char="o"/>
            </a:pPr>
            <a:r>
              <a:rPr lang="sv-SE" sz="2500">
                <a:ea typeface="Lato"/>
                <a:cs typeface="Times New Roman"/>
              </a:rPr>
              <a:t>arbeta</a:t>
            </a:r>
            <a:r>
              <a:rPr lang="sv-SE" sz="2500">
                <a:effectLst/>
                <a:ea typeface="Times New Roman" panose="02020603050405020304" pitchFamily="18" charset="0"/>
                <a:cs typeface="Times New Roman"/>
              </a:rPr>
              <a:t> systematiskt med barns delaktighet, lyfta </a:t>
            </a:r>
            <a:r>
              <a:rPr lang="sv-SE" sz="2500">
                <a:ea typeface="Times New Roman" panose="02020603050405020304" pitchFamily="18" charset="0"/>
                <a:cs typeface="Times New Roman"/>
              </a:rPr>
              <a:t>barns </a:t>
            </a:r>
            <a:r>
              <a:rPr lang="sv-SE" sz="2500">
                <a:effectLst/>
                <a:ea typeface="Times New Roman" panose="02020603050405020304" pitchFamily="18" charset="0"/>
                <a:cs typeface="Times New Roman"/>
              </a:rPr>
              <a:t>röster</a:t>
            </a:r>
            <a:r>
              <a:rPr lang="sv-SE" sz="2500">
                <a:ea typeface="Times New Roman" panose="02020603050405020304" pitchFamily="18" charset="0"/>
                <a:cs typeface="Times New Roman"/>
              </a:rPr>
              <a:t> och stötta deras egen organisering,</a:t>
            </a:r>
            <a:endParaRPr lang="sv-SE" sz="2500"/>
          </a:p>
          <a:p>
            <a:pPr marL="342900" lvl="0" indent="-342900">
              <a:lnSpc>
                <a:spcPct val="107000"/>
              </a:lnSpc>
              <a:spcAft>
                <a:spcPts val="800"/>
              </a:spcAft>
              <a:buFont typeface="Courier New" panose="02070309020205020404" pitchFamily="49" charset="0"/>
              <a:buChar char="o"/>
              <a:tabLst>
                <a:tab pos="457200" algn="l"/>
              </a:tabLst>
            </a:pPr>
            <a:r>
              <a:rPr lang="sv-SE" sz="2500">
                <a:effectLst/>
                <a:ea typeface="Times New Roman" panose="02020603050405020304" pitchFamily="18" charset="0"/>
                <a:cs typeface="Times New Roman"/>
              </a:rPr>
              <a:t>öka kunskapen om barnets rättigheter bland barn och vuxna</a:t>
            </a:r>
            <a:r>
              <a:rPr lang="sv-SE" sz="2500">
                <a:ea typeface="Times New Roman" panose="02020603050405020304" pitchFamily="18" charset="0"/>
                <a:cs typeface="Times New Roman"/>
              </a:rPr>
              <a:t>,</a:t>
            </a:r>
            <a:endParaRPr lang="sv-SE" sz="2500">
              <a:effectLst/>
              <a:ea typeface="Times New Roman" panose="02020603050405020304" pitchFamily="18" charset="0"/>
              <a:cs typeface="Times New Roman"/>
            </a:endParaRPr>
          </a:p>
          <a:p>
            <a:pPr marL="342900" indent="-342900">
              <a:lnSpc>
                <a:spcPct val="107000"/>
              </a:lnSpc>
              <a:spcAft>
                <a:spcPts val="800"/>
              </a:spcAft>
              <a:buFont typeface="Courier New" panose="02070309020205020404" pitchFamily="49" charset="0"/>
              <a:buChar char="o"/>
              <a:tabLst>
                <a:tab pos="457200" algn="l"/>
              </a:tabLst>
            </a:pPr>
            <a:r>
              <a:rPr lang="sv-SE" sz="2500">
                <a:ea typeface="Lato"/>
                <a:cs typeface="Lato"/>
              </a:rPr>
              <a:t>bedriva trygg och säker verksamhet för barn,</a:t>
            </a:r>
          </a:p>
          <a:p>
            <a:pPr marL="342900" indent="-342900">
              <a:lnSpc>
                <a:spcPct val="107000"/>
              </a:lnSpc>
              <a:spcAft>
                <a:spcPts val="800"/>
              </a:spcAft>
              <a:buFont typeface="Courier New" panose="02070309020205020404" pitchFamily="49" charset="0"/>
              <a:buChar char="o"/>
              <a:tabLst>
                <a:tab pos="457200" algn="l"/>
              </a:tabLst>
            </a:pPr>
            <a:r>
              <a:rPr lang="sv-SE" sz="2500">
                <a:ea typeface="Lato"/>
                <a:cs typeface="Lato"/>
              </a:rPr>
              <a:t>bygga partnerskap med olika aktörer och </a:t>
            </a:r>
            <a:r>
              <a:rPr lang="sv-SE" sz="2500">
                <a:ea typeface="Times New Roman" panose="02020603050405020304" pitchFamily="18" charset="0"/>
                <a:cs typeface="Times New Roman" panose="02020603050405020304" pitchFamily="18" charset="0"/>
              </a:rPr>
              <a:t>utveckla </a:t>
            </a:r>
            <a:r>
              <a:rPr lang="sv-SE" sz="2500">
                <a:ea typeface="Lato"/>
                <a:cs typeface="Lato"/>
              </a:rPr>
              <a:t>innovativa lösningar för att barnets rättigheter ska förverkligas,</a:t>
            </a:r>
            <a:endParaRPr lang="en-US" sz="2500">
              <a:highlight>
                <a:srgbClr val="FFFF00"/>
              </a:highlight>
              <a:ea typeface="Lato"/>
              <a:cs typeface="Lato"/>
            </a:endParaRPr>
          </a:p>
          <a:p>
            <a:pPr marL="342900" lvl="0" indent="-342900">
              <a:lnSpc>
                <a:spcPct val="107000"/>
              </a:lnSpc>
              <a:spcAft>
                <a:spcPts val="800"/>
              </a:spcAft>
              <a:buFont typeface="Courier New" panose="02070309020205020404" pitchFamily="49" charset="0"/>
              <a:buChar char="o"/>
              <a:tabLst>
                <a:tab pos="457200" algn="l"/>
              </a:tabLst>
            </a:pPr>
            <a:r>
              <a:rPr lang="sv-SE" sz="2500">
                <a:ea typeface="Times New Roman" panose="02020603050405020304" pitchFamily="18" charset="0"/>
                <a:cs typeface="Times New Roman"/>
              </a:rPr>
              <a:t>s</a:t>
            </a:r>
            <a:r>
              <a:rPr lang="sv-SE" sz="2500">
                <a:effectLst/>
                <a:ea typeface="Times New Roman" panose="02020603050405020304" pitchFamily="18" charset="0"/>
                <a:cs typeface="Times New Roman"/>
              </a:rPr>
              <a:t>nabbt se till att barn får sina rättigheter förverkligade i kriser och konflikter, </a:t>
            </a:r>
          </a:p>
          <a:p>
            <a:pPr marL="342900" lvl="0" indent="-342900">
              <a:lnSpc>
                <a:spcPct val="107000"/>
              </a:lnSpc>
              <a:spcAft>
                <a:spcPts val="800"/>
              </a:spcAft>
              <a:buFont typeface="Calibri" panose="020F0502020204030204" pitchFamily="34" charset="0"/>
              <a:buChar char="-"/>
              <a:tabLst>
                <a:tab pos="457200" algn="l"/>
              </a:tabLst>
            </a:pPr>
            <a:endParaRPr lang="sv-SE" sz="110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tabLst>
                <a:tab pos="457200" algn="l"/>
              </a:tabLst>
            </a:pPr>
            <a:endParaRPr lang="sv-SE" sz="1100">
              <a:ea typeface="Times New Roman" panose="02020603050405020304" pitchFamily="18" charset="0"/>
              <a:cs typeface="Times New Roman" panose="02020603050405020304" pitchFamily="18" charset="0"/>
            </a:endParaRPr>
          </a:p>
          <a:p>
            <a:endParaRPr lang="sv-SE" sz="1100"/>
          </a:p>
        </p:txBody>
      </p:sp>
      <p:sp>
        <p:nvSpPr>
          <p:cNvPr id="4" name="Platshållare för innehåll 1">
            <a:extLst>
              <a:ext uri="{FF2B5EF4-FFF2-40B4-BE49-F238E27FC236}">
                <a16:creationId xmlns:a16="http://schemas.microsoft.com/office/drawing/2014/main" id="{985FA8A8-A8A0-DFC8-2400-1D314C33F392}"/>
              </a:ext>
            </a:extLst>
          </p:cNvPr>
          <p:cNvSpPr txBox="1">
            <a:spLocks/>
          </p:cNvSpPr>
          <p:nvPr/>
        </p:nvSpPr>
        <p:spPr>
          <a:xfrm>
            <a:off x="720424" y="3795501"/>
            <a:ext cx="3082247" cy="3062499"/>
          </a:xfrm>
          <a:prstGeom prst="rect">
            <a:avLst/>
          </a:prstGeom>
        </p:spPr>
        <p:txBody>
          <a:bodyPr vert="horz" lIns="91440" tIns="45720" rIns="91440" bIns="45720" rtlCol="0">
            <a:normAutofit/>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br>
              <a:rPr lang="sv-SE" sz="1300">
                <a:effectLst/>
              </a:rPr>
            </a:br>
            <a:endParaRPr lang="sv-SE" sz="2500"/>
          </a:p>
          <a:p>
            <a:pPr marL="171450" indent="-171450">
              <a:buFont typeface="Arial" panose="020B0604020202020204" pitchFamily="34" charset="0"/>
              <a:buChar char="•"/>
            </a:pPr>
            <a:endParaRPr lang="sv-SE" sz="2800">
              <a:effectLst/>
            </a:endParaRPr>
          </a:p>
          <a:p>
            <a:pPr marL="171450" indent="-171450">
              <a:buFont typeface="Arial" panose="020B0604020202020204" pitchFamily="34" charset="0"/>
              <a:buChar char="•"/>
            </a:pPr>
            <a:endParaRPr lang="sv-SE" sz="1100">
              <a:effectLst/>
            </a:endParaRPr>
          </a:p>
          <a:p>
            <a:endParaRPr lang="sv-SE" sz="1100"/>
          </a:p>
        </p:txBody>
      </p:sp>
      <p:sp>
        <p:nvSpPr>
          <p:cNvPr id="7" name="textruta 6">
            <a:extLst>
              <a:ext uri="{FF2B5EF4-FFF2-40B4-BE49-F238E27FC236}">
                <a16:creationId xmlns:a16="http://schemas.microsoft.com/office/drawing/2014/main" id="{69E357B3-745A-E754-B7A5-A8569C14CAE5}"/>
              </a:ext>
            </a:extLst>
          </p:cNvPr>
          <p:cNvSpPr txBox="1"/>
          <p:nvPr/>
        </p:nvSpPr>
        <p:spPr>
          <a:xfrm>
            <a:off x="4480737" y="5275268"/>
            <a:ext cx="3380586" cy="1169551"/>
          </a:xfrm>
          <a:prstGeom prst="rect">
            <a:avLst/>
          </a:prstGeom>
          <a:noFill/>
        </p:spPr>
        <p:txBody>
          <a:bodyPr wrap="square" rtlCol="0">
            <a:spAutoFit/>
          </a:bodyPr>
          <a:lstStyle/>
          <a:p>
            <a:r>
              <a:rPr lang="sv-SE" sz="1400">
                <a:latin typeface="+mj-lt"/>
              </a:rPr>
              <a:t>Nationell verksamhet</a:t>
            </a:r>
            <a:endParaRPr lang="sv-SE" sz="1400"/>
          </a:p>
          <a:p>
            <a:r>
              <a:rPr lang="sv-SE" sz="1400"/>
              <a:t>I</a:t>
            </a:r>
            <a:r>
              <a:rPr lang="sv-SE" sz="1400">
                <a:effectLst/>
              </a:rPr>
              <a:t>nriktningen för den svenska verksamheten  är en tillämpning av </a:t>
            </a:r>
          </a:p>
          <a:p>
            <a:r>
              <a:rPr lang="sv-SE" sz="1400">
                <a:effectLst/>
              </a:rPr>
              <a:t>de globala målen anpassade till de utmaningar vi ser för barn i Sverige. </a:t>
            </a:r>
          </a:p>
        </p:txBody>
      </p:sp>
      <p:pic>
        <p:nvPicPr>
          <p:cNvPr id="5" name="Bildobjekt 4">
            <a:extLst>
              <a:ext uri="{FF2B5EF4-FFF2-40B4-BE49-F238E27FC236}">
                <a16:creationId xmlns:a16="http://schemas.microsoft.com/office/drawing/2014/main" id="{9FF8BF21-2855-9C6A-3D4E-EC55EEE2D8A1}"/>
              </a:ext>
            </a:extLst>
          </p:cNvPr>
          <p:cNvPicPr>
            <a:picLocks noChangeAspect="1"/>
          </p:cNvPicPr>
          <p:nvPr/>
        </p:nvPicPr>
        <p:blipFill>
          <a:blip r:embed="rId3"/>
          <a:stretch>
            <a:fillRect/>
          </a:stretch>
        </p:blipFill>
        <p:spPr>
          <a:xfrm>
            <a:off x="9181691" y="4527150"/>
            <a:ext cx="2260057" cy="2260057"/>
          </a:xfrm>
          <a:prstGeom prst="rect">
            <a:avLst/>
          </a:prstGeom>
        </p:spPr>
      </p:pic>
      <p:sp>
        <p:nvSpPr>
          <p:cNvPr id="16" name="textruta 15">
            <a:extLst>
              <a:ext uri="{FF2B5EF4-FFF2-40B4-BE49-F238E27FC236}">
                <a16:creationId xmlns:a16="http://schemas.microsoft.com/office/drawing/2014/main" id="{CF02A6FF-8D05-72EB-4A9F-58345CF544AF}"/>
              </a:ext>
            </a:extLst>
          </p:cNvPr>
          <p:cNvSpPr txBox="1"/>
          <p:nvPr/>
        </p:nvSpPr>
        <p:spPr>
          <a:xfrm>
            <a:off x="8214600" y="4757643"/>
            <a:ext cx="1733335" cy="1169551"/>
          </a:xfrm>
          <a:prstGeom prst="rect">
            <a:avLst/>
          </a:prstGeom>
          <a:noFill/>
        </p:spPr>
        <p:txBody>
          <a:bodyPr wrap="square" rtlCol="0">
            <a:spAutoFit/>
          </a:bodyPr>
          <a:lstStyle/>
          <a:p>
            <a:pPr algn="l"/>
            <a:r>
              <a:rPr lang="sv-SE" altLang="sv-SE" sz="1400">
                <a:solidFill>
                  <a:schemeClr val="accent1"/>
                </a:solidFill>
                <a:latin typeface="+mj-lt"/>
                <a:ea typeface="Calibri" panose="020F0502020204030204" pitchFamily="34" charset="0"/>
                <a:cs typeface="Times New Roman" panose="02020603050405020304" pitchFamily="18" charset="0"/>
              </a:rPr>
              <a:t>Vi skapar </a:t>
            </a:r>
            <a:r>
              <a:rPr kumimoji="0" lang="sv-SE" altLang="sv-SE" sz="1400" i="0" u="none" strike="noStrike" kern="1200" cap="none" spc="0" normalizeH="0" baseline="0" noProof="0">
                <a:ln>
                  <a:noFill/>
                </a:ln>
                <a:solidFill>
                  <a:schemeClr val="accent1"/>
                </a:solidFill>
                <a:effectLst/>
                <a:uLnTx/>
                <a:uFillTx/>
                <a:latin typeface="+mj-lt"/>
                <a:ea typeface="Calibri" panose="020F0502020204030204" pitchFamily="34" charset="0"/>
                <a:cs typeface="Times New Roman" panose="02020603050405020304" pitchFamily="18" charset="0"/>
              </a:rPr>
              <a:t>förändring genom tre arbetssätt som stärker </a:t>
            </a:r>
            <a:r>
              <a:rPr lang="sv-SE" altLang="sv-SE" sz="1400">
                <a:solidFill>
                  <a:schemeClr val="accent1"/>
                </a:solidFill>
                <a:latin typeface="+mj-lt"/>
                <a:ea typeface="Calibri" panose="020F0502020204030204" pitchFamily="34" charset="0"/>
                <a:cs typeface="Times New Roman" panose="02020603050405020304" pitchFamily="18" charset="0"/>
              </a:rPr>
              <a:t>och</a:t>
            </a:r>
            <a:r>
              <a:rPr kumimoji="0" lang="sv-SE" altLang="sv-SE" sz="1400" i="0" u="none" strike="noStrike" kern="1200" cap="none" spc="0" normalizeH="0" baseline="0" noProof="0">
                <a:ln>
                  <a:noFill/>
                </a:ln>
                <a:solidFill>
                  <a:schemeClr val="accent1"/>
                </a:solidFill>
                <a:effectLst/>
                <a:uLnTx/>
                <a:uFillTx/>
                <a:latin typeface="+mj-lt"/>
                <a:ea typeface="Calibri" panose="020F0502020204030204" pitchFamily="34" charset="0"/>
                <a:cs typeface="Times New Roman" panose="02020603050405020304" pitchFamily="18" charset="0"/>
              </a:rPr>
              <a:t> kompletterar varandra</a:t>
            </a:r>
            <a:endParaRPr lang="sv-SE" sz="1400">
              <a:solidFill>
                <a:schemeClr val="accent1"/>
              </a:solidFill>
              <a:latin typeface="+mj-lt"/>
            </a:endParaRPr>
          </a:p>
        </p:txBody>
      </p:sp>
      <p:sp>
        <p:nvSpPr>
          <p:cNvPr id="8" name="textruta 7">
            <a:extLst>
              <a:ext uri="{FF2B5EF4-FFF2-40B4-BE49-F238E27FC236}">
                <a16:creationId xmlns:a16="http://schemas.microsoft.com/office/drawing/2014/main" id="{A20182F6-1020-149F-834B-15EA3D2304C6}"/>
              </a:ext>
            </a:extLst>
          </p:cNvPr>
          <p:cNvSpPr txBox="1"/>
          <p:nvPr/>
        </p:nvSpPr>
        <p:spPr>
          <a:xfrm>
            <a:off x="9702278" y="6240148"/>
            <a:ext cx="1289135" cy="276999"/>
          </a:xfrm>
          <a:prstGeom prst="rect">
            <a:avLst/>
          </a:prstGeom>
          <a:noFill/>
        </p:spPr>
        <p:txBody>
          <a:bodyPr wrap="none" rtlCol="0">
            <a:spAutoFit/>
          </a:bodyPr>
          <a:lstStyle/>
          <a:p>
            <a:pPr algn="l"/>
            <a:r>
              <a:rPr lang="sv-SE" sz="1200" b="1">
                <a:solidFill>
                  <a:srgbClr val="DA291C"/>
                </a:solidFill>
              </a:rPr>
              <a:t>Direkta insatser</a:t>
            </a:r>
          </a:p>
        </p:txBody>
      </p:sp>
      <p:sp>
        <p:nvSpPr>
          <p:cNvPr id="9" name="textruta 8">
            <a:extLst>
              <a:ext uri="{FF2B5EF4-FFF2-40B4-BE49-F238E27FC236}">
                <a16:creationId xmlns:a16="http://schemas.microsoft.com/office/drawing/2014/main" id="{1D65E7B8-4DB0-6F5E-6869-607916324C73}"/>
              </a:ext>
            </a:extLst>
          </p:cNvPr>
          <p:cNvSpPr txBox="1"/>
          <p:nvPr/>
        </p:nvSpPr>
        <p:spPr>
          <a:xfrm rot="17975238">
            <a:off x="9431935" y="5467406"/>
            <a:ext cx="924331" cy="276999"/>
          </a:xfrm>
          <a:prstGeom prst="rect">
            <a:avLst/>
          </a:prstGeom>
          <a:noFill/>
        </p:spPr>
        <p:txBody>
          <a:bodyPr wrap="square" rtlCol="0">
            <a:spAutoFit/>
          </a:bodyPr>
          <a:lstStyle/>
          <a:p>
            <a:pPr algn="l"/>
            <a:r>
              <a:rPr lang="sv-SE" sz="1200" b="1">
                <a:solidFill>
                  <a:srgbClr val="DA291C"/>
                </a:solidFill>
              </a:rPr>
              <a:t>Kunskap</a:t>
            </a:r>
          </a:p>
        </p:txBody>
      </p:sp>
      <p:sp>
        <p:nvSpPr>
          <p:cNvPr id="10" name="textruta 9">
            <a:extLst>
              <a:ext uri="{FF2B5EF4-FFF2-40B4-BE49-F238E27FC236}">
                <a16:creationId xmlns:a16="http://schemas.microsoft.com/office/drawing/2014/main" id="{EAF5EE0F-7805-6F9D-CCCF-6D3EC51B53BF}"/>
              </a:ext>
            </a:extLst>
          </p:cNvPr>
          <p:cNvSpPr txBox="1"/>
          <p:nvPr/>
        </p:nvSpPr>
        <p:spPr>
          <a:xfrm rot="3536885">
            <a:off x="10305885" y="5576501"/>
            <a:ext cx="941435" cy="276999"/>
          </a:xfrm>
          <a:prstGeom prst="rect">
            <a:avLst/>
          </a:prstGeom>
          <a:noFill/>
        </p:spPr>
        <p:txBody>
          <a:bodyPr wrap="square" rtlCol="0">
            <a:spAutoFit/>
          </a:bodyPr>
          <a:lstStyle/>
          <a:p>
            <a:pPr algn="l"/>
            <a:r>
              <a:rPr lang="sv-SE" sz="1200" b="1">
                <a:solidFill>
                  <a:srgbClr val="DA291C"/>
                </a:solidFill>
              </a:rPr>
              <a:t>Påverkan</a:t>
            </a:r>
          </a:p>
        </p:txBody>
      </p:sp>
      <p:sp>
        <p:nvSpPr>
          <p:cNvPr id="17" name="textruta 16">
            <a:extLst>
              <a:ext uri="{FF2B5EF4-FFF2-40B4-BE49-F238E27FC236}">
                <a16:creationId xmlns:a16="http://schemas.microsoft.com/office/drawing/2014/main" id="{10631CB9-E26C-C43C-ED13-B1001F241F92}"/>
              </a:ext>
            </a:extLst>
          </p:cNvPr>
          <p:cNvSpPr txBox="1"/>
          <p:nvPr/>
        </p:nvSpPr>
        <p:spPr>
          <a:xfrm>
            <a:off x="832104" y="3680374"/>
            <a:ext cx="6855716" cy="1169551"/>
          </a:xfrm>
          <a:prstGeom prst="rect">
            <a:avLst/>
          </a:prstGeom>
          <a:noFill/>
        </p:spPr>
        <p:txBody>
          <a:bodyPr wrap="square" rtlCol="0">
            <a:spAutoFit/>
          </a:bodyPr>
          <a:lstStyle/>
          <a:p>
            <a:pPr algn="l"/>
            <a:r>
              <a:rPr lang="sv-SE" sz="1400">
                <a:effectLst/>
                <a:latin typeface="+mj-lt"/>
              </a:rPr>
              <a:t>Save the Childrens fyra GLOBALA MÅL styr allt vårt arbete, såväl nationellt som internationellt:</a:t>
            </a:r>
          </a:p>
          <a:p>
            <a:pPr algn="l"/>
            <a:endParaRPr lang="sv-SE" sz="1400">
              <a:latin typeface="+mj-lt"/>
            </a:endParaRPr>
          </a:p>
          <a:p>
            <a:pPr algn="l"/>
            <a:endParaRPr lang="sv-SE" sz="1400">
              <a:effectLst/>
              <a:latin typeface="+mj-lt"/>
            </a:endParaRPr>
          </a:p>
          <a:p>
            <a:pPr algn="l"/>
            <a:endParaRPr lang="sv-SE" sz="1400">
              <a:effectLst/>
              <a:latin typeface="+mj-lt"/>
            </a:endParaRPr>
          </a:p>
          <a:p>
            <a:pPr algn="l"/>
            <a:endParaRPr lang="sv-SE" sz="1400">
              <a:solidFill>
                <a:schemeClr val="bg1"/>
              </a:solidFill>
            </a:endParaRPr>
          </a:p>
        </p:txBody>
      </p:sp>
      <p:sp>
        <p:nvSpPr>
          <p:cNvPr id="19" name="Rektangel: rundade hörn 18">
            <a:extLst>
              <a:ext uri="{FF2B5EF4-FFF2-40B4-BE49-F238E27FC236}">
                <a16:creationId xmlns:a16="http://schemas.microsoft.com/office/drawing/2014/main" id="{57EC961B-19A1-F497-72F1-2CCA7AF69FFF}"/>
              </a:ext>
            </a:extLst>
          </p:cNvPr>
          <p:cNvSpPr/>
          <p:nvPr/>
        </p:nvSpPr>
        <p:spPr>
          <a:xfrm>
            <a:off x="749808" y="3527255"/>
            <a:ext cx="6882320" cy="3062499"/>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textruta 29">
            <a:extLst>
              <a:ext uri="{FF2B5EF4-FFF2-40B4-BE49-F238E27FC236}">
                <a16:creationId xmlns:a16="http://schemas.microsoft.com/office/drawing/2014/main" id="{ADCE07B9-3095-9B49-D8DC-C794DA1FEA2B}"/>
              </a:ext>
            </a:extLst>
          </p:cNvPr>
          <p:cNvSpPr txBox="1"/>
          <p:nvPr/>
        </p:nvSpPr>
        <p:spPr>
          <a:xfrm>
            <a:off x="838908" y="5272378"/>
            <a:ext cx="3511097" cy="1446550"/>
          </a:xfrm>
          <a:prstGeom prst="rect">
            <a:avLst/>
          </a:prstGeom>
          <a:noFill/>
        </p:spPr>
        <p:txBody>
          <a:bodyPr wrap="square" rtlCol="0">
            <a:spAutoFit/>
          </a:bodyPr>
          <a:lstStyle/>
          <a:p>
            <a:r>
              <a:rPr lang="sv-SE" sz="1400">
                <a:effectLst/>
                <a:latin typeface="+mj-lt"/>
              </a:rPr>
              <a:t>Internationell verksamhet</a:t>
            </a:r>
            <a:br>
              <a:rPr lang="sv-SE" sz="1400">
                <a:effectLst/>
                <a:latin typeface="+mj-lt"/>
              </a:rPr>
            </a:br>
            <a:r>
              <a:rPr lang="sv-SE" sz="1400">
                <a:effectLst/>
              </a:rPr>
              <a:t>Den  internationella verksamheten vägleds av de globala målen, den globala strategin samt regionala och nationella strategier och inriktningar i länder där vi verkar.</a:t>
            </a:r>
          </a:p>
          <a:p>
            <a:pPr algn="l"/>
            <a:endParaRPr lang="sv-SE">
              <a:solidFill>
                <a:schemeClr val="bg1"/>
              </a:solidFill>
            </a:endParaRPr>
          </a:p>
        </p:txBody>
      </p:sp>
      <p:sp>
        <p:nvSpPr>
          <p:cNvPr id="31" name="textruta 30">
            <a:extLst>
              <a:ext uri="{FF2B5EF4-FFF2-40B4-BE49-F238E27FC236}">
                <a16:creationId xmlns:a16="http://schemas.microsoft.com/office/drawing/2014/main" id="{F064418A-9032-63C0-2051-BA2C0AFF95DB}"/>
              </a:ext>
            </a:extLst>
          </p:cNvPr>
          <p:cNvSpPr txBox="1"/>
          <p:nvPr/>
        </p:nvSpPr>
        <p:spPr>
          <a:xfrm flipH="1">
            <a:off x="832103" y="4725753"/>
            <a:ext cx="1499617" cy="461665"/>
          </a:xfrm>
          <a:prstGeom prst="rect">
            <a:avLst/>
          </a:prstGeom>
          <a:noFill/>
        </p:spPr>
        <p:txBody>
          <a:bodyPr wrap="square" rtlCol="0">
            <a:spAutoFit/>
          </a:bodyPr>
          <a:lstStyle/>
          <a:p>
            <a:pPr algn="ctr"/>
            <a:r>
              <a:rPr lang="sv-SE" sz="1200" b="1">
                <a:solidFill>
                  <a:srgbClr val="DA291C"/>
                </a:solidFill>
                <a:effectLst/>
              </a:rPr>
              <a:t>Hälsosam start </a:t>
            </a:r>
          </a:p>
          <a:p>
            <a:pPr algn="ctr"/>
            <a:r>
              <a:rPr lang="sv-SE" sz="1200" b="1">
                <a:solidFill>
                  <a:srgbClr val="DA291C"/>
                </a:solidFill>
                <a:effectLst/>
              </a:rPr>
              <a:t>i livet</a:t>
            </a:r>
            <a:endParaRPr lang="sv-SE" sz="1200" b="1">
              <a:solidFill>
                <a:srgbClr val="DA291C"/>
              </a:solidFill>
            </a:endParaRPr>
          </a:p>
        </p:txBody>
      </p:sp>
      <p:grpSp>
        <p:nvGrpSpPr>
          <p:cNvPr id="33" name="object 9">
            <a:extLst>
              <a:ext uri="{FF2B5EF4-FFF2-40B4-BE49-F238E27FC236}">
                <a16:creationId xmlns:a16="http://schemas.microsoft.com/office/drawing/2014/main" id="{A4D15389-3CCF-FB41-1AEA-0E388CACE733}"/>
              </a:ext>
            </a:extLst>
          </p:cNvPr>
          <p:cNvGrpSpPr/>
          <p:nvPr/>
        </p:nvGrpSpPr>
        <p:grpSpPr>
          <a:xfrm>
            <a:off x="1108060" y="4138726"/>
            <a:ext cx="980129" cy="584911"/>
            <a:chOff x="5260844" y="2924561"/>
            <a:chExt cx="861313" cy="475994"/>
          </a:xfrm>
        </p:grpSpPr>
        <p:sp>
          <p:nvSpPr>
            <p:cNvPr id="34" name="object 10">
              <a:extLst>
                <a:ext uri="{FF2B5EF4-FFF2-40B4-BE49-F238E27FC236}">
                  <a16:creationId xmlns:a16="http://schemas.microsoft.com/office/drawing/2014/main" id="{25716169-C119-ED4A-04DA-C31FAB5E9B5D}"/>
                </a:ext>
              </a:extLst>
            </p:cNvPr>
            <p:cNvSpPr/>
            <p:nvPr/>
          </p:nvSpPr>
          <p:spPr>
            <a:xfrm>
              <a:off x="5362959" y="2924561"/>
              <a:ext cx="306705" cy="351155"/>
            </a:xfrm>
            <a:custGeom>
              <a:avLst/>
              <a:gdLst/>
              <a:ahLst/>
              <a:cxnLst/>
              <a:rect l="l" t="t" r="r" b="b"/>
              <a:pathLst>
                <a:path w="306704" h="351154">
                  <a:moveTo>
                    <a:pt x="32334" y="255778"/>
                  </a:moveTo>
                  <a:lnTo>
                    <a:pt x="30907" y="277057"/>
                  </a:lnTo>
                  <a:lnTo>
                    <a:pt x="26692" y="299296"/>
                  </a:lnTo>
                  <a:lnTo>
                    <a:pt x="17214" y="317298"/>
                  </a:lnTo>
                  <a:lnTo>
                    <a:pt x="0" y="325869"/>
                  </a:lnTo>
                  <a:lnTo>
                    <a:pt x="20091" y="341538"/>
                  </a:lnTo>
                  <a:lnTo>
                    <a:pt x="38428" y="349076"/>
                  </a:lnTo>
                  <a:lnTo>
                    <a:pt x="54001" y="350945"/>
                  </a:lnTo>
                  <a:lnTo>
                    <a:pt x="65798" y="349605"/>
                  </a:lnTo>
                  <a:lnTo>
                    <a:pt x="65798" y="324739"/>
                  </a:lnTo>
                  <a:lnTo>
                    <a:pt x="61517" y="318006"/>
                  </a:lnTo>
                  <a:lnTo>
                    <a:pt x="56224" y="308413"/>
                  </a:lnTo>
                  <a:lnTo>
                    <a:pt x="49762" y="295324"/>
                  </a:lnTo>
                  <a:lnTo>
                    <a:pt x="41973" y="278104"/>
                  </a:lnTo>
                  <a:lnTo>
                    <a:pt x="35166" y="262267"/>
                  </a:lnTo>
                  <a:lnTo>
                    <a:pt x="32334" y="255778"/>
                  </a:lnTo>
                  <a:close/>
                </a:path>
                <a:path w="306704" h="351154">
                  <a:moveTo>
                    <a:pt x="283431" y="109093"/>
                  </a:moveTo>
                  <a:lnTo>
                    <a:pt x="79692" y="109093"/>
                  </a:lnTo>
                  <a:lnTo>
                    <a:pt x="80263" y="109372"/>
                  </a:lnTo>
                  <a:lnTo>
                    <a:pt x="257251" y="202641"/>
                  </a:lnTo>
                  <a:lnTo>
                    <a:pt x="257530" y="202920"/>
                  </a:lnTo>
                  <a:lnTo>
                    <a:pt x="267182" y="202920"/>
                  </a:lnTo>
                  <a:lnTo>
                    <a:pt x="267741" y="202641"/>
                  </a:lnTo>
                  <a:lnTo>
                    <a:pt x="268033" y="202361"/>
                  </a:lnTo>
                  <a:lnTo>
                    <a:pt x="280225" y="188506"/>
                  </a:lnTo>
                  <a:lnTo>
                    <a:pt x="282498" y="182003"/>
                  </a:lnTo>
                  <a:lnTo>
                    <a:pt x="282778" y="181724"/>
                  </a:lnTo>
                  <a:lnTo>
                    <a:pt x="285686" y="170989"/>
                  </a:lnTo>
                  <a:lnTo>
                    <a:pt x="287105" y="159605"/>
                  </a:lnTo>
                  <a:lnTo>
                    <a:pt x="287502" y="149563"/>
                  </a:lnTo>
                  <a:lnTo>
                    <a:pt x="287604" y="135940"/>
                  </a:lnTo>
                  <a:lnTo>
                    <a:pt x="283431" y="109093"/>
                  </a:lnTo>
                  <a:close/>
                </a:path>
                <a:path w="306704" h="351154">
                  <a:moveTo>
                    <a:pt x="153161" y="0"/>
                  </a:moveTo>
                  <a:lnTo>
                    <a:pt x="109987" y="6920"/>
                  </a:lnTo>
                  <a:lnTo>
                    <a:pt x="72996" y="26198"/>
                  </a:lnTo>
                  <a:lnTo>
                    <a:pt x="44149" y="55610"/>
                  </a:lnTo>
                  <a:lnTo>
                    <a:pt x="25403" y="92932"/>
                  </a:lnTo>
                  <a:lnTo>
                    <a:pt x="18719" y="135940"/>
                  </a:lnTo>
                  <a:lnTo>
                    <a:pt x="19113" y="149563"/>
                  </a:lnTo>
                  <a:lnTo>
                    <a:pt x="20383" y="164377"/>
                  </a:lnTo>
                  <a:lnTo>
                    <a:pt x="22663" y="178822"/>
                  </a:lnTo>
                  <a:lnTo>
                    <a:pt x="26085" y="191338"/>
                  </a:lnTo>
                  <a:lnTo>
                    <a:pt x="26085" y="191617"/>
                  </a:lnTo>
                  <a:lnTo>
                    <a:pt x="34367" y="185559"/>
                  </a:lnTo>
                  <a:lnTo>
                    <a:pt x="42573" y="159605"/>
                  </a:lnTo>
                  <a:lnTo>
                    <a:pt x="55607" y="129138"/>
                  </a:lnTo>
                  <a:lnTo>
                    <a:pt x="78562" y="109093"/>
                  </a:lnTo>
                  <a:lnTo>
                    <a:pt x="283431" y="109093"/>
                  </a:lnTo>
                  <a:lnTo>
                    <a:pt x="280919" y="92932"/>
                  </a:lnTo>
                  <a:lnTo>
                    <a:pt x="262171" y="55610"/>
                  </a:lnTo>
                  <a:lnTo>
                    <a:pt x="233321" y="26198"/>
                  </a:lnTo>
                  <a:lnTo>
                    <a:pt x="196331" y="6920"/>
                  </a:lnTo>
                  <a:lnTo>
                    <a:pt x="153161" y="0"/>
                  </a:lnTo>
                  <a:close/>
                </a:path>
                <a:path w="306704" h="351154">
                  <a:moveTo>
                    <a:pt x="282851" y="181724"/>
                  </a:moveTo>
                  <a:lnTo>
                    <a:pt x="282778" y="182003"/>
                  </a:lnTo>
                  <a:lnTo>
                    <a:pt x="282851" y="181724"/>
                  </a:lnTo>
                  <a:close/>
                </a:path>
                <a:path w="306704" h="351154">
                  <a:moveTo>
                    <a:pt x="273697" y="256336"/>
                  </a:moveTo>
                  <a:lnTo>
                    <a:pt x="270865" y="262839"/>
                  </a:lnTo>
                  <a:lnTo>
                    <a:pt x="267741" y="270471"/>
                  </a:lnTo>
                  <a:lnTo>
                    <a:pt x="264337" y="278104"/>
                  </a:lnTo>
                  <a:lnTo>
                    <a:pt x="256548" y="295324"/>
                  </a:lnTo>
                  <a:lnTo>
                    <a:pt x="250086" y="308413"/>
                  </a:lnTo>
                  <a:lnTo>
                    <a:pt x="244794" y="318006"/>
                  </a:lnTo>
                  <a:lnTo>
                    <a:pt x="240512" y="324739"/>
                  </a:lnTo>
                  <a:lnTo>
                    <a:pt x="240512" y="349605"/>
                  </a:lnTo>
                  <a:lnTo>
                    <a:pt x="252152" y="350986"/>
                  </a:lnTo>
                  <a:lnTo>
                    <a:pt x="267674" y="349186"/>
                  </a:lnTo>
                  <a:lnTo>
                    <a:pt x="286068" y="341661"/>
                  </a:lnTo>
                  <a:lnTo>
                    <a:pt x="306323" y="325869"/>
                  </a:lnTo>
                  <a:lnTo>
                    <a:pt x="289181" y="317387"/>
                  </a:lnTo>
                  <a:lnTo>
                    <a:pt x="279590" y="299580"/>
                  </a:lnTo>
                  <a:lnTo>
                    <a:pt x="275209" y="277534"/>
                  </a:lnTo>
                  <a:lnTo>
                    <a:pt x="273697" y="256336"/>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35" name="object 11">
              <a:extLst>
                <a:ext uri="{FF2B5EF4-FFF2-40B4-BE49-F238E27FC236}">
                  <a16:creationId xmlns:a16="http://schemas.microsoft.com/office/drawing/2014/main" id="{042C51C0-0A8B-4667-6BB2-3DC884548E26}"/>
                </a:ext>
              </a:extLst>
            </p:cNvPr>
            <p:cNvSpPr/>
            <p:nvPr/>
          </p:nvSpPr>
          <p:spPr>
            <a:xfrm>
              <a:off x="5260844" y="3128775"/>
              <a:ext cx="510540" cy="271780"/>
            </a:xfrm>
            <a:custGeom>
              <a:avLst/>
              <a:gdLst/>
              <a:ahLst/>
              <a:cxnLst/>
              <a:rect l="l" t="t" r="r" b="b"/>
              <a:pathLst>
                <a:path w="510539" h="271779">
                  <a:moveTo>
                    <a:pt x="172732" y="154686"/>
                  </a:moveTo>
                  <a:lnTo>
                    <a:pt x="132303" y="157333"/>
                  </a:lnTo>
                  <a:lnTo>
                    <a:pt x="63042" y="173316"/>
                  </a:lnTo>
                  <a:lnTo>
                    <a:pt x="23541" y="215515"/>
                  </a:lnTo>
                  <a:lnTo>
                    <a:pt x="1422" y="262801"/>
                  </a:lnTo>
                  <a:lnTo>
                    <a:pt x="0" y="266750"/>
                  </a:lnTo>
                  <a:lnTo>
                    <a:pt x="2832" y="271272"/>
                  </a:lnTo>
                  <a:lnTo>
                    <a:pt x="507720" y="271272"/>
                  </a:lnTo>
                  <a:lnTo>
                    <a:pt x="510540" y="266750"/>
                  </a:lnTo>
                  <a:lnTo>
                    <a:pt x="509130" y="262801"/>
                  </a:lnTo>
                  <a:lnTo>
                    <a:pt x="500536" y="241989"/>
                  </a:lnTo>
                  <a:lnTo>
                    <a:pt x="489971" y="221310"/>
                  </a:lnTo>
                  <a:lnTo>
                    <a:pt x="254711" y="221310"/>
                  </a:lnTo>
                  <a:lnTo>
                    <a:pt x="253580" y="220738"/>
                  </a:lnTo>
                  <a:lnTo>
                    <a:pt x="237687" y="208119"/>
                  </a:lnTo>
                  <a:lnTo>
                    <a:pt x="223967" y="197032"/>
                  </a:lnTo>
                  <a:lnTo>
                    <a:pt x="172732" y="154686"/>
                  </a:lnTo>
                  <a:close/>
                </a:path>
                <a:path w="510539" h="271779">
                  <a:moveTo>
                    <a:pt x="337820" y="154686"/>
                  </a:moveTo>
                  <a:lnTo>
                    <a:pt x="330155" y="160992"/>
                  </a:lnTo>
                  <a:lnTo>
                    <a:pt x="256971" y="220459"/>
                  </a:lnTo>
                  <a:lnTo>
                    <a:pt x="256120" y="221310"/>
                  </a:lnTo>
                  <a:lnTo>
                    <a:pt x="489971" y="221310"/>
                  </a:lnTo>
                  <a:lnTo>
                    <a:pt x="487011" y="215515"/>
                  </a:lnTo>
                  <a:lnTo>
                    <a:pt x="447509" y="173316"/>
                  </a:lnTo>
                  <a:lnTo>
                    <a:pt x="404956" y="157653"/>
                  </a:lnTo>
                  <a:lnTo>
                    <a:pt x="379603" y="155455"/>
                  </a:lnTo>
                  <a:lnTo>
                    <a:pt x="337820" y="154686"/>
                  </a:lnTo>
                  <a:close/>
                </a:path>
                <a:path w="510539" h="271779">
                  <a:moveTo>
                    <a:pt x="120434" y="0"/>
                  </a:moveTo>
                  <a:lnTo>
                    <a:pt x="120434" y="1409"/>
                  </a:lnTo>
                  <a:lnTo>
                    <a:pt x="122128" y="8310"/>
                  </a:lnTo>
                  <a:lnTo>
                    <a:pt x="125520" y="16405"/>
                  </a:lnTo>
                  <a:lnTo>
                    <a:pt x="131246" y="24551"/>
                  </a:lnTo>
                  <a:lnTo>
                    <a:pt x="139941" y="31610"/>
                  </a:lnTo>
                  <a:lnTo>
                    <a:pt x="147240" y="49671"/>
                  </a:lnTo>
                  <a:lnTo>
                    <a:pt x="157849" y="74342"/>
                  </a:lnTo>
                  <a:lnTo>
                    <a:pt x="169789" y="99215"/>
                  </a:lnTo>
                  <a:lnTo>
                    <a:pt x="180644" y="116865"/>
                  </a:lnTo>
                  <a:lnTo>
                    <a:pt x="180644" y="144526"/>
                  </a:lnTo>
                  <a:lnTo>
                    <a:pt x="182626" y="147345"/>
                  </a:lnTo>
                  <a:lnTo>
                    <a:pt x="183184" y="147916"/>
                  </a:lnTo>
                  <a:lnTo>
                    <a:pt x="186575" y="152425"/>
                  </a:lnTo>
                  <a:lnTo>
                    <a:pt x="193078" y="158076"/>
                  </a:lnTo>
                  <a:lnTo>
                    <a:pt x="193078" y="127304"/>
                  </a:lnTo>
                  <a:lnTo>
                    <a:pt x="216083" y="127304"/>
                  </a:lnTo>
                  <a:lnTo>
                    <a:pt x="183314" y="98035"/>
                  </a:lnTo>
                  <a:lnTo>
                    <a:pt x="160690" y="49378"/>
                  </a:lnTo>
                  <a:lnTo>
                    <a:pt x="150393" y="23710"/>
                  </a:lnTo>
                  <a:lnTo>
                    <a:pt x="149263" y="22580"/>
                  </a:lnTo>
                  <a:lnTo>
                    <a:pt x="147853" y="21729"/>
                  </a:lnTo>
                  <a:lnTo>
                    <a:pt x="140779" y="18338"/>
                  </a:lnTo>
                  <a:lnTo>
                    <a:pt x="136829" y="12128"/>
                  </a:lnTo>
                  <a:lnTo>
                    <a:pt x="134848" y="6769"/>
                  </a:lnTo>
                  <a:lnTo>
                    <a:pt x="120434" y="0"/>
                  </a:lnTo>
                  <a:close/>
                </a:path>
                <a:path w="510539" h="271779">
                  <a:moveTo>
                    <a:pt x="329907" y="127304"/>
                  </a:moveTo>
                  <a:lnTo>
                    <a:pt x="317461" y="127304"/>
                  </a:lnTo>
                  <a:lnTo>
                    <a:pt x="317461" y="158076"/>
                  </a:lnTo>
                  <a:lnTo>
                    <a:pt x="323964" y="152425"/>
                  </a:lnTo>
                  <a:lnTo>
                    <a:pt x="327355" y="147916"/>
                  </a:lnTo>
                  <a:lnTo>
                    <a:pt x="327926" y="147345"/>
                  </a:lnTo>
                  <a:lnTo>
                    <a:pt x="329907" y="144526"/>
                  </a:lnTo>
                  <a:lnTo>
                    <a:pt x="329907" y="127304"/>
                  </a:lnTo>
                  <a:close/>
                </a:path>
                <a:path w="510539" h="271779">
                  <a:moveTo>
                    <a:pt x="216083" y="127304"/>
                  </a:moveTo>
                  <a:lnTo>
                    <a:pt x="193078" y="127304"/>
                  </a:lnTo>
                  <a:lnTo>
                    <a:pt x="207251" y="136705"/>
                  </a:lnTo>
                  <a:lnTo>
                    <a:pt x="223540" y="145548"/>
                  </a:lnTo>
                  <a:lnTo>
                    <a:pt x="240146" y="152115"/>
                  </a:lnTo>
                  <a:lnTo>
                    <a:pt x="255270" y="154686"/>
                  </a:lnTo>
                  <a:lnTo>
                    <a:pt x="270395" y="152115"/>
                  </a:lnTo>
                  <a:lnTo>
                    <a:pt x="287004" y="145548"/>
                  </a:lnTo>
                  <a:lnTo>
                    <a:pt x="293051" y="142265"/>
                  </a:lnTo>
                  <a:lnTo>
                    <a:pt x="255270" y="142265"/>
                  </a:lnTo>
                  <a:lnTo>
                    <a:pt x="239323" y="138829"/>
                  </a:lnTo>
                  <a:lnTo>
                    <a:pt x="221205" y="130443"/>
                  </a:lnTo>
                  <a:lnTo>
                    <a:pt x="216083" y="127304"/>
                  </a:lnTo>
                  <a:close/>
                </a:path>
                <a:path w="510539" h="271779">
                  <a:moveTo>
                    <a:pt x="390118" y="0"/>
                  </a:moveTo>
                  <a:lnTo>
                    <a:pt x="375704" y="6769"/>
                  </a:lnTo>
                  <a:lnTo>
                    <a:pt x="373722" y="12128"/>
                  </a:lnTo>
                  <a:lnTo>
                    <a:pt x="369760" y="18338"/>
                  </a:lnTo>
                  <a:lnTo>
                    <a:pt x="362699" y="21729"/>
                  </a:lnTo>
                  <a:lnTo>
                    <a:pt x="361289" y="22580"/>
                  </a:lnTo>
                  <a:lnTo>
                    <a:pt x="360146" y="23710"/>
                  </a:lnTo>
                  <a:lnTo>
                    <a:pt x="359867" y="25120"/>
                  </a:lnTo>
                  <a:lnTo>
                    <a:pt x="349733" y="49671"/>
                  </a:lnTo>
                  <a:lnTo>
                    <a:pt x="327232" y="98035"/>
                  </a:lnTo>
                  <a:lnTo>
                    <a:pt x="289336" y="130443"/>
                  </a:lnTo>
                  <a:lnTo>
                    <a:pt x="255270" y="142265"/>
                  </a:lnTo>
                  <a:lnTo>
                    <a:pt x="293051" y="142265"/>
                  </a:lnTo>
                  <a:lnTo>
                    <a:pt x="303293" y="136705"/>
                  </a:lnTo>
                  <a:lnTo>
                    <a:pt x="317461" y="127304"/>
                  </a:lnTo>
                  <a:lnTo>
                    <a:pt x="329907" y="127304"/>
                  </a:lnTo>
                  <a:lnTo>
                    <a:pt x="329907" y="116865"/>
                  </a:lnTo>
                  <a:lnTo>
                    <a:pt x="340755" y="99097"/>
                  </a:lnTo>
                  <a:lnTo>
                    <a:pt x="352693" y="74237"/>
                  </a:lnTo>
                  <a:lnTo>
                    <a:pt x="363413" y="49378"/>
                  </a:lnTo>
                  <a:lnTo>
                    <a:pt x="370611" y="31610"/>
                  </a:lnTo>
                  <a:lnTo>
                    <a:pt x="379744" y="24142"/>
                  </a:lnTo>
                  <a:lnTo>
                    <a:pt x="385560" y="15486"/>
                  </a:lnTo>
                  <a:lnTo>
                    <a:pt x="388779" y="7198"/>
                  </a:lnTo>
                  <a:lnTo>
                    <a:pt x="389998" y="1409"/>
                  </a:lnTo>
                  <a:lnTo>
                    <a:pt x="390118" y="0"/>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pic>
          <p:nvPicPr>
            <p:cNvPr id="37" name="object 12">
              <a:extLst>
                <a:ext uri="{FF2B5EF4-FFF2-40B4-BE49-F238E27FC236}">
                  <a16:creationId xmlns:a16="http://schemas.microsoft.com/office/drawing/2014/main" id="{AFD286C7-4F9D-FB3C-A8E7-5057D884498D}"/>
                </a:ext>
              </a:extLst>
            </p:cNvPr>
            <p:cNvPicPr/>
            <p:nvPr/>
          </p:nvPicPr>
          <p:blipFill>
            <a:blip r:embed="rId4" cstate="print"/>
            <a:stretch>
              <a:fillRect/>
            </a:stretch>
          </p:blipFill>
          <p:spPr>
            <a:xfrm>
              <a:off x="5862827" y="3211065"/>
              <a:ext cx="176784" cy="123444"/>
            </a:xfrm>
            <a:prstGeom prst="rect">
              <a:avLst/>
            </a:prstGeom>
          </p:spPr>
        </p:pic>
        <p:sp>
          <p:nvSpPr>
            <p:cNvPr id="38" name="object 13">
              <a:extLst>
                <a:ext uri="{FF2B5EF4-FFF2-40B4-BE49-F238E27FC236}">
                  <a16:creationId xmlns:a16="http://schemas.microsoft.com/office/drawing/2014/main" id="{6DDEEB1D-36BB-AB88-6975-98CDD54DE82A}"/>
                </a:ext>
              </a:extLst>
            </p:cNvPr>
            <p:cNvSpPr/>
            <p:nvPr/>
          </p:nvSpPr>
          <p:spPr>
            <a:xfrm>
              <a:off x="5780527" y="3080009"/>
              <a:ext cx="341630" cy="315595"/>
            </a:xfrm>
            <a:custGeom>
              <a:avLst/>
              <a:gdLst/>
              <a:ahLst/>
              <a:cxnLst/>
              <a:rect l="l" t="t" r="r" b="b"/>
              <a:pathLst>
                <a:path w="341629" h="315595">
                  <a:moveTo>
                    <a:pt x="74726" y="54952"/>
                  </a:moveTo>
                  <a:lnTo>
                    <a:pt x="74523" y="54952"/>
                  </a:lnTo>
                  <a:lnTo>
                    <a:pt x="46307" y="57555"/>
                  </a:lnTo>
                  <a:lnTo>
                    <a:pt x="22531" y="64933"/>
                  </a:lnTo>
                  <a:lnTo>
                    <a:pt x="6120" y="77386"/>
                  </a:lnTo>
                  <a:lnTo>
                    <a:pt x="0" y="95211"/>
                  </a:lnTo>
                  <a:lnTo>
                    <a:pt x="2096" y="111608"/>
                  </a:lnTo>
                  <a:lnTo>
                    <a:pt x="6740" y="124928"/>
                  </a:lnTo>
                  <a:lnTo>
                    <a:pt x="11465" y="143198"/>
                  </a:lnTo>
                  <a:lnTo>
                    <a:pt x="13804" y="174447"/>
                  </a:lnTo>
                  <a:lnTo>
                    <a:pt x="13804" y="175298"/>
                  </a:lnTo>
                  <a:lnTo>
                    <a:pt x="14859" y="176148"/>
                  </a:lnTo>
                  <a:lnTo>
                    <a:pt x="15709" y="176148"/>
                  </a:lnTo>
                  <a:lnTo>
                    <a:pt x="32409" y="172715"/>
                  </a:lnTo>
                  <a:lnTo>
                    <a:pt x="50104" y="164626"/>
                  </a:lnTo>
                  <a:lnTo>
                    <a:pt x="64137" y="152342"/>
                  </a:lnTo>
                  <a:lnTo>
                    <a:pt x="69850" y="136321"/>
                  </a:lnTo>
                  <a:lnTo>
                    <a:pt x="67332" y="118530"/>
                  </a:lnTo>
                  <a:lnTo>
                    <a:pt x="63084" y="102317"/>
                  </a:lnTo>
                  <a:lnTo>
                    <a:pt x="62059" y="90219"/>
                  </a:lnTo>
                  <a:lnTo>
                    <a:pt x="69215" y="84772"/>
                  </a:lnTo>
                  <a:lnTo>
                    <a:pt x="69690" y="77148"/>
                  </a:lnTo>
                  <a:lnTo>
                    <a:pt x="70780" y="69624"/>
                  </a:lnTo>
                  <a:lnTo>
                    <a:pt x="72465" y="62219"/>
                  </a:lnTo>
                  <a:lnTo>
                    <a:pt x="74726" y="54952"/>
                  </a:lnTo>
                  <a:close/>
                </a:path>
                <a:path w="341629" h="315595">
                  <a:moveTo>
                    <a:pt x="106159" y="245592"/>
                  </a:moveTo>
                  <a:lnTo>
                    <a:pt x="64093" y="254249"/>
                  </a:lnTo>
                  <a:lnTo>
                    <a:pt x="20599" y="305244"/>
                  </a:lnTo>
                  <a:lnTo>
                    <a:pt x="19748" y="313118"/>
                  </a:lnTo>
                  <a:lnTo>
                    <a:pt x="21869" y="315467"/>
                  </a:lnTo>
                  <a:lnTo>
                    <a:pt x="319519" y="315467"/>
                  </a:lnTo>
                  <a:lnTo>
                    <a:pt x="321640" y="313118"/>
                  </a:lnTo>
                  <a:lnTo>
                    <a:pt x="321424" y="310565"/>
                  </a:lnTo>
                  <a:lnTo>
                    <a:pt x="321424" y="310133"/>
                  </a:lnTo>
                  <a:lnTo>
                    <a:pt x="321208" y="309714"/>
                  </a:lnTo>
                  <a:lnTo>
                    <a:pt x="321208" y="309283"/>
                  </a:lnTo>
                  <a:lnTo>
                    <a:pt x="305359" y="276926"/>
                  </a:lnTo>
                  <a:lnTo>
                    <a:pt x="303433" y="275628"/>
                  </a:lnTo>
                  <a:lnTo>
                    <a:pt x="170268" y="275628"/>
                  </a:lnTo>
                  <a:lnTo>
                    <a:pt x="145142" y="272222"/>
                  </a:lnTo>
                  <a:lnTo>
                    <a:pt x="126746" y="264044"/>
                  </a:lnTo>
                  <a:lnTo>
                    <a:pt x="114083" y="254148"/>
                  </a:lnTo>
                  <a:lnTo>
                    <a:pt x="106159" y="245592"/>
                  </a:lnTo>
                  <a:close/>
                </a:path>
                <a:path w="341629" h="315595">
                  <a:moveTo>
                    <a:pt x="233527" y="245592"/>
                  </a:moveTo>
                  <a:lnTo>
                    <a:pt x="225200" y="255589"/>
                  </a:lnTo>
                  <a:lnTo>
                    <a:pt x="212890" y="265325"/>
                  </a:lnTo>
                  <a:lnTo>
                    <a:pt x="195083" y="272703"/>
                  </a:lnTo>
                  <a:lnTo>
                    <a:pt x="170268" y="275628"/>
                  </a:lnTo>
                  <a:lnTo>
                    <a:pt x="303433" y="275628"/>
                  </a:lnTo>
                  <a:lnTo>
                    <a:pt x="276734" y="257630"/>
                  </a:lnTo>
                  <a:lnTo>
                    <a:pt x="248426" y="248237"/>
                  </a:lnTo>
                  <a:lnTo>
                    <a:pt x="233527" y="245592"/>
                  </a:lnTo>
                  <a:close/>
                </a:path>
                <a:path w="341629" h="315595">
                  <a:moveTo>
                    <a:pt x="258705" y="66662"/>
                  </a:moveTo>
                  <a:lnTo>
                    <a:pt x="240118" y="66662"/>
                  </a:lnTo>
                  <a:lnTo>
                    <a:pt x="241388" y="67513"/>
                  </a:lnTo>
                  <a:lnTo>
                    <a:pt x="241861" y="93886"/>
                  </a:lnTo>
                  <a:lnTo>
                    <a:pt x="242133" y="112228"/>
                  </a:lnTo>
                  <a:lnTo>
                    <a:pt x="242239" y="128231"/>
                  </a:lnTo>
                  <a:lnTo>
                    <a:pt x="243090" y="129082"/>
                  </a:lnTo>
                  <a:lnTo>
                    <a:pt x="248818" y="129082"/>
                  </a:lnTo>
                  <a:lnTo>
                    <a:pt x="249669" y="128231"/>
                  </a:lnTo>
                  <a:lnTo>
                    <a:pt x="257517" y="119710"/>
                  </a:lnTo>
                  <a:lnTo>
                    <a:pt x="259219" y="115874"/>
                  </a:lnTo>
                  <a:lnTo>
                    <a:pt x="259219" y="115442"/>
                  </a:lnTo>
                  <a:lnTo>
                    <a:pt x="259356" y="115442"/>
                  </a:lnTo>
                  <a:lnTo>
                    <a:pt x="261487" y="108732"/>
                  </a:lnTo>
                  <a:lnTo>
                    <a:pt x="262537" y="101390"/>
                  </a:lnTo>
                  <a:lnTo>
                    <a:pt x="262789" y="94935"/>
                  </a:lnTo>
                  <a:lnTo>
                    <a:pt x="262826" y="86258"/>
                  </a:lnTo>
                  <a:lnTo>
                    <a:pt x="258705" y="66662"/>
                  </a:lnTo>
                  <a:close/>
                </a:path>
                <a:path w="341629" h="315595">
                  <a:moveTo>
                    <a:pt x="170903" y="0"/>
                  </a:moveTo>
                  <a:lnTo>
                    <a:pt x="134533" y="6798"/>
                  </a:lnTo>
                  <a:lnTo>
                    <a:pt x="105224" y="25317"/>
                  </a:lnTo>
                  <a:lnTo>
                    <a:pt x="85666" y="52742"/>
                  </a:lnTo>
                  <a:lnTo>
                    <a:pt x="78549" y="86258"/>
                  </a:lnTo>
                  <a:lnTo>
                    <a:pt x="78654" y="94935"/>
                  </a:lnTo>
                  <a:lnTo>
                    <a:pt x="79054" y="101973"/>
                  </a:lnTo>
                  <a:lnTo>
                    <a:pt x="80253" y="109509"/>
                  </a:lnTo>
                  <a:lnTo>
                    <a:pt x="82588" y="116725"/>
                  </a:lnTo>
                  <a:lnTo>
                    <a:pt x="88747" y="121831"/>
                  </a:lnTo>
                  <a:lnTo>
                    <a:pt x="90868" y="124815"/>
                  </a:lnTo>
                  <a:lnTo>
                    <a:pt x="91287" y="126517"/>
                  </a:lnTo>
                  <a:lnTo>
                    <a:pt x="92138" y="127380"/>
                  </a:lnTo>
                  <a:lnTo>
                    <a:pt x="92570" y="127380"/>
                  </a:lnTo>
                  <a:lnTo>
                    <a:pt x="95745" y="127800"/>
                  </a:lnTo>
                  <a:lnTo>
                    <a:pt x="96596" y="127800"/>
                  </a:lnTo>
                  <a:lnTo>
                    <a:pt x="97878" y="126949"/>
                  </a:lnTo>
                  <a:lnTo>
                    <a:pt x="97447" y="125666"/>
                  </a:lnTo>
                  <a:lnTo>
                    <a:pt x="97406" y="114533"/>
                  </a:lnTo>
                  <a:lnTo>
                    <a:pt x="99334" y="98086"/>
                  </a:lnTo>
                  <a:lnTo>
                    <a:pt x="105360" y="81637"/>
                  </a:lnTo>
                  <a:lnTo>
                    <a:pt x="117614" y="70497"/>
                  </a:lnTo>
                  <a:lnTo>
                    <a:pt x="118897" y="69646"/>
                  </a:lnTo>
                  <a:lnTo>
                    <a:pt x="231638" y="69646"/>
                  </a:lnTo>
                  <a:lnTo>
                    <a:pt x="238633" y="67513"/>
                  </a:lnTo>
                  <a:lnTo>
                    <a:pt x="240118" y="66662"/>
                  </a:lnTo>
                  <a:lnTo>
                    <a:pt x="258705" y="66662"/>
                  </a:lnTo>
                  <a:lnTo>
                    <a:pt x="255778" y="52742"/>
                  </a:lnTo>
                  <a:lnTo>
                    <a:pt x="236372" y="25317"/>
                  </a:lnTo>
                  <a:lnTo>
                    <a:pt x="207212" y="6798"/>
                  </a:lnTo>
                  <a:lnTo>
                    <a:pt x="170903" y="0"/>
                  </a:lnTo>
                  <a:close/>
                </a:path>
                <a:path w="341629" h="315595">
                  <a:moveTo>
                    <a:pt x="259356" y="115442"/>
                  </a:moveTo>
                  <a:lnTo>
                    <a:pt x="259219" y="115442"/>
                  </a:lnTo>
                  <a:lnTo>
                    <a:pt x="259219" y="115874"/>
                  </a:lnTo>
                  <a:lnTo>
                    <a:pt x="259356" y="115442"/>
                  </a:lnTo>
                  <a:close/>
                </a:path>
                <a:path w="341629" h="315595">
                  <a:moveTo>
                    <a:pt x="231638" y="69646"/>
                  </a:moveTo>
                  <a:lnTo>
                    <a:pt x="118897" y="69646"/>
                  </a:lnTo>
                  <a:lnTo>
                    <a:pt x="120167" y="70929"/>
                  </a:lnTo>
                  <a:lnTo>
                    <a:pt x="119735" y="72199"/>
                  </a:lnTo>
                  <a:lnTo>
                    <a:pt x="118037" y="85015"/>
                  </a:lnTo>
                  <a:lnTo>
                    <a:pt x="117614" y="86258"/>
                  </a:lnTo>
                  <a:lnTo>
                    <a:pt x="118465" y="87121"/>
                  </a:lnTo>
                  <a:lnTo>
                    <a:pt x="119735" y="87121"/>
                  </a:lnTo>
                  <a:lnTo>
                    <a:pt x="142019" y="85015"/>
                  </a:lnTo>
                  <a:lnTo>
                    <a:pt x="177912" y="80832"/>
                  </a:lnTo>
                  <a:lnTo>
                    <a:pt x="214442" y="74891"/>
                  </a:lnTo>
                  <a:lnTo>
                    <a:pt x="231638" y="69646"/>
                  </a:lnTo>
                  <a:close/>
                </a:path>
                <a:path w="341629" h="315595">
                  <a:moveTo>
                    <a:pt x="266865" y="54952"/>
                  </a:moveTo>
                  <a:lnTo>
                    <a:pt x="266649" y="54952"/>
                  </a:lnTo>
                  <a:lnTo>
                    <a:pt x="268917" y="62219"/>
                  </a:lnTo>
                  <a:lnTo>
                    <a:pt x="270606" y="69624"/>
                  </a:lnTo>
                  <a:lnTo>
                    <a:pt x="271698" y="77148"/>
                  </a:lnTo>
                  <a:lnTo>
                    <a:pt x="272173" y="84772"/>
                  </a:lnTo>
                  <a:lnTo>
                    <a:pt x="279328" y="90219"/>
                  </a:lnTo>
                  <a:lnTo>
                    <a:pt x="278304" y="102317"/>
                  </a:lnTo>
                  <a:lnTo>
                    <a:pt x="274056" y="118530"/>
                  </a:lnTo>
                  <a:lnTo>
                    <a:pt x="271538" y="136321"/>
                  </a:lnTo>
                  <a:lnTo>
                    <a:pt x="277249" y="152342"/>
                  </a:lnTo>
                  <a:lnTo>
                    <a:pt x="291277" y="164626"/>
                  </a:lnTo>
                  <a:lnTo>
                    <a:pt x="308968" y="172715"/>
                  </a:lnTo>
                  <a:lnTo>
                    <a:pt x="325666" y="176148"/>
                  </a:lnTo>
                  <a:lnTo>
                    <a:pt x="326517" y="176148"/>
                  </a:lnTo>
                  <a:lnTo>
                    <a:pt x="327583" y="175298"/>
                  </a:lnTo>
                  <a:lnTo>
                    <a:pt x="327583" y="174447"/>
                  </a:lnTo>
                  <a:lnTo>
                    <a:pt x="329915" y="143198"/>
                  </a:lnTo>
                  <a:lnTo>
                    <a:pt x="334637" y="124928"/>
                  </a:lnTo>
                  <a:lnTo>
                    <a:pt x="339279" y="111608"/>
                  </a:lnTo>
                  <a:lnTo>
                    <a:pt x="341376" y="95211"/>
                  </a:lnTo>
                  <a:lnTo>
                    <a:pt x="335255" y="77386"/>
                  </a:lnTo>
                  <a:lnTo>
                    <a:pt x="318846" y="64933"/>
                  </a:lnTo>
                  <a:lnTo>
                    <a:pt x="295073" y="57555"/>
                  </a:lnTo>
                  <a:lnTo>
                    <a:pt x="266865" y="54952"/>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sp>
        <p:nvSpPr>
          <p:cNvPr id="39" name="textruta 38">
            <a:extLst>
              <a:ext uri="{FF2B5EF4-FFF2-40B4-BE49-F238E27FC236}">
                <a16:creationId xmlns:a16="http://schemas.microsoft.com/office/drawing/2014/main" id="{CFAD6DA8-0D4A-B3C2-6C88-BAF8D29C93B6}"/>
              </a:ext>
            </a:extLst>
          </p:cNvPr>
          <p:cNvSpPr txBox="1"/>
          <p:nvPr/>
        </p:nvSpPr>
        <p:spPr>
          <a:xfrm flipH="1">
            <a:off x="2470810" y="4722705"/>
            <a:ext cx="1499617" cy="461665"/>
          </a:xfrm>
          <a:prstGeom prst="rect">
            <a:avLst/>
          </a:prstGeom>
          <a:noFill/>
        </p:spPr>
        <p:txBody>
          <a:bodyPr wrap="square" rtlCol="0">
            <a:spAutoFit/>
          </a:bodyPr>
          <a:lstStyle/>
          <a:p>
            <a:pPr algn="ctr"/>
            <a:r>
              <a:rPr lang="sv-SE" sz="1200" b="1">
                <a:solidFill>
                  <a:srgbClr val="DA291C"/>
                </a:solidFill>
                <a:effectLst/>
              </a:rPr>
              <a:t>Återgång till skolan</a:t>
            </a:r>
            <a:endParaRPr lang="sv-SE" sz="1200" b="1">
              <a:solidFill>
                <a:srgbClr val="DA291C"/>
              </a:solidFill>
            </a:endParaRPr>
          </a:p>
        </p:txBody>
      </p:sp>
      <p:sp>
        <p:nvSpPr>
          <p:cNvPr id="40" name="textruta 39">
            <a:extLst>
              <a:ext uri="{FF2B5EF4-FFF2-40B4-BE49-F238E27FC236}">
                <a16:creationId xmlns:a16="http://schemas.microsoft.com/office/drawing/2014/main" id="{C8C79C78-475C-18F0-F50B-B04C2DF8B207}"/>
              </a:ext>
            </a:extLst>
          </p:cNvPr>
          <p:cNvSpPr txBox="1"/>
          <p:nvPr/>
        </p:nvSpPr>
        <p:spPr>
          <a:xfrm flipH="1">
            <a:off x="4145270" y="4722705"/>
            <a:ext cx="1499617" cy="276999"/>
          </a:xfrm>
          <a:prstGeom prst="rect">
            <a:avLst/>
          </a:prstGeom>
          <a:noFill/>
        </p:spPr>
        <p:txBody>
          <a:bodyPr wrap="square" rtlCol="0">
            <a:spAutoFit/>
          </a:bodyPr>
          <a:lstStyle/>
          <a:p>
            <a:pPr algn="ctr"/>
            <a:r>
              <a:rPr lang="sv-SE" sz="1200" b="1">
                <a:solidFill>
                  <a:srgbClr val="DA291C"/>
                </a:solidFill>
                <a:effectLst/>
              </a:rPr>
              <a:t>Frihet från våld</a:t>
            </a:r>
            <a:endParaRPr lang="sv-SE" sz="1200" b="1">
              <a:solidFill>
                <a:srgbClr val="DA291C"/>
              </a:solidFill>
            </a:endParaRPr>
          </a:p>
        </p:txBody>
      </p:sp>
      <p:sp>
        <p:nvSpPr>
          <p:cNvPr id="42" name="textruta 41">
            <a:extLst>
              <a:ext uri="{FF2B5EF4-FFF2-40B4-BE49-F238E27FC236}">
                <a16:creationId xmlns:a16="http://schemas.microsoft.com/office/drawing/2014/main" id="{BD8FB264-6142-E94C-C049-D23E984CC700}"/>
              </a:ext>
            </a:extLst>
          </p:cNvPr>
          <p:cNvSpPr txBox="1"/>
          <p:nvPr/>
        </p:nvSpPr>
        <p:spPr>
          <a:xfrm flipH="1">
            <a:off x="5721952" y="4720275"/>
            <a:ext cx="1782206" cy="461665"/>
          </a:xfrm>
          <a:prstGeom prst="rect">
            <a:avLst/>
          </a:prstGeom>
          <a:noFill/>
        </p:spPr>
        <p:txBody>
          <a:bodyPr wrap="square" rtlCol="0">
            <a:spAutoFit/>
          </a:bodyPr>
          <a:lstStyle/>
          <a:p>
            <a:pPr algn="ctr"/>
            <a:r>
              <a:rPr lang="sv-SE" sz="1200" b="1">
                <a:solidFill>
                  <a:srgbClr val="DA291C"/>
                </a:solidFill>
                <a:effectLst/>
              </a:rPr>
              <a:t>Trygghetssystem och motståndskraft</a:t>
            </a:r>
            <a:endParaRPr lang="sv-SE" sz="1200" b="1">
              <a:solidFill>
                <a:srgbClr val="DA291C"/>
              </a:solidFill>
            </a:endParaRPr>
          </a:p>
        </p:txBody>
      </p:sp>
      <p:grpSp>
        <p:nvGrpSpPr>
          <p:cNvPr id="43" name="object 18">
            <a:extLst>
              <a:ext uri="{FF2B5EF4-FFF2-40B4-BE49-F238E27FC236}">
                <a16:creationId xmlns:a16="http://schemas.microsoft.com/office/drawing/2014/main" id="{7FD7F0EB-382F-B6B7-67C4-4B9226A29308}"/>
              </a:ext>
            </a:extLst>
          </p:cNvPr>
          <p:cNvGrpSpPr/>
          <p:nvPr/>
        </p:nvGrpSpPr>
        <p:grpSpPr>
          <a:xfrm>
            <a:off x="2875422" y="4093748"/>
            <a:ext cx="765668" cy="620745"/>
            <a:chOff x="6692697" y="2993129"/>
            <a:chExt cx="568325" cy="455933"/>
          </a:xfrm>
        </p:grpSpPr>
        <p:sp>
          <p:nvSpPr>
            <p:cNvPr id="44" name="object 19">
              <a:extLst>
                <a:ext uri="{FF2B5EF4-FFF2-40B4-BE49-F238E27FC236}">
                  <a16:creationId xmlns:a16="http://schemas.microsoft.com/office/drawing/2014/main" id="{4697EB43-5E98-731D-59E4-575405A74D04}"/>
                </a:ext>
              </a:extLst>
            </p:cNvPr>
            <p:cNvSpPr/>
            <p:nvPr/>
          </p:nvSpPr>
          <p:spPr>
            <a:xfrm>
              <a:off x="6708645" y="3084572"/>
              <a:ext cx="536575" cy="364490"/>
            </a:xfrm>
            <a:custGeom>
              <a:avLst/>
              <a:gdLst/>
              <a:ahLst/>
              <a:cxnLst/>
              <a:rect l="l" t="t" r="r" b="b"/>
              <a:pathLst>
                <a:path w="536575" h="364489">
                  <a:moveTo>
                    <a:pt x="444766" y="330669"/>
                  </a:moveTo>
                  <a:lnTo>
                    <a:pt x="91414" y="330669"/>
                  </a:lnTo>
                  <a:lnTo>
                    <a:pt x="88734" y="333349"/>
                  </a:lnTo>
                  <a:lnTo>
                    <a:pt x="88734" y="361822"/>
                  </a:lnTo>
                  <a:lnTo>
                    <a:pt x="91414" y="364235"/>
                  </a:lnTo>
                  <a:lnTo>
                    <a:pt x="444766" y="364235"/>
                  </a:lnTo>
                  <a:lnTo>
                    <a:pt x="447446" y="361822"/>
                  </a:lnTo>
                  <a:lnTo>
                    <a:pt x="447446" y="333349"/>
                  </a:lnTo>
                  <a:lnTo>
                    <a:pt x="444766" y="330669"/>
                  </a:lnTo>
                  <a:close/>
                </a:path>
                <a:path w="536575" h="364489">
                  <a:moveTo>
                    <a:pt x="421970" y="317233"/>
                  </a:moveTo>
                  <a:lnTo>
                    <a:pt x="114211" y="317233"/>
                  </a:lnTo>
                  <a:lnTo>
                    <a:pt x="111531" y="319646"/>
                  </a:lnTo>
                  <a:lnTo>
                    <a:pt x="111531" y="330669"/>
                  </a:lnTo>
                  <a:lnTo>
                    <a:pt x="424662" y="330669"/>
                  </a:lnTo>
                  <a:lnTo>
                    <a:pt x="424662" y="319646"/>
                  </a:lnTo>
                  <a:lnTo>
                    <a:pt x="421970" y="317233"/>
                  </a:lnTo>
                  <a:close/>
                </a:path>
                <a:path w="536575" h="364489">
                  <a:moveTo>
                    <a:pt x="536448" y="118732"/>
                  </a:moveTo>
                  <a:lnTo>
                    <a:pt x="524383" y="118732"/>
                  </a:lnTo>
                  <a:lnTo>
                    <a:pt x="524383" y="258673"/>
                  </a:lnTo>
                  <a:lnTo>
                    <a:pt x="428942" y="258673"/>
                  </a:lnTo>
                  <a:lnTo>
                    <a:pt x="428942" y="270497"/>
                  </a:lnTo>
                  <a:lnTo>
                    <a:pt x="534035" y="270497"/>
                  </a:lnTo>
                  <a:lnTo>
                    <a:pt x="536448" y="267804"/>
                  </a:lnTo>
                  <a:lnTo>
                    <a:pt x="536448" y="118732"/>
                  </a:lnTo>
                  <a:close/>
                </a:path>
                <a:path w="536575" h="364489">
                  <a:moveTo>
                    <a:pt x="11798" y="118732"/>
                  </a:moveTo>
                  <a:lnTo>
                    <a:pt x="0" y="118732"/>
                  </a:lnTo>
                  <a:lnTo>
                    <a:pt x="0" y="267804"/>
                  </a:lnTo>
                  <a:lnTo>
                    <a:pt x="2413" y="270497"/>
                  </a:lnTo>
                  <a:lnTo>
                    <a:pt x="107238" y="270497"/>
                  </a:lnTo>
                  <a:lnTo>
                    <a:pt x="107238" y="258673"/>
                  </a:lnTo>
                  <a:lnTo>
                    <a:pt x="11798" y="258673"/>
                  </a:lnTo>
                  <a:lnTo>
                    <a:pt x="11798" y="118732"/>
                  </a:lnTo>
                  <a:close/>
                </a:path>
                <a:path w="536575" h="364489">
                  <a:moveTo>
                    <a:pt x="269697" y="0"/>
                  </a:moveTo>
                  <a:lnTo>
                    <a:pt x="266484" y="0"/>
                  </a:lnTo>
                  <a:lnTo>
                    <a:pt x="264604" y="1612"/>
                  </a:lnTo>
                  <a:lnTo>
                    <a:pt x="126542" y="109054"/>
                  </a:lnTo>
                  <a:lnTo>
                    <a:pt x="121450" y="113093"/>
                  </a:lnTo>
                  <a:lnTo>
                    <a:pt x="119837" y="114160"/>
                  </a:lnTo>
                  <a:lnTo>
                    <a:pt x="119037" y="116039"/>
                  </a:lnTo>
                  <a:lnTo>
                    <a:pt x="119037" y="304609"/>
                  </a:lnTo>
                  <a:lnTo>
                    <a:pt x="130835" y="304609"/>
                  </a:lnTo>
                  <a:lnTo>
                    <a:pt x="130835" y="120611"/>
                  </a:lnTo>
                  <a:lnTo>
                    <a:pt x="268097" y="13703"/>
                  </a:lnTo>
                  <a:lnTo>
                    <a:pt x="287112" y="13703"/>
                  </a:lnTo>
                  <a:lnTo>
                    <a:pt x="271576" y="1612"/>
                  </a:lnTo>
                  <a:lnTo>
                    <a:pt x="269697" y="0"/>
                  </a:lnTo>
                  <a:close/>
                </a:path>
                <a:path w="536575" h="364489">
                  <a:moveTo>
                    <a:pt x="287112" y="13703"/>
                  </a:moveTo>
                  <a:lnTo>
                    <a:pt x="268097" y="13703"/>
                  </a:lnTo>
                  <a:lnTo>
                    <a:pt x="405358" y="120611"/>
                  </a:lnTo>
                  <a:lnTo>
                    <a:pt x="405358" y="304609"/>
                  </a:lnTo>
                  <a:lnTo>
                    <a:pt x="417144" y="304609"/>
                  </a:lnTo>
                  <a:lnTo>
                    <a:pt x="417144" y="116039"/>
                  </a:lnTo>
                  <a:lnTo>
                    <a:pt x="416344" y="114160"/>
                  </a:lnTo>
                  <a:lnTo>
                    <a:pt x="414731" y="113093"/>
                  </a:lnTo>
                  <a:lnTo>
                    <a:pt x="409638" y="109054"/>
                  </a:lnTo>
                  <a:lnTo>
                    <a:pt x="287112" y="13703"/>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45" name="object 20">
              <a:extLst>
                <a:ext uri="{FF2B5EF4-FFF2-40B4-BE49-F238E27FC236}">
                  <a16:creationId xmlns:a16="http://schemas.microsoft.com/office/drawing/2014/main" id="{054844C0-5F6C-5C5E-ACC5-1B1E118B9439}"/>
                </a:ext>
              </a:extLst>
            </p:cNvPr>
            <p:cNvSpPr/>
            <p:nvPr/>
          </p:nvSpPr>
          <p:spPr>
            <a:xfrm>
              <a:off x="6692697" y="2993129"/>
              <a:ext cx="568325" cy="396240"/>
            </a:xfrm>
            <a:custGeom>
              <a:avLst/>
              <a:gdLst/>
              <a:ahLst/>
              <a:cxnLst/>
              <a:rect l="l" t="t" r="r" b="b"/>
              <a:pathLst>
                <a:path w="568325" h="396239">
                  <a:moveTo>
                    <a:pt x="314909" y="277075"/>
                  </a:moveTo>
                  <a:lnTo>
                    <a:pt x="253365" y="277075"/>
                  </a:lnTo>
                  <a:lnTo>
                    <a:pt x="252298" y="278142"/>
                  </a:lnTo>
                  <a:lnTo>
                    <a:pt x="252298" y="395173"/>
                  </a:lnTo>
                  <a:lnTo>
                    <a:pt x="253365" y="396240"/>
                  </a:lnTo>
                  <a:lnTo>
                    <a:pt x="314909" y="396240"/>
                  </a:lnTo>
                  <a:lnTo>
                    <a:pt x="315976" y="395173"/>
                  </a:lnTo>
                  <a:lnTo>
                    <a:pt x="315976" y="278142"/>
                  </a:lnTo>
                  <a:lnTo>
                    <a:pt x="314909" y="277075"/>
                  </a:lnTo>
                  <a:close/>
                </a:path>
                <a:path w="568325" h="396239">
                  <a:moveTo>
                    <a:pt x="518401" y="274091"/>
                  </a:moveTo>
                  <a:lnTo>
                    <a:pt x="489877" y="274091"/>
                  </a:lnTo>
                  <a:lnTo>
                    <a:pt x="488530" y="275170"/>
                  </a:lnTo>
                  <a:lnTo>
                    <a:pt x="488530" y="303999"/>
                  </a:lnTo>
                  <a:lnTo>
                    <a:pt x="489877" y="305079"/>
                  </a:lnTo>
                  <a:lnTo>
                    <a:pt x="518401" y="305079"/>
                  </a:lnTo>
                  <a:lnTo>
                    <a:pt x="519480" y="303999"/>
                  </a:lnTo>
                  <a:lnTo>
                    <a:pt x="519480" y="275170"/>
                  </a:lnTo>
                  <a:lnTo>
                    <a:pt x="518401" y="274091"/>
                  </a:lnTo>
                  <a:close/>
                </a:path>
                <a:path w="568325" h="396239">
                  <a:moveTo>
                    <a:pt x="474370" y="274091"/>
                  </a:moveTo>
                  <a:lnTo>
                    <a:pt x="445579" y="274091"/>
                  </a:lnTo>
                  <a:lnTo>
                    <a:pt x="444500" y="275170"/>
                  </a:lnTo>
                  <a:lnTo>
                    <a:pt x="444500" y="303999"/>
                  </a:lnTo>
                  <a:lnTo>
                    <a:pt x="445579" y="305079"/>
                  </a:lnTo>
                  <a:lnTo>
                    <a:pt x="474370" y="305079"/>
                  </a:lnTo>
                  <a:lnTo>
                    <a:pt x="475437" y="303999"/>
                  </a:lnTo>
                  <a:lnTo>
                    <a:pt x="475437" y="275170"/>
                  </a:lnTo>
                  <a:lnTo>
                    <a:pt x="474370" y="274091"/>
                  </a:lnTo>
                  <a:close/>
                </a:path>
                <a:path w="568325" h="396239">
                  <a:moveTo>
                    <a:pt x="122707" y="274091"/>
                  </a:moveTo>
                  <a:lnTo>
                    <a:pt x="93891" y="274091"/>
                  </a:lnTo>
                  <a:lnTo>
                    <a:pt x="92824" y="275170"/>
                  </a:lnTo>
                  <a:lnTo>
                    <a:pt x="92824" y="303999"/>
                  </a:lnTo>
                  <a:lnTo>
                    <a:pt x="93891" y="305079"/>
                  </a:lnTo>
                  <a:lnTo>
                    <a:pt x="122707" y="305079"/>
                  </a:lnTo>
                  <a:lnTo>
                    <a:pt x="123774" y="303999"/>
                  </a:lnTo>
                  <a:lnTo>
                    <a:pt x="123774" y="275170"/>
                  </a:lnTo>
                  <a:lnTo>
                    <a:pt x="122707" y="274091"/>
                  </a:lnTo>
                  <a:close/>
                </a:path>
                <a:path w="568325" h="396239">
                  <a:moveTo>
                    <a:pt x="77800" y="274091"/>
                  </a:moveTo>
                  <a:lnTo>
                    <a:pt x="49276" y="274091"/>
                  </a:lnTo>
                  <a:lnTo>
                    <a:pt x="48196" y="275170"/>
                  </a:lnTo>
                  <a:lnTo>
                    <a:pt x="48196" y="303999"/>
                  </a:lnTo>
                  <a:lnTo>
                    <a:pt x="49276" y="305079"/>
                  </a:lnTo>
                  <a:lnTo>
                    <a:pt x="77800" y="305079"/>
                  </a:lnTo>
                  <a:lnTo>
                    <a:pt x="79146" y="303999"/>
                  </a:lnTo>
                  <a:lnTo>
                    <a:pt x="79146" y="275170"/>
                  </a:lnTo>
                  <a:lnTo>
                    <a:pt x="77800" y="274091"/>
                  </a:lnTo>
                  <a:close/>
                </a:path>
                <a:path w="568325" h="396239">
                  <a:moveTo>
                    <a:pt x="370116" y="239534"/>
                  </a:moveTo>
                  <a:lnTo>
                    <a:pt x="360494" y="241464"/>
                  </a:lnTo>
                  <a:lnTo>
                    <a:pt x="352537" y="246735"/>
                  </a:lnTo>
                  <a:lnTo>
                    <a:pt x="347122" y="254568"/>
                  </a:lnTo>
                  <a:lnTo>
                    <a:pt x="345122" y="264185"/>
                  </a:lnTo>
                  <a:lnTo>
                    <a:pt x="345122" y="348576"/>
                  </a:lnTo>
                  <a:lnTo>
                    <a:pt x="395109" y="348576"/>
                  </a:lnTo>
                  <a:lnTo>
                    <a:pt x="395109" y="264185"/>
                  </a:lnTo>
                  <a:lnTo>
                    <a:pt x="393149" y="254568"/>
                  </a:lnTo>
                  <a:lnTo>
                    <a:pt x="387799" y="246735"/>
                  </a:lnTo>
                  <a:lnTo>
                    <a:pt x="379856" y="241464"/>
                  </a:lnTo>
                  <a:lnTo>
                    <a:pt x="370116" y="239534"/>
                  </a:lnTo>
                  <a:close/>
                </a:path>
                <a:path w="568325" h="396239">
                  <a:moveTo>
                    <a:pt x="197853" y="239534"/>
                  </a:moveTo>
                  <a:lnTo>
                    <a:pt x="187998" y="241464"/>
                  </a:lnTo>
                  <a:lnTo>
                    <a:pt x="179962" y="246735"/>
                  </a:lnTo>
                  <a:lnTo>
                    <a:pt x="174550" y="254568"/>
                  </a:lnTo>
                  <a:lnTo>
                    <a:pt x="172567" y="264185"/>
                  </a:lnTo>
                  <a:lnTo>
                    <a:pt x="172567" y="348576"/>
                  </a:lnTo>
                  <a:lnTo>
                    <a:pt x="223139" y="348576"/>
                  </a:lnTo>
                  <a:lnTo>
                    <a:pt x="223139" y="264185"/>
                  </a:lnTo>
                  <a:lnTo>
                    <a:pt x="221116" y="254568"/>
                  </a:lnTo>
                  <a:lnTo>
                    <a:pt x="215639" y="246735"/>
                  </a:lnTo>
                  <a:lnTo>
                    <a:pt x="207590" y="241464"/>
                  </a:lnTo>
                  <a:lnTo>
                    <a:pt x="197853" y="239534"/>
                  </a:lnTo>
                  <a:close/>
                </a:path>
                <a:path w="568325" h="396239">
                  <a:moveTo>
                    <a:pt x="518401" y="230593"/>
                  </a:moveTo>
                  <a:lnTo>
                    <a:pt x="489877" y="230593"/>
                  </a:lnTo>
                  <a:lnTo>
                    <a:pt x="488530" y="231673"/>
                  </a:lnTo>
                  <a:lnTo>
                    <a:pt x="488530" y="261099"/>
                  </a:lnTo>
                  <a:lnTo>
                    <a:pt x="489877" y="262178"/>
                  </a:lnTo>
                  <a:lnTo>
                    <a:pt x="518401" y="262178"/>
                  </a:lnTo>
                  <a:lnTo>
                    <a:pt x="519480" y="261099"/>
                  </a:lnTo>
                  <a:lnTo>
                    <a:pt x="519480" y="231673"/>
                  </a:lnTo>
                  <a:lnTo>
                    <a:pt x="518401" y="230593"/>
                  </a:lnTo>
                  <a:close/>
                </a:path>
                <a:path w="568325" h="396239">
                  <a:moveTo>
                    <a:pt x="474370" y="230593"/>
                  </a:moveTo>
                  <a:lnTo>
                    <a:pt x="445579" y="230593"/>
                  </a:lnTo>
                  <a:lnTo>
                    <a:pt x="444500" y="231673"/>
                  </a:lnTo>
                  <a:lnTo>
                    <a:pt x="444500" y="261099"/>
                  </a:lnTo>
                  <a:lnTo>
                    <a:pt x="445579" y="262178"/>
                  </a:lnTo>
                  <a:lnTo>
                    <a:pt x="474370" y="262178"/>
                  </a:lnTo>
                  <a:lnTo>
                    <a:pt x="475437" y="261099"/>
                  </a:lnTo>
                  <a:lnTo>
                    <a:pt x="475437" y="231673"/>
                  </a:lnTo>
                  <a:lnTo>
                    <a:pt x="474370" y="230593"/>
                  </a:lnTo>
                  <a:close/>
                </a:path>
                <a:path w="568325" h="396239">
                  <a:moveTo>
                    <a:pt x="122707" y="230593"/>
                  </a:moveTo>
                  <a:lnTo>
                    <a:pt x="93891" y="230593"/>
                  </a:lnTo>
                  <a:lnTo>
                    <a:pt x="92824" y="231673"/>
                  </a:lnTo>
                  <a:lnTo>
                    <a:pt x="92824" y="261099"/>
                  </a:lnTo>
                  <a:lnTo>
                    <a:pt x="93891" y="262178"/>
                  </a:lnTo>
                  <a:lnTo>
                    <a:pt x="122707" y="262178"/>
                  </a:lnTo>
                  <a:lnTo>
                    <a:pt x="123774" y="261099"/>
                  </a:lnTo>
                  <a:lnTo>
                    <a:pt x="123774" y="231673"/>
                  </a:lnTo>
                  <a:lnTo>
                    <a:pt x="122707" y="230593"/>
                  </a:lnTo>
                  <a:close/>
                </a:path>
                <a:path w="568325" h="396239">
                  <a:moveTo>
                    <a:pt x="77800" y="230593"/>
                  </a:moveTo>
                  <a:lnTo>
                    <a:pt x="49276" y="230593"/>
                  </a:lnTo>
                  <a:lnTo>
                    <a:pt x="48196" y="231673"/>
                  </a:lnTo>
                  <a:lnTo>
                    <a:pt x="48196" y="261099"/>
                  </a:lnTo>
                  <a:lnTo>
                    <a:pt x="49276" y="262178"/>
                  </a:lnTo>
                  <a:lnTo>
                    <a:pt x="77800" y="262178"/>
                  </a:lnTo>
                  <a:lnTo>
                    <a:pt x="79146" y="261099"/>
                  </a:lnTo>
                  <a:lnTo>
                    <a:pt x="79146" y="231673"/>
                  </a:lnTo>
                  <a:lnTo>
                    <a:pt x="77800" y="230593"/>
                  </a:lnTo>
                  <a:close/>
                </a:path>
                <a:path w="568325" h="396239">
                  <a:moveTo>
                    <a:pt x="291592" y="168033"/>
                  </a:moveTo>
                  <a:lnTo>
                    <a:pt x="276085" y="168033"/>
                  </a:lnTo>
                  <a:lnTo>
                    <a:pt x="269125" y="171284"/>
                  </a:lnTo>
                  <a:lnTo>
                    <a:pt x="263779" y="176149"/>
                  </a:lnTo>
                  <a:lnTo>
                    <a:pt x="258152" y="181546"/>
                  </a:lnTo>
                  <a:lnTo>
                    <a:pt x="254790" y="188899"/>
                  </a:lnTo>
                  <a:lnTo>
                    <a:pt x="254685" y="199936"/>
                  </a:lnTo>
                  <a:lnTo>
                    <a:pt x="254952" y="201282"/>
                  </a:lnTo>
                  <a:lnTo>
                    <a:pt x="258184" y="211260"/>
                  </a:lnTo>
                  <a:lnTo>
                    <a:pt x="264577" y="219232"/>
                  </a:lnTo>
                  <a:lnTo>
                    <a:pt x="273378" y="224515"/>
                  </a:lnTo>
                  <a:lnTo>
                    <a:pt x="283832" y="226428"/>
                  </a:lnTo>
                  <a:lnTo>
                    <a:pt x="294293" y="224515"/>
                  </a:lnTo>
                  <a:lnTo>
                    <a:pt x="303098" y="219232"/>
                  </a:lnTo>
                  <a:lnTo>
                    <a:pt x="309492" y="211260"/>
                  </a:lnTo>
                  <a:lnTo>
                    <a:pt x="312301" y="202590"/>
                  </a:lnTo>
                  <a:lnTo>
                    <a:pt x="283286" y="202590"/>
                  </a:lnTo>
                  <a:lnTo>
                    <a:pt x="282219" y="202057"/>
                  </a:lnTo>
                  <a:lnTo>
                    <a:pt x="281419" y="201523"/>
                  </a:lnTo>
                  <a:lnTo>
                    <a:pt x="280352" y="200710"/>
                  </a:lnTo>
                  <a:lnTo>
                    <a:pt x="279819" y="199644"/>
                  </a:lnTo>
                  <a:lnTo>
                    <a:pt x="279552" y="198297"/>
                  </a:lnTo>
                  <a:lnTo>
                    <a:pt x="269430" y="192392"/>
                  </a:lnTo>
                  <a:lnTo>
                    <a:pt x="268630" y="191858"/>
                  </a:lnTo>
                  <a:lnTo>
                    <a:pt x="268363" y="190779"/>
                  </a:lnTo>
                  <a:lnTo>
                    <a:pt x="268897" y="189699"/>
                  </a:lnTo>
                  <a:lnTo>
                    <a:pt x="269430" y="188899"/>
                  </a:lnTo>
                  <a:lnTo>
                    <a:pt x="270497" y="188633"/>
                  </a:lnTo>
                  <a:lnTo>
                    <a:pt x="293404" y="188633"/>
                  </a:lnTo>
                  <a:lnTo>
                    <a:pt x="300875" y="184061"/>
                  </a:lnTo>
                  <a:lnTo>
                    <a:pt x="301675" y="183527"/>
                  </a:lnTo>
                  <a:lnTo>
                    <a:pt x="310430" y="183527"/>
                  </a:lnTo>
                  <a:lnTo>
                    <a:pt x="309524" y="181546"/>
                  </a:lnTo>
                  <a:lnTo>
                    <a:pt x="304165" y="176149"/>
                  </a:lnTo>
                  <a:lnTo>
                    <a:pt x="298551" y="171284"/>
                  </a:lnTo>
                  <a:lnTo>
                    <a:pt x="291592" y="168033"/>
                  </a:lnTo>
                  <a:close/>
                </a:path>
                <a:path w="568325" h="396239">
                  <a:moveTo>
                    <a:pt x="310430" y="183527"/>
                  </a:moveTo>
                  <a:lnTo>
                    <a:pt x="302742" y="183527"/>
                  </a:lnTo>
                  <a:lnTo>
                    <a:pt x="303542" y="184327"/>
                  </a:lnTo>
                  <a:lnTo>
                    <a:pt x="304076" y="185140"/>
                  </a:lnTo>
                  <a:lnTo>
                    <a:pt x="304076" y="186207"/>
                  </a:lnTo>
                  <a:lnTo>
                    <a:pt x="303276" y="187020"/>
                  </a:lnTo>
                  <a:lnTo>
                    <a:pt x="288886" y="197764"/>
                  </a:lnTo>
                  <a:lnTo>
                    <a:pt x="288886" y="199377"/>
                  </a:lnTo>
                  <a:lnTo>
                    <a:pt x="288086" y="200710"/>
                  </a:lnTo>
                  <a:lnTo>
                    <a:pt x="287020" y="201523"/>
                  </a:lnTo>
                  <a:lnTo>
                    <a:pt x="285419" y="202590"/>
                  </a:lnTo>
                  <a:lnTo>
                    <a:pt x="312301" y="202590"/>
                  </a:lnTo>
                  <a:lnTo>
                    <a:pt x="312724" y="201282"/>
                  </a:lnTo>
                  <a:lnTo>
                    <a:pt x="312991" y="199936"/>
                  </a:lnTo>
                  <a:lnTo>
                    <a:pt x="312886" y="188899"/>
                  </a:lnTo>
                  <a:lnTo>
                    <a:pt x="310430" y="183527"/>
                  </a:lnTo>
                  <a:close/>
                </a:path>
                <a:path w="568325" h="396239">
                  <a:moveTo>
                    <a:pt x="293404" y="188633"/>
                  </a:moveTo>
                  <a:lnTo>
                    <a:pt x="270497" y="188633"/>
                  </a:lnTo>
                  <a:lnTo>
                    <a:pt x="271297" y="189166"/>
                  </a:lnTo>
                  <a:lnTo>
                    <a:pt x="281952" y="193459"/>
                  </a:lnTo>
                  <a:lnTo>
                    <a:pt x="283552" y="192925"/>
                  </a:lnTo>
                  <a:lnTo>
                    <a:pt x="286389" y="192925"/>
                  </a:lnTo>
                  <a:lnTo>
                    <a:pt x="293404" y="188633"/>
                  </a:lnTo>
                  <a:close/>
                </a:path>
                <a:path w="568325" h="396239">
                  <a:moveTo>
                    <a:pt x="286389" y="192925"/>
                  </a:moveTo>
                  <a:lnTo>
                    <a:pt x="284886" y="192925"/>
                  </a:lnTo>
                  <a:lnTo>
                    <a:pt x="285419" y="193192"/>
                  </a:lnTo>
                  <a:lnTo>
                    <a:pt x="285953" y="193192"/>
                  </a:lnTo>
                  <a:lnTo>
                    <a:pt x="286389" y="192925"/>
                  </a:lnTo>
                  <a:close/>
                </a:path>
                <a:path w="568325" h="396239">
                  <a:moveTo>
                    <a:pt x="479298" y="129311"/>
                  </a:moveTo>
                  <a:lnTo>
                    <a:pt x="352272" y="129311"/>
                  </a:lnTo>
                  <a:lnTo>
                    <a:pt x="442048" y="199199"/>
                  </a:lnTo>
                  <a:lnTo>
                    <a:pt x="442849" y="199466"/>
                  </a:lnTo>
                  <a:lnTo>
                    <a:pt x="443382" y="200266"/>
                  </a:lnTo>
                  <a:lnTo>
                    <a:pt x="443649" y="200812"/>
                  </a:lnTo>
                  <a:lnTo>
                    <a:pt x="565861" y="200812"/>
                  </a:lnTo>
                  <a:lnTo>
                    <a:pt x="568274" y="193573"/>
                  </a:lnTo>
                  <a:lnTo>
                    <a:pt x="563714" y="190093"/>
                  </a:lnTo>
                  <a:lnTo>
                    <a:pt x="479298" y="129311"/>
                  </a:lnTo>
                  <a:close/>
                </a:path>
                <a:path w="568325" h="396239">
                  <a:moveTo>
                    <a:pt x="215404" y="129311"/>
                  </a:moveTo>
                  <a:lnTo>
                    <a:pt x="88734" y="129311"/>
                  </a:lnTo>
                  <a:lnTo>
                    <a:pt x="0" y="193573"/>
                  </a:lnTo>
                  <a:lnTo>
                    <a:pt x="2413" y="200812"/>
                  </a:lnTo>
                  <a:lnTo>
                    <a:pt x="124269" y="200812"/>
                  </a:lnTo>
                  <a:lnTo>
                    <a:pt x="124536" y="200266"/>
                  </a:lnTo>
                  <a:lnTo>
                    <a:pt x="125082" y="199466"/>
                  </a:lnTo>
                  <a:lnTo>
                    <a:pt x="125882" y="199199"/>
                  </a:lnTo>
                  <a:lnTo>
                    <a:pt x="215404" y="129311"/>
                  </a:lnTo>
                  <a:close/>
                </a:path>
                <a:path w="568325" h="396239">
                  <a:moveTo>
                    <a:pt x="360387" y="0"/>
                  </a:moveTo>
                  <a:lnTo>
                    <a:pt x="278422" y="0"/>
                  </a:lnTo>
                  <a:lnTo>
                    <a:pt x="277888" y="812"/>
                  </a:lnTo>
                  <a:lnTo>
                    <a:pt x="277888" y="81635"/>
                  </a:lnTo>
                  <a:lnTo>
                    <a:pt x="280835" y="79222"/>
                  </a:lnTo>
                  <a:lnTo>
                    <a:pt x="282714" y="77622"/>
                  </a:lnTo>
                  <a:lnTo>
                    <a:pt x="289674" y="77622"/>
                  </a:lnTo>
                  <a:lnTo>
                    <a:pt x="289674" y="44437"/>
                  </a:lnTo>
                  <a:lnTo>
                    <a:pt x="290207" y="43903"/>
                  </a:lnTo>
                  <a:lnTo>
                    <a:pt x="360387" y="43903"/>
                  </a:lnTo>
                  <a:lnTo>
                    <a:pt x="361200" y="42291"/>
                  </a:lnTo>
                  <a:lnTo>
                    <a:pt x="341376" y="22491"/>
                  </a:lnTo>
                  <a:lnTo>
                    <a:pt x="341376" y="21412"/>
                  </a:lnTo>
                  <a:lnTo>
                    <a:pt x="361200" y="1612"/>
                  </a:lnTo>
                  <a:lnTo>
                    <a:pt x="360387" y="0"/>
                  </a:lnTo>
                  <a:close/>
                </a:path>
                <a:path w="568325" h="396239">
                  <a:moveTo>
                    <a:pt x="289674" y="77622"/>
                  </a:moveTo>
                  <a:lnTo>
                    <a:pt x="285927" y="77622"/>
                  </a:lnTo>
                  <a:lnTo>
                    <a:pt x="287794" y="79222"/>
                  </a:lnTo>
                  <a:lnTo>
                    <a:pt x="289674" y="80568"/>
                  </a:lnTo>
                  <a:lnTo>
                    <a:pt x="289674" y="77622"/>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grpSp>
        <p:nvGrpSpPr>
          <p:cNvPr id="46" name="object 14">
            <a:extLst>
              <a:ext uri="{FF2B5EF4-FFF2-40B4-BE49-F238E27FC236}">
                <a16:creationId xmlns:a16="http://schemas.microsoft.com/office/drawing/2014/main" id="{2ED0F48A-EEF5-05EC-DD1A-0F13D654163F}"/>
              </a:ext>
            </a:extLst>
          </p:cNvPr>
          <p:cNvGrpSpPr/>
          <p:nvPr/>
        </p:nvGrpSpPr>
        <p:grpSpPr>
          <a:xfrm>
            <a:off x="4655560" y="4101207"/>
            <a:ext cx="517263" cy="594894"/>
            <a:chOff x="8086346" y="2894076"/>
            <a:chExt cx="396494" cy="421005"/>
          </a:xfrm>
        </p:grpSpPr>
        <p:sp>
          <p:nvSpPr>
            <p:cNvPr id="47" name="object 15">
              <a:extLst>
                <a:ext uri="{FF2B5EF4-FFF2-40B4-BE49-F238E27FC236}">
                  <a16:creationId xmlns:a16="http://schemas.microsoft.com/office/drawing/2014/main" id="{9883EC00-4E41-3108-5F09-B58F38BF52FA}"/>
                </a:ext>
              </a:extLst>
            </p:cNvPr>
            <p:cNvSpPr/>
            <p:nvPr/>
          </p:nvSpPr>
          <p:spPr>
            <a:xfrm>
              <a:off x="8087870" y="2930653"/>
              <a:ext cx="394970" cy="131445"/>
            </a:xfrm>
            <a:custGeom>
              <a:avLst/>
              <a:gdLst/>
              <a:ahLst/>
              <a:cxnLst/>
              <a:rect l="l" t="t" r="r" b="b"/>
              <a:pathLst>
                <a:path w="394970" h="131444">
                  <a:moveTo>
                    <a:pt x="204876" y="0"/>
                  </a:moveTo>
                  <a:lnTo>
                    <a:pt x="189090" y="0"/>
                  </a:lnTo>
                  <a:lnTo>
                    <a:pt x="179730" y="482"/>
                  </a:lnTo>
                  <a:lnTo>
                    <a:pt x="130717" y="9055"/>
                  </a:lnTo>
                  <a:lnTo>
                    <a:pt x="87842" y="25931"/>
                  </a:lnTo>
                  <a:lnTo>
                    <a:pt x="50956" y="50238"/>
                  </a:lnTo>
                  <a:lnTo>
                    <a:pt x="21395" y="80849"/>
                  </a:lnTo>
                  <a:lnTo>
                    <a:pt x="495" y="116636"/>
                  </a:lnTo>
                  <a:lnTo>
                    <a:pt x="0" y="117856"/>
                  </a:lnTo>
                  <a:lnTo>
                    <a:pt x="1473" y="118833"/>
                  </a:lnTo>
                  <a:lnTo>
                    <a:pt x="2222" y="117856"/>
                  </a:lnTo>
                  <a:lnTo>
                    <a:pt x="13642" y="107566"/>
                  </a:lnTo>
                  <a:lnTo>
                    <a:pt x="27582" y="99702"/>
                  </a:lnTo>
                  <a:lnTo>
                    <a:pt x="43511" y="94679"/>
                  </a:lnTo>
                  <a:lnTo>
                    <a:pt x="60896" y="92913"/>
                  </a:lnTo>
                  <a:lnTo>
                    <a:pt x="82462" y="95664"/>
                  </a:lnTo>
                  <a:lnTo>
                    <a:pt x="101419" y="103366"/>
                  </a:lnTo>
                  <a:lnTo>
                    <a:pt x="116817" y="115196"/>
                  </a:lnTo>
                  <a:lnTo>
                    <a:pt x="128193" y="131064"/>
                  </a:lnTo>
                  <a:lnTo>
                    <a:pt x="129184" y="131064"/>
                  </a:lnTo>
                  <a:lnTo>
                    <a:pt x="164007" y="99346"/>
                  </a:lnTo>
                  <a:lnTo>
                    <a:pt x="191071" y="92913"/>
                  </a:lnTo>
                  <a:lnTo>
                    <a:pt x="200190" y="92913"/>
                  </a:lnTo>
                  <a:lnTo>
                    <a:pt x="241119" y="105814"/>
                  </a:lnTo>
                  <a:lnTo>
                    <a:pt x="263804" y="131064"/>
                  </a:lnTo>
                  <a:lnTo>
                    <a:pt x="264782" y="131064"/>
                  </a:lnTo>
                  <a:lnTo>
                    <a:pt x="265518" y="130327"/>
                  </a:lnTo>
                  <a:lnTo>
                    <a:pt x="276306" y="115196"/>
                  </a:lnTo>
                  <a:lnTo>
                    <a:pt x="291690" y="103366"/>
                  </a:lnTo>
                  <a:lnTo>
                    <a:pt x="310631" y="95664"/>
                  </a:lnTo>
                  <a:lnTo>
                    <a:pt x="332092" y="92913"/>
                  </a:lnTo>
                  <a:lnTo>
                    <a:pt x="350161" y="94812"/>
                  </a:lnTo>
                  <a:lnTo>
                    <a:pt x="366610" y="100218"/>
                  </a:lnTo>
                  <a:lnTo>
                    <a:pt x="380841" y="108697"/>
                  </a:lnTo>
                  <a:lnTo>
                    <a:pt x="392252" y="119811"/>
                  </a:lnTo>
                  <a:lnTo>
                    <a:pt x="392988" y="120789"/>
                  </a:lnTo>
                  <a:lnTo>
                    <a:pt x="394716" y="119811"/>
                  </a:lnTo>
                  <a:lnTo>
                    <a:pt x="373503" y="82323"/>
                  </a:lnTo>
                  <a:lnTo>
                    <a:pt x="343921" y="51193"/>
                  </a:lnTo>
                  <a:lnTo>
                    <a:pt x="306848" y="26411"/>
                  </a:lnTo>
                  <a:lnTo>
                    <a:pt x="263657" y="9189"/>
                  </a:lnTo>
                  <a:lnTo>
                    <a:pt x="215722" y="736"/>
                  </a:lnTo>
                  <a:lnTo>
                    <a:pt x="210058" y="241"/>
                  </a:lnTo>
                  <a:lnTo>
                    <a:pt x="207098" y="241"/>
                  </a:lnTo>
                  <a:lnTo>
                    <a:pt x="204876" y="0"/>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48" name="object 16">
              <a:extLst>
                <a:ext uri="{FF2B5EF4-FFF2-40B4-BE49-F238E27FC236}">
                  <a16:creationId xmlns:a16="http://schemas.microsoft.com/office/drawing/2014/main" id="{9537309C-2DA9-3531-2B7E-117C59F7EAA5}"/>
                </a:ext>
              </a:extLst>
            </p:cNvPr>
            <p:cNvSpPr/>
            <p:nvPr/>
          </p:nvSpPr>
          <p:spPr>
            <a:xfrm>
              <a:off x="8086346" y="2894076"/>
              <a:ext cx="396240" cy="421005"/>
            </a:xfrm>
            <a:custGeom>
              <a:avLst/>
              <a:gdLst/>
              <a:ahLst/>
              <a:cxnLst/>
              <a:rect l="l" t="t" r="r" b="b"/>
              <a:pathLst>
                <a:path w="396240" h="421004">
                  <a:moveTo>
                    <a:pt x="125818" y="373341"/>
                  </a:moveTo>
                  <a:lnTo>
                    <a:pt x="115430" y="376809"/>
                  </a:lnTo>
                  <a:lnTo>
                    <a:pt x="112471" y="382498"/>
                  </a:lnTo>
                  <a:lnTo>
                    <a:pt x="114198" y="387705"/>
                  </a:lnTo>
                  <a:lnTo>
                    <a:pt x="143852" y="417652"/>
                  </a:lnTo>
                  <a:lnTo>
                    <a:pt x="154482" y="420624"/>
                  </a:lnTo>
                  <a:lnTo>
                    <a:pt x="159931" y="420624"/>
                  </a:lnTo>
                  <a:lnTo>
                    <a:pt x="194952" y="405180"/>
                  </a:lnTo>
                  <a:lnTo>
                    <a:pt x="198295" y="400570"/>
                  </a:lnTo>
                  <a:lnTo>
                    <a:pt x="156651" y="400570"/>
                  </a:lnTo>
                  <a:lnTo>
                    <a:pt x="150291" y="399084"/>
                  </a:lnTo>
                  <a:lnTo>
                    <a:pt x="142125" y="396113"/>
                  </a:lnTo>
                  <a:lnTo>
                    <a:pt x="135699" y="389686"/>
                  </a:lnTo>
                  <a:lnTo>
                    <a:pt x="132981" y="381266"/>
                  </a:lnTo>
                  <a:lnTo>
                    <a:pt x="131254" y="376072"/>
                  </a:lnTo>
                  <a:lnTo>
                    <a:pt x="125818" y="373341"/>
                  </a:lnTo>
                  <a:close/>
                </a:path>
                <a:path w="396240" h="421004">
                  <a:moveTo>
                    <a:pt x="236847" y="149326"/>
                  </a:moveTo>
                  <a:lnTo>
                    <a:pt x="192557" y="149326"/>
                  </a:lnTo>
                  <a:lnTo>
                    <a:pt x="192557" y="348348"/>
                  </a:lnTo>
                  <a:lnTo>
                    <a:pt x="189839" y="350075"/>
                  </a:lnTo>
                  <a:lnTo>
                    <a:pt x="188099" y="353047"/>
                  </a:lnTo>
                  <a:lnTo>
                    <a:pt x="187973" y="373341"/>
                  </a:lnTo>
                  <a:lnTo>
                    <a:pt x="187200" y="379405"/>
                  </a:lnTo>
                  <a:lnTo>
                    <a:pt x="163015" y="400570"/>
                  </a:lnTo>
                  <a:lnTo>
                    <a:pt x="198295" y="400570"/>
                  </a:lnTo>
                  <a:lnTo>
                    <a:pt x="201952" y="395528"/>
                  </a:lnTo>
                  <a:lnTo>
                    <a:pt x="206356" y="384438"/>
                  </a:lnTo>
                  <a:lnTo>
                    <a:pt x="207760" y="373341"/>
                  </a:lnTo>
                  <a:lnTo>
                    <a:pt x="207886" y="353047"/>
                  </a:lnTo>
                  <a:lnTo>
                    <a:pt x="206146" y="350075"/>
                  </a:lnTo>
                  <a:lnTo>
                    <a:pt x="203428" y="348348"/>
                  </a:lnTo>
                  <a:lnTo>
                    <a:pt x="203428" y="149580"/>
                  </a:lnTo>
                  <a:lnTo>
                    <a:pt x="237313" y="149580"/>
                  </a:lnTo>
                  <a:lnTo>
                    <a:pt x="236847" y="149326"/>
                  </a:lnTo>
                  <a:close/>
                </a:path>
                <a:path w="396240" h="421004">
                  <a:moveTo>
                    <a:pt x="237313" y="149580"/>
                  </a:moveTo>
                  <a:lnTo>
                    <a:pt x="203428" y="149580"/>
                  </a:lnTo>
                  <a:lnTo>
                    <a:pt x="208127" y="150317"/>
                  </a:lnTo>
                  <a:lnTo>
                    <a:pt x="215544" y="151561"/>
                  </a:lnTo>
                  <a:lnTo>
                    <a:pt x="251293" y="178097"/>
                  </a:lnTo>
                  <a:lnTo>
                    <a:pt x="257073" y="193636"/>
                  </a:lnTo>
                  <a:lnTo>
                    <a:pt x="260781" y="196850"/>
                  </a:lnTo>
                  <a:lnTo>
                    <a:pt x="265226" y="197345"/>
                  </a:lnTo>
                  <a:lnTo>
                    <a:pt x="270421" y="197345"/>
                  </a:lnTo>
                  <a:lnTo>
                    <a:pt x="274370" y="194868"/>
                  </a:lnTo>
                  <a:lnTo>
                    <a:pt x="276098" y="191160"/>
                  </a:lnTo>
                  <a:lnTo>
                    <a:pt x="278765" y="186461"/>
                  </a:lnTo>
                  <a:lnTo>
                    <a:pt x="266217" y="186461"/>
                  </a:lnTo>
                  <a:lnTo>
                    <a:pt x="265226" y="182740"/>
                  </a:lnTo>
                  <a:lnTo>
                    <a:pt x="262750" y="176314"/>
                  </a:lnTo>
                  <a:lnTo>
                    <a:pt x="256570" y="166066"/>
                  </a:lnTo>
                  <a:lnTo>
                    <a:pt x="249069" y="157837"/>
                  </a:lnTo>
                  <a:lnTo>
                    <a:pt x="240686" y="151419"/>
                  </a:lnTo>
                  <a:lnTo>
                    <a:pt x="237313" y="149580"/>
                  </a:lnTo>
                  <a:close/>
                </a:path>
                <a:path w="396240" h="421004">
                  <a:moveTo>
                    <a:pt x="99905" y="150075"/>
                  </a:moveTo>
                  <a:lnTo>
                    <a:pt x="66979" y="150075"/>
                  </a:lnTo>
                  <a:lnTo>
                    <a:pt x="73373" y="150794"/>
                  </a:lnTo>
                  <a:lnTo>
                    <a:pt x="87133" y="155271"/>
                  </a:lnTo>
                  <a:lnTo>
                    <a:pt x="104043" y="166990"/>
                  </a:lnTo>
                  <a:lnTo>
                    <a:pt x="119888" y="189433"/>
                  </a:lnTo>
                  <a:lnTo>
                    <a:pt x="121615" y="193382"/>
                  </a:lnTo>
                  <a:lnTo>
                    <a:pt x="125323" y="195859"/>
                  </a:lnTo>
                  <a:lnTo>
                    <a:pt x="129768" y="195859"/>
                  </a:lnTo>
                  <a:lnTo>
                    <a:pt x="134213" y="195618"/>
                  </a:lnTo>
                  <a:lnTo>
                    <a:pt x="137922" y="193141"/>
                  </a:lnTo>
                  <a:lnTo>
                    <a:pt x="139550" y="189433"/>
                  </a:lnTo>
                  <a:lnTo>
                    <a:pt x="139661" y="188937"/>
                  </a:lnTo>
                  <a:lnTo>
                    <a:pt x="141355" y="184975"/>
                  </a:lnTo>
                  <a:lnTo>
                    <a:pt x="129527" y="184975"/>
                  </a:lnTo>
                  <a:lnTo>
                    <a:pt x="128041" y="181508"/>
                  </a:lnTo>
                  <a:lnTo>
                    <a:pt x="126314" y="178295"/>
                  </a:lnTo>
                  <a:lnTo>
                    <a:pt x="124333" y="175323"/>
                  </a:lnTo>
                  <a:lnTo>
                    <a:pt x="122351" y="172097"/>
                  </a:lnTo>
                  <a:lnTo>
                    <a:pt x="120370" y="169125"/>
                  </a:lnTo>
                  <a:lnTo>
                    <a:pt x="118148" y="166408"/>
                  </a:lnTo>
                  <a:lnTo>
                    <a:pt x="101492" y="150875"/>
                  </a:lnTo>
                  <a:lnTo>
                    <a:pt x="99905" y="150075"/>
                  </a:lnTo>
                  <a:close/>
                </a:path>
                <a:path w="396240" h="421004">
                  <a:moveTo>
                    <a:pt x="329742" y="139179"/>
                  </a:moveTo>
                  <a:lnTo>
                    <a:pt x="322945" y="139987"/>
                  </a:lnTo>
                  <a:lnTo>
                    <a:pt x="306324" y="145275"/>
                  </a:lnTo>
                  <a:lnTo>
                    <a:pt x="285530" y="159335"/>
                  </a:lnTo>
                  <a:lnTo>
                    <a:pt x="266217" y="186461"/>
                  </a:lnTo>
                  <a:lnTo>
                    <a:pt x="278765" y="186461"/>
                  </a:lnTo>
                  <a:lnTo>
                    <a:pt x="282677" y="179568"/>
                  </a:lnTo>
                  <a:lnTo>
                    <a:pt x="290533" y="169716"/>
                  </a:lnTo>
                  <a:lnTo>
                    <a:pt x="299638" y="161674"/>
                  </a:lnTo>
                  <a:lnTo>
                    <a:pt x="309968" y="155511"/>
                  </a:lnTo>
                  <a:lnTo>
                    <a:pt x="320344" y="150571"/>
                  </a:lnTo>
                  <a:lnTo>
                    <a:pt x="329006" y="150075"/>
                  </a:lnTo>
                  <a:lnTo>
                    <a:pt x="374502" y="150075"/>
                  </a:lnTo>
                  <a:lnTo>
                    <a:pt x="367804" y="146608"/>
                  </a:lnTo>
                  <a:lnTo>
                    <a:pt x="360016" y="143567"/>
                  </a:lnTo>
                  <a:lnTo>
                    <a:pt x="351093" y="141222"/>
                  </a:lnTo>
                  <a:lnTo>
                    <a:pt x="341010" y="139713"/>
                  </a:lnTo>
                  <a:lnTo>
                    <a:pt x="329742" y="139179"/>
                  </a:lnTo>
                  <a:close/>
                </a:path>
                <a:path w="396240" h="421004">
                  <a:moveTo>
                    <a:pt x="199224" y="138188"/>
                  </a:moveTo>
                  <a:lnTo>
                    <a:pt x="190334" y="138188"/>
                  </a:lnTo>
                  <a:lnTo>
                    <a:pt x="183413" y="139179"/>
                  </a:lnTo>
                  <a:lnTo>
                    <a:pt x="148621" y="158353"/>
                  </a:lnTo>
                  <a:lnTo>
                    <a:pt x="134708" y="175564"/>
                  </a:lnTo>
                  <a:lnTo>
                    <a:pt x="131254" y="181013"/>
                  </a:lnTo>
                  <a:lnTo>
                    <a:pt x="129527" y="184975"/>
                  </a:lnTo>
                  <a:lnTo>
                    <a:pt x="141355" y="184975"/>
                  </a:lnTo>
                  <a:lnTo>
                    <a:pt x="144106" y="178536"/>
                  </a:lnTo>
                  <a:lnTo>
                    <a:pt x="153746" y="168389"/>
                  </a:lnTo>
                  <a:lnTo>
                    <a:pt x="162417" y="160779"/>
                  </a:lnTo>
                  <a:lnTo>
                    <a:pt x="171761" y="155052"/>
                  </a:lnTo>
                  <a:lnTo>
                    <a:pt x="181799" y="151228"/>
                  </a:lnTo>
                  <a:lnTo>
                    <a:pt x="192557" y="149326"/>
                  </a:lnTo>
                  <a:lnTo>
                    <a:pt x="236847" y="149326"/>
                  </a:lnTo>
                  <a:lnTo>
                    <a:pt x="231863" y="146608"/>
                  </a:lnTo>
                  <a:lnTo>
                    <a:pt x="222728" y="142893"/>
                  </a:lnTo>
                  <a:lnTo>
                    <a:pt x="214247" y="140477"/>
                  </a:lnTo>
                  <a:lnTo>
                    <a:pt x="206973" y="139086"/>
                  </a:lnTo>
                  <a:lnTo>
                    <a:pt x="199224" y="138188"/>
                  </a:lnTo>
                  <a:close/>
                </a:path>
                <a:path w="396240" h="421004">
                  <a:moveTo>
                    <a:pt x="374502" y="150075"/>
                  </a:moveTo>
                  <a:lnTo>
                    <a:pt x="329996" y="150075"/>
                  </a:lnTo>
                  <a:lnTo>
                    <a:pt x="351068" y="152388"/>
                  </a:lnTo>
                  <a:lnTo>
                    <a:pt x="366790" y="157995"/>
                  </a:lnTo>
                  <a:lnTo>
                    <a:pt x="377647" y="164900"/>
                  </a:lnTo>
                  <a:lnTo>
                    <a:pt x="384124" y="171107"/>
                  </a:lnTo>
                  <a:lnTo>
                    <a:pt x="384124" y="171602"/>
                  </a:lnTo>
                  <a:lnTo>
                    <a:pt x="384619" y="171107"/>
                  </a:lnTo>
                  <a:lnTo>
                    <a:pt x="396240" y="168884"/>
                  </a:lnTo>
                  <a:lnTo>
                    <a:pt x="395986" y="168389"/>
                  </a:lnTo>
                  <a:lnTo>
                    <a:pt x="395249" y="167398"/>
                  </a:lnTo>
                  <a:lnTo>
                    <a:pt x="394017" y="165912"/>
                  </a:lnTo>
                  <a:lnTo>
                    <a:pt x="390475" y="161885"/>
                  </a:lnTo>
                  <a:lnTo>
                    <a:pt x="384987" y="156908"/>
                  </a:lnTo>
                  <a:lnTo>
                    <a:pt x="377475" y="151617"/>
                  </a:lnTo>
                  <a:lnTo>
                    <a:pt x="374502" y="150075"/>
                  </a:lnTo>
                  <a:close/>
                </a:path>
                <a:path w="396240" h="421004">
                  <a:moveTo>
                    <a:pt x="66738" y="139179"/>
                  </a:moveTo>
                  <a:lnTo>
                    <a:pt x="23482" y="148831"/>
                  </a:lnTo>
                  <a:lnTo>
                    <a:pt x="241" y="168884"/>
                  </a:lnTo>
                  <a:lnTo>
                    <a:pt x="0" y="168884"/>
                  </a:lnTo>
                  <a:lnTo>
                    <a:pt x="10871" y="170370"/>
                  </a:lnTo>
                  <a:lnTo>
                    <a:pt x="12598" y="170865"/>
                  </a:lnTo>
                  <a:lnTo>
                    <a:pt x="12598" y="170611"/>
                  </a:lnTo>
                  <a:lnTo>
                    <a:pt x="19218" y="164483"/>
                  </a:lnTo>
                  <a:lnTo>
                    <a:pt x="30124" y="157748"/>
                  </a:lnTo>
                  <a:lnTo>
                    <a:pt x="45802" y="152311"/>
                  </a:lnTo>
                  <a:lnTo>
                    <a:pt x="66738" y="150075"/>
                  </a:lnTo>
                  <a:lnTo>
                    <a:pt x="99905" y="150075"/>
                  </a:lnTo>
                  <a:lnTo>
                    <a:pt x="85394" y="142768"/>
                  </a:lnTo>
                  <a:lnTo>
                    <a:pt x="72821" y="139674"/>
                  </a:lnTo>
                  <a:lnTo>
                    <a:pt x="66738" y="139179"/>
                  </a:lnTo>
                  <a:close/>
                </a:path>
                <a:path w="396240" h="421004">
                  <a:moveTo>
                    <a:pt x="205460" y="0"/>
                  </a:moveTo>
                  <a:lnTo>
                    <a:pt x="192811" y="0"/>
                  </a:lnTo>
                  <a:lnTo>
                    <a:pt x="188087" y="1739"/>
                  </a:lnTo>
                  <a:lnTo>
                    <a:pt x="184861" y="5461"/>
                  </a:lnTo>
                  <a:lnTo>
                    <a:pt x="179158" y="11404"/>
                  </a:lnTo>
                  <a:lnTo>
                    <a:pt x="179192" y="20828"/>
                  </a:lnTo>
                  <a:lnTo>
                    <a:pt x="179331" y="21818"/>
                  </a:lnTo>
                  <a:lnTo>
                    <a:pt x="179400" y="27520"/>
                  </a:lnTo>
                  <a:lnTo>
                    <a:pt x="180898" y="27520"/>
                  </a:lnTo>
                  <a:lnTo>
                    <a:pt x="187096" y="27025"/>
                  </a:lnTo>
                  <a:lnTo>
                    <a:pt x="190322" y="27025"/>
                  </a:lnTo>
                  <a:lnTo>
                    <a:pt x="190322" y="21818"/>
                  </a:lnTo>
                  <a:lnTo>
                    <a:pt x="190128" y="20828"/>
                  </a:lnTo>
                  <a:lnTo>
                    <a:pt x="190092" y="20332"/>
                  </a:lnTo>
                  <a:lnTo>
                    <a:pt x="190322" y="15379"/>
                  </a:lnTo>
                  <a:lnTo>
                    <a:pt x="192811" y="12890"/>
                  </a:lnTo>
                  <a:lnTo>
                    <a:pt x="193548" y="11899"/>
                  </a:lnTo>
                  <a:lnTo>
                    <a:pt x="195046" y="10909"/>
                  </a:lnTo>
                  <a:lnTo>
                    <a:pt x="216754" y="10909"/>
                  </a:lnTo>
                  <a:lnTo>
                    <a:pt x="212166" y="5702"/>
                  </a:lnTo>
                  <a:lnTo>
                    <a:pt x="209931" y="2971"/>
                  </a:lnTo>
                  <a:lnTo>
                    <a:pt x="205460" y="0"/>
                  </a:lnTo>
                  <a:close/>
                </a:path>
                <a:path w="396240" h="421004">
                  <a:moveTo>
                    <a:pt x="216754" y="10909"/>
                  </a:moveTo>
                  <a:lnTo>
                    <a:pt x="200748" y="10909"/>
                  </a:lnTo>
                  <a:lnTo>
                    <a:pt x="202730" y="11658"/>
                  </a:lnTo>
                  <a:lnTo>
                    <a:pt x="203974" y="12890"/>
                  </a:lnTo>
                  <a:lnTo>
                    <a:pt x="206209" y="15621"/>
                  </a:lnTo>
                  <a:lnTo>
                    <a:pt x="206463" y="20332"/>
                  </a:lnTo>
                  <a:lnTo>
                    <a:pt x="206209" y="21818"/>
                  </a:lnTo>
                  <a:lnTo>
                    <a:pt x="206209" y="26784"/>
                  </a:lnTo>
                  <a:lnTo>
                    <a:pt x="206959" y="27025"/>
                  </a:lnTo>
                  <a:lnTo>
                    <a:pt x="211670" y="27025"/>
                  </a:lnTo>
                  <a:lnTo>
                    <a:pt x="217131" y="27520"/>
                  </a:lnTo>
                  <a:lnTo>
                    <a:pt x="217252" y="21818"/>
                  </a:lnTo>
                  <a:lnTo>
                    <a:pt x="217373" y="20828"/>
                  </a:lnTo>
                  <a:lnTo>
                    <a:pt x="217627" y="11899"/>
                  </a:lnTo>
                  <a:lnTo>
                    <a:pt x="216754" y="10909"/>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pic>
        <p:nvPicPr>
          <p:cNvPr id="2050" name="Picture 2">
            <a:extLst>
              <a:ext uri="{FF2B5EF4-FFF2-40B4-BE49-F238E27FC236}">
                <a16:creationId xmlns:a16="http://schemas.microsoft.com/office/drawing/2014/main" id="{F48746D3-232E-3AED-7028-F4152F3C6D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34750" y="4101206"/>
            <a:ext cx="737473" cy="6529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30FAA2AE-4303-AE86-3577-76EDEFFE4EC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19338">
            <a:off x="10053024" y="5604828"/>
            <a:ext cx="554633" cy="547522"/>
          </a:xfrm>
          <a:prstGeom prst="rect">
            <a:avLst/>
          </a:prstGeom>
          <a:noFill/>
          <a:extLst>
            <a:ext uri="{909E8E84-426E-40DD-AFC4-6F175D3DCCD1}">
              <a14:hiddenFill xmlns:a14="http://schemas.microsoft.com/office/drawing/2010/main">
                <a:solidFill>
                  <a:srgbClr val="FFFFFF"/>
                </a:solidFill>
              </a14:hiddenFill>
            </a:ext>
          </a:extLst>
        </p:spPr>
      </p:pic>
      <p:sp>
        <p:nvSpPr>
          <p:cNvPr id="11" name="Platshållare för sidfot 10">
            <a:extLst>
              <a:ext uri="{FF2B5EF4-FFF2-40B4-BE49-F238E27FC236}">
                <a16:creationId xmlns:a16="http://schemas.microsoft.com/office/drawing/2014/main" id="{959B36C7-79DF-6FD9-2ED7-CA01A63671E4}"/>
              </a:ext>
            </a:extLst>
          </p:cNvPr>
          <p:cNvSpPr>
            <a:spLocks noGrp="1"/>
          </p:cNvSpPr>
          <p:nvPr>
            <p:ph type="ftr" sz="quarter" idx="11"/>
          </p:nvPr>
        </p:nvSpPr>
        <p:spPr/>
        <p:txBody>
          <a:bodyPr/>
          <a:lstStyle/>
          <a:p>
            <a:r>
              <a:rPr lang="sv-SE"/>
              <a:t>Varje dag gör vi världen lite bättre för barn.</a:t>
            </a:r>
            <a:endParaRPr lang="en-UK"/>
          </a:p>
        </p:txBody>
      </p:sp>
      <p:sp>
        <p:nvSpPr>
          <p:cNvPr id="12" name="Platshållare för bildnummer 11">
            <a:extLst>
              <a:ext uri="{FF2B5EF4-FFF2-40B4-BE49-F238E27FC236}">
                <a16:creationId xmlns:a16="http://schemas.microsoft.com/office/drawing/2014/main" id="{A993BA58-4862-1C09-0B7C-80F38A3F8010}"/>
              </a:ext>
            </a:extLst>
          </p:cNvPr>
          <p:cNvSpPr>
            <a:spLocks noGrp="1"/>
          </p:cNvSpPr>
          <p:nvPr>
            <p:ph type="sldNum" sz="quarter" idx="12"/>
          </p:nvPr>
        </p:nvSpPr>
        <p:spPr/>
        <p:txBody>
          <a:bodyPr/>
          <a:lstStyle/>
          <a:p>
            <a:fld id="{BF413B3B-BFB3-42E3-B409-FAAF558C2ACC}" type="slidenum">
              <a:rPr lang="en-UK" smtClean="0"/>
              <a:pPr/>
              <a:t>4</a:t>
            </a:fld>
            <a:endParaRPr lang="en-UK"/>
          </a:p>
        </p:txBody>
      </p:sp>
    </p:spTree>
    <p:extLst>
      <p:ext uri="{BB962C8B-B14F-4D97-AF65-F5344CB8AC3E}">
        <p14:creationId xmlns:p14="http://schemas.microsoft.com/office/powerpoint/2010/main" val="2460087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7" name="Picture 13">
            <a:extLst>
              <a:ext uri="{FF2B5EF4-FFF2-40B4-BE49-F238E27FC236}">
                <a16:creationId xmlns:a16="http://schemas.microsoft.com/office/drawing/2014/main" id="{2D8FF373-67FE-84A5-BC5C-C43081E4D9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0166" y="5276271"/>
            <a:ext cx="1085097" cy="1085097"/>
          </a:xfrm>
          <a:prstGeom prst="rect">
            <a:avLst/>
          </a:prstGeom>
          <a:noFill/>
          <a:extLst>
            <a:ext uri="{909E8E84-426E-40DD-AFC4-6F175D3DCCD1}">
              <a14:hiddenFill xmlns:a14="http://schemas.microsoft.com/office/drawing/2010/main">
                <a:solidFill>
                  <a:srgbClr val="FFFFFF"/>
                </a:solidFill>
              </a14:hiddenFill>
            </a:ext>
          </a:extLst>
        </p:spPr>
      </p:pic>
      <p:sp>
        <p:nvSpPr>
          <p:cNvPr id="9" name="textruta 8">
            <a:extLst>
              <a:ext uri="{FF2B5EF4-FFF2-40B4-BE49-F238E27FC236}">
                <a16:creationId xmlns:a16="http://schemas.microsoft.com/office/drawing/2014/main" id="{8D57D88C-E462-9A28-6775-1B2DD786D2CD}"/>
              </a:ext>
            </a:extLst>
          </p:cNvPr>
          <p:cNvSpPr txBox="1"/>
          <p:nvPr/>
        </p:nvSpPr>
        <p:spPr>
          <a:xfrm>
            <a:off x="824454" y="920653"/>
            <a:ext cx="5366034" cy="2748060"/>
          </a:xfrm>
          <a:prstGeom prst="rect">
            <a:avLst/>
          </a:prstGeom>
          <a:noFill/>
          <a:ln w="38100">
            <a:solidFill>
              <a:schemeClr val="bg1"/>
            </a:solidFill>
            <a:extLst>
              <a:ext uri="{C807C97D-BFC1-408E-A445-0C87EB9F89A2}">
                <ask:lineSketchStyleProps xmlns:ask="http://schemas.microsoft.com/office/drawing/2018/sketchyshapes" sd="1118182152">
                  <a:custGeom>
                    <a:avLst/>
                    <a:gdLst>
                      <a:gd name="connsiteX0" fmla="*/ 0 w 10056830"/>
                      <a:gd name="connsiteY0" fmla="*/ 0 h 1237070"/>
                      <a:gd name="connsiteX1" fmla="*/ 670455 w 10056830"/>
                      <a:gd name="connsiteY1" fmla="*/ 0 h 1237070"/>
                      <a:gd name="connsiteX2" fmla="*/ 1240342 w 10056830"/>
                      <a:gd name="connsiteY2" fmla="*/ 0 h 1237070"/>
                      <a:gd name="connsiteX3" fmla="*/ 1609093 w 10056830"/>
                      <a:gd name="connsiteY3" fmla="*/ 0 h 1237070"/>
                      <a:gd name="connsiteX4" fmla="*/ 1977843 w 10056830"/>
                      <a:gd name="connsiteY4" fmla="*/ 0 h 1237070"/>
                      <a:gd name="connsiteX5" fmla="*/ 2648299 w 10056830"/>
                      <a:gd name="connsiteY5" fmla="*/ 0 h 1237070"/>
                      <a:gd name="connsiteX6" fmla="*/ 3419322 w 10056830"/>
                      <a:gd name="connsiteY6" fmla="*/ 0 h 1237070"/>
                      <a:gd name="connsiteX7" fmla="*/ 4190346 w 10056830"/>
                      <a:gd name="connsiteY7" fmla="*/ 0 h 1237070"/>
                      <a:gd name="connsiteX8" fmla="*/ 4961369 w 10056830"/>
                      <a:gd name="connsiteY8" fmla="*/ 0 h 1237070"/>
                      <a:gd name="connsiteX9" fmla="*/ 5330120 w 10056830"/>
                      <a:gd name="connsiteY9" fmla="*/ 0 h 1237070"/>
                      <a:gd name="connsiteX10" fmla="*/ 5698870 w 10056830"/>
                      <a:gd name="connsiteY10" fmla="*/ 0 h 1237070"/>
                      <a:gd name="connsiteX11" fmla="*/ 6570462 w 10056830"/>
                      <a:gd name="connsiteY11" fmla="*/ 0 h 1237070"/>
                      <a:gd name="connsiteX12" fmla="*/ 7240918 w 10056830"/>
                      <a:gd name="connsiteY12" fmla="*/ 0 h 1237070"/>
                      <a:gd name="connsiteX13" fmla="*/ 8011941 w 10056830"/>
                      <a:gd name="connsiteY13" fmla="*/ 0 h 1237070"/>
                      <a:gd name="connsiteX14" fmla="*/ 8581828 w 10056830"/>
                      <a:gd name="connsiteY14" fmla="*/ 0 h 1237070"/>
                      <a:gd name="connsiteX15" fmla="*/ 9352852 w 10056830"/>
                      <a:gd name="connsiteY15" fmla="*/ 0 h 1237070"/>
                      <a:gd name="connsiteX16" fmla="*/ 10056830 w 10056830"/>
                      <a:gd name="connsiteY16" fmla="*/ 0 h 1237070"/>
                      <a:gd name="connsiteX17" fmla="*/ 10056830 w 10056830"/>
                      <a:gd name="connsiteY17" fmla="*/ 643276 h 1237070"/>
                      <a:gd name="connsiteX18" fmla="*/ 10056830 w 10056830"/>
                      <a:gd name="connsiteY18" fmla="*/ 1237070 h 1237070"/>
                      <a:gd name="connsiteX19" fmla="*/ 9285806 w 10056830"/>
                      <a:gd name="connsiteY19" fmla="*/ 1237070 h 1237070"/>
                      <a:gd name="connsiteX20" fmla="*/ 8414214 w 10056830"/>
                      <a:gd name="connsiteY20" fmla="*/ 1237070 h 1237070"/>
                      <a:gd name="connsiteX21" fmla="*/ 8045464 w 10056830"/>
                      <a:gd name="connsiteY21" fmla="*/ 1237070 h 1237070"/>
                      <a:gd name="connsiteX22" fmla="*/ 7274440 w 10056830"/>
                      <a:gd name="connsiteY22" fmla="*/ 1237070 h 1237070"/>
                      <a:gd name="connsiteX23" fmla="*/ 6402848 w 10056830"/>
                      <a:gd name="connsiteY23" fmla="*/ 1237070 h 1237070"/>
                      <a:gd name="connsiteX24" fmla="*/ 6034098 w 10056830"/>
                      <a:gd name="connsiteY24" fmla="*/ 1237070 h 1237070"/>
                      <a:gd name="connsiteX25" fmla="*/ 5564779 w 10056830"/>
                      <a:gd name="connsiteY25" fmla="*/ 1237070 h 1237070"/>
                      <a:gd name="connsiteX26" fmla="*/ 4994892 w 10056830"/>
                      <a:gd name="connsiteY26" fmla="*/ 1237070 h 1237070"/>
                      <a:gd name="connsiteX27" fmla="*/ 4223869 w 10056830"/>
                      <a:gd name="connsiteY27" fmla="*/ 1237070 h 1237070"/>
                      <a:gd name="connsiteX28" fmla="*/ 3653982 w 10056830"/>
                      <a:gd name="connsiteY28" fmla="*/ 1237070 h 1237070"/>
                      <a:gd name="connsiteX29" fmla="*/ 2782390 w 10056830"/>
                      <a:gd name="connsiteY29" fmla="*/ 1237070 h 1237070"/>
                      <a:gd name="connsiteX30" fmla="*/ 2111934 w 10056830"/>
                      <a:gd name="connsiteY30" fmla="*/ 1237070 h 1237070"/>
                      <a:gd name="connsiteX31" fmla="*/ 1441479 w 10056830"/>
                      <a:gd name="connsiteY31" fmla="*/ 1237070 h 1237070"/>
                      <a:gd name="connsiteX32" fmla="*/ 972160 w 10056830"/>
                      <a:gd name="connsiteY32" fmla="*/ 1237070 h 1237070"/>
                      <a:gd name="connsiteX33" fmla="*/ 0 w 10056830"/>
                      <a:gd name="connsiteY33" fmla="*/ 1237070 h 1237070"/>
                      <a:gd name="connsiteX34" fmla="*/ 0 w 10056830"/>
                      <a:gd name="connsiteY34" fmla="*/ 593794 h 1237070"/>
                      <a:gd name="connsiteX35" fmla="*/ 0 w 10056830"/>
                      <a:gd name="connsiteY35" fmla="*/ 0 h 1237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056830" h="1237070" extrusionOk="0">
                        <a:moveTo>
                          <a:pt x="0" y="0"/>
                        </a:moveTo>
                        <a:cubicBezTo>
                          <a:pt x="320436" y="9924"/>
                          <a:pt x="363829" y="-6756"/>
                          <a:pt x="670455" y="0"/>
                        </a:cubicBezTo>
                        <a:cubicBezTo>
                          <a:pt x="977081" y="6756"/>
                          <a:pt x="982549" y="15533"/>
                          <a:pt x="1240342" y="0"/>
                        </a:cubicBezTo>
                        <a:cubicBezTo>
                          <a:pt x="1498135" y="-15533"/>
                          <a:pt x="1530781" y="-9039"/>
                          <a:pt x="1609093" y="0"/>
                        </a:cubicBezTo>
                        <a:cubicBezTo>
                          <a:pt x="1687405" y="9039"/>
                          <a:pt x="1902049" y="8044"/>
                          <a:pt x="1977843" y="0"/>
                        </a:cubicBezTo>
                        <a:cubicBezTo>
                          <a:pt x="2053637" y="-8044"/>
                          <a:pt x="2325280" y="4014"/>
                          <a:pt x="2648299" y="0"/>
                        </a:cubicBezTo>
                        <a:cubicBezTo>
                          <a:pt x="2971318" y="-4014"/>
                          <a:pt x="3056548" y="-11949"/>
                          <a:pt x="3419322" y="0"/>
                        </a:cubicBezTo>
                        <a:cubicBezTo>
                          <a:pt x="3782096" y="11949"/>
                          <a:pt x="3934364" y="-3831"/>
                          <a:pt x="4190346" y="0"/>
                        </a:cubicBezTo>
                        <a:cubicBezTo>
                          <a:pt x="4446328" y="3831"/>
                          <a:pt x="4691438" y="22989"/>
                          <a:pt x="4961369" y="0"/>
                        </a:cubicBezTo>
                        <a:cubicBezTo>
                          <a:pt x="5231300" y="-22989"/>
                          <a:pt x="5220719" y="-9699"/>
                          <a:pt x="5330120" y="0"/>
                        </a:cubicBezTo>
                        <a:cubicBezTo>
                          <a:pt x="5439521" y="9699"/>
                          <a:pt x="5556404" y="1941"/>
                          <a:pt x="5698870" y="0"/>
                        </a:cubicBezTo>
                        <a:cubicBezTo>
                          <a:pt x="5841336" y="-1941"/>
                          <a:pt x="6327682" y="-14649"/>
                          <a:pt x="6570462" y="0"/>
                        </a:cubicBezTo>
                        <a:cubicBezTo>
                          <a:pt x="6813242" y="14649"/>
                          <a:pt x="6954137" y="5004"/>
                          <a:pt x="7240918" y="0"/>
                        </a:cubicBezTo>
                        <a:cubicBezTo>
                          <a:pt x="7527699" y="-5004"/>
                          <a:pt x="7680854" y="-6429"/>
                          <a:pt x="8011941" y="0"/>
                        </a:cubicBezTo>
                        <a:cubicBezTo>
                          <a:pt x="8343028" y="6429"/>
                          <a:pt x="8364727" y="6378"/>
                          <a:pt x="8581828" y="0"/>
                        </a:cubicBezTo>
                        <a:cubicBezTo>
                          <a:pt x="8798929" y="-6378"/>
                          <a:pt x="8996551" y="36162"/>
                          <a:pt x="9352852" y="0"/>
                        </a:cubicBezTo>
                        <a:cubicBezTo>
                          <a:pt x="9709153" y="-36162"/>
                          <a:pt x="9872361" y="4589"/>
                          <a:pt x="10056830" y="0"/>
                        </a:cubicBezTo>
                        <a:cubicBezTo>
                          <a:pt x="10056690" y="146959"/>
                          <a:pt x="10043970" y="337741"/>
                          <a:pt x="10056830" y="643276"/>
                        </a:cubicBezTo>
                        <a:cubicBezTo>
                          <a:pt x="10069690" y="948811"/>
                          <a:pt x="10039007" y="993940"/>
                          <a:pt x="10056830" y="1237070"/>
                        </a:cubicBezTo>
                        <a:cubicBezTo>
                          <a:pt x="9707743" y="1266851"/>
                          <a:pt x="9445418" y="1216913"/>
                          <a:pt x="9285806" y="1237070"/>
                        </a:cubicBezTo>
                        <a:cubicBezTo>
                          <a:pt x="9126194" y="1257227"/>
                          <a:pt x="8768154" y="1238655"/>
                          <a:pt x="8414214" y="1237070"/>
                        </a:cubicBezTo>
                        <a:cubicBezTo>
                          <a:pt x="8060274" y="1235485"/>
                          <a:pt x="8145386" y="1223168"/>
                          <a:pt x="8045464" y="1237070"/>
                        </a:cubicBezTo>
                        <a:cubicBezTo>
                          <a:pt x="7945542" y="1250973"/>
                          <a:pt x="7429758" y="1272318"/>
                          <a:pt x="7274440" y="1237070"/>
                        </a:cubicBezTo>
                        <a:cubicBezTo>
                          <a:pt x="7119122" y="1201822"/>
                          <a:pt x="6706240" y="1256774"/>
                          <a:pt x="6402848" y="1237070"/>
                        </a:cubicBezTo>
                        <a:cubicBezTo>
                          <a:pt x="6099456" y="1217366"/>
                          <a:pt x="6139050" y="1223917"/>
                          <a:pt x="6034098" y="1237070"/>
                        </a:cubicBezTo>
                        <a:cubicBezTo>
                          <a:pt x="5929146" y="1250224"/>
                          <a:pt x="5755016" y="1236750"/>
                          <a:pt x="5564779" y="1237070"/>
                        </a:cubicBezTo>
                        <a:cubicBezTo>
                          <a:pt x="5374542" y="1237390"/>
                          <a:pt x="5225773" y="1256392"/>
                          <a:pt x="4994892" y="1237070"/>
                        </a:cubicBezTo>
                        <a:cubicBezTo>
                          <a:pt x="4764011" y="1217748"/>
                          <a:pt x="4498355" y="1217180"/>
                          <a:pt x="4223869" y="1237070"/>
                        </a:cubicBezTo>
                        <a:cubicBezTo>
                          <a:pt x="3949383" y="1256960"/>
                          <a:pt x="3877629" y="1251798"/>
                          <a:pt x="3653982" y="1237070"/>
                        </a:cubicBezTo>
                        <a:cubicBezTo>
                          <a:pt x="3430335" y="1222342"/>
                          <a:pt x="3163616" y="1232019"/>
                          <a:pt x="2782390" y="1237070"/>
                        </a:cubicBezTo>
                        <a:cubicBezTo>
                          <a:pt x="2401164" y="1242121"/>
                          <a:pt x="2289424" y="1235355"/>
                          <a:pt x="2111934" y="1237070"/>
                        </a:cubicBezTo>
                        <a:cubicBezTo>
                          <a:pt x="1934444" y="1238785"/>
                          <a:pt x="1709668" y="1220063"/>
                          <a:pt x="1441479" y="1237070"/>
                        </a:cubicBezTo>
                        <a:cubicBezTo>
                          <a:pt x="1173290" y="1254077"/>
                          <a:pt x="1107370" y="1245718"/>
                          <a:pt x="972160" y="1237070"/>
                        </a:cubicBezTo>
                        <a:cubicBezTo>
                          <a:pt x="836950" y="1228422"/>
                          <a:pt x="453145" y="1285359"/>
                          <a:pt x="0" y="1237070"/>
                        </a:cubicBezTo>
                        <a:cubicBezTo>
                          <a:pt x="-25233" y="1104357"/>
                          <a:pt x="-10973" y="808904"/>
                          <a:pt x="0" y="593794"/>
                        </a:cubicBezTo>
                        <a:cubicBezTo>
                          <a:pt x="10973" y="378684"/>
                          <a:pt x="15332" y="138806"/>
                          <a:pt x="0" y="0"/>
                        </a:cubicBezTo>
                        <a:close/>
                      </a:path>
                    </a:pathLst>
                  </a:custGeom>
                  <ask:type>
                    <ask:lineSketchNone/>
                  </ask:type>
                </ask:lineSketchStyleProps>
              </a:ext>
            </a:extLst>
          </a:ln>
        </p:spPr>
        <p:txBody>
          <a:bodyPr wrap="square" lIns="91440" tIns="45720" rIns="91440" bIns="45720" anchor="t">
            <a:spAutoFit/>
          </a:bodyPr>
          <a:lstStyle/>
          <a:p>
            <a:pPr>
              <a:lnSpc>
                <a:spcPct val="107000"/>
              </a:lnSpc>
            </a:pPr>
            <a:r>
              <a:rPr lang="sv-SE">
                <a:solidFill>
                  <a:srgbClr val="DA291C"/>
                </a:solidFill>
                <a:effectLst/>
                <a:latin typeface="+mj-lt"/>
              </a:rPr>
              <a:t>Samtidsanalys</a:t>
            </a:r>
            <a:br>
              <a:rPr lang="sv-SE" sz="1600">
                <a:effectLst/>
              </a:rPr>
            </a:br>
            <a:r>
              <a:rPr lang="sv-SE" sz="1600">
                <a:effectLst/>
              </a:rPr>
              <a:t>Vi </a:t>
            </a:r>
            <a:r>
              <a:rPr lang="sv-SE" sz="1600"/>
              <a:t>lever i </a:t>
            </a:r>
            <a:r>
              <a:rPr lang="sv-SE" sz="1600">
                <a:effectLst/>
              </a:rPr>
              <a:t>ett allt hårdare samhällsklimat där </a:t>
            </a:r>
            <a:r>
              <a:rPr lang="sv-SE" sz="1600"/>
              <a:t>de </a:t>
            </a:r>
            <a:r>
              <a:rPr lang="sv-SE" sz="1600">
                <a:effectLst/>
              </a:rPr>
              <a:t>demokratiska värdena är på tillbakagång. Vi ser ett samhälle som gör skillnad på barn och barn, där ett barnrättsperspektiv alltför sällan är givet,</a:t>
            </a:r>
            <a:r>
              <a:rPr lang="sv-SE" sz="1600">
                <a:latin typeface="Segoe UI"/>
                <a:cs typeface="Segoe UI"/>
              </a:rPr>
              <a:t> och där barn </a:t>
            </a:r>
            <a:r>
              <a:rPr lang="sv-SE" sz="1600">
                <a:cs typeface="Segoe UI"/>
              </a:rPr>
              <a:t>fortfarande</a:t>
            </a:r>
            <a:r>
              <a:rPr lang="sv-SE" sz="1600">
                <a:ea typeface="Lato"/>
                <a:cs typeface="Lato"/>
              </a:rPr>
              <a:t> hindras från att vara delaktiga i frågor som rör dem. </a:t>
            </a:r>
            <a:r>
              <a:rPr lang="sv-SE" sz="1600">
                <a:effectLst/>
              </a:rPr>
              <a:t>Vi ser ett samhälle där strukturella ojämlikheter minskar </a:t>
            </a:r>
            <a:r>
              <a:rPr lang="sv-SE" sz="1600"/>
              <a:t>barns möjligheter</a:t>
            </a:r>
            <a:r>
              <a:rPr lang="sv-SE" sz="1600">
                <a:effectLst/>
              </a:rPr>
              <a:t> att få sina rättigheter förverkligade </a:t>
            </a:r>
            <a:r>
              <a:rPr lang="sv-SE" sz="1600"/>
              <a:t>och minskar tillgången</a:t>
            </a:r>
            <a:r>
              <a:rPr lang="sv-SE" sz="1600">
                <a:effectLst/>
              </a:rPr>
              <a:t> till den </a:t>
            </a:r>
            <a:r>
              <a:rPr lang="sv-SE" sz="1600"/>
              <a:t>samhällsservice som ska vara tillgänglig för varje barn.</a:t>
            </a:r>
            <a:r>
              <a:rPr lang="sv-SE" sz="1600">
                <a:effectLst/>
              </a:rPr>
              <a:t> </a:t>
            </a:r>
            <a:endParaRPr lang="sv-SE" sz="16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Rektangel 1">
            <a:extLst>
              <a:ext uri="{FF2B5EF4-FFF2-40B4-BE49-F238E27FC236}">
                <a16:creationId xmlns:a16="http://schemas.microsoft.com/office/drawing/2014/main" id="{1AC742C9-CD15-297B-0BA6-68641F4E1FC5}"/>
              </a:ext>
            </a:extLst>
          </p:cNvPr>
          <p:cNvSpPr/>
          <p:nvPr/>
        </p:nvSpPr>
        <p:spPr>
          <a:xfrm>
            <a:off x="842741" y="4141988"/>
            <a:ext cx="5049518" cy="2316752"/>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sv-SE">
                <a:solidFill>
                  <a:srgbClr val="DA291C"/>
                </a:solidFill>
                <a:latin typeface="+mj-lt"/>
                <a:ea typeface="+mn-lt"/>
                <a:cs typeface="+mn-lt"/>
              </a:rPr>
              <a:t>Inriktning 2025-2028</a:t>
            </a:r>
          </a:p>
          <a:p>
            <a:r>
              <a:rPr lang="sv-SE" sz="1600">
                <a:ea typeface="+mn-lt"/>
                <a:cs typeface="+mn-lt"/>
              </a:rPr>
              <a:t>Rädda Barnen står alltid på barnets sida. Outtröttligt </a:t>
            </a:r>
            <a:r>
              <a:rPr lang="sv-SE" sz="1600"/>
              <a:t> arbetar vi för att barnets rättigheter ska förverkligas. Samverkan och partnerskap är avgörande för den samhällsförändring vi strävar efter och tillsammans kan vi göra mer för fler. Genom barns delaktighet och våra tre arbetssätt: direkta insatser, kunskap och påverkan, skapar vi bestående förändring. </a:t>
            </a:r>
            <a:endParaRPr lang="sv-SE" sz="1600">
              <a:highlight>
                <a:srgbClr val="FFFF00"/>
              </a:highlight>
              <a:ea typeface="Lato"/>
              <a:cs typeface="Lato"/>
            </a:endParaRPr>
          </a:p>
          <a:p>
            <a:endParaRPr lang="sv-SE" sz="1600">
              <a:highlight>
                <a:srgbClr val="FFFF00"/>
              </a:highlight>
              <a:ea typeface="Lato"/>
              <a:cs typeface="Lato"/>
            </a:endParaRPr>
          </a:p>
          <a:p>
            <a:endParaRPr lang="sv-SE" sz="1600" i="1">
              <a:highlight>
                <a:srgbClr val="FFFF00"/>
              </a:highlight>
              <a:ea typeface="Lato"/>
              <a:cs typeface="Lato"/>
            </a:endParaRPr>
          </a:p>
        </p:txBody>
      </p:sp>
      <p:sp>
        <p:nvSpPr>
          <p:cNvPr id="8" name="textruta 7">
            <a:extLst>
              <a:ext uri="{FF2B5EF4-FFF2-40B4-BE49-F238E27FC236}">
                <a16:creationId xmlns:a16="http://schemas.microsoft.com/office/drawing/2014/main" id="{069CE9CE-CE2F-D5CB-ED0C-FAD255F99E73}"/>
              </a:ext>
            </a:extLst>
          </p:cNvPr>
          <p:cNvSpPr txBox="1"/>
          <p:nvPr/>
        </p:nvSpPr>
        <p:spPr>
          <a:xfrm>
            <a:off x="824453" y="294357"/>
            <a:ext cx="9157292" cy="461665"/>
          </a:xfrm>
          <a:prstGeom prst="rect">
            <a:avLst/>
          </a:prstGeom>
          <a:solidFill>
            <a:schemeClr val="bg1"/>
          </a:solidFill>
        </p:spPr>
        <p:txBody>
          <a:bodyPr wrap="square" rtlCol="0">
            <a:spAutoFit/>
          </a:bodyPr>
          <a:lstStyle/>
          <a:p>
            <a:r>
              <a:rPr lang="sv-SE" sz="2400">
                <a:effectLst/>
                <a:latin typeface="+mj-lt"/>
              </a:rPr>
              <a:t>Inriktning nationell verksamhet 2025 - 2028</a:t>
            </a:r>
          </a:p>
        </p:txBody>
      </p:sp>
      <p:sp>
        <p:nvSpPr>
          <p:cNvPr id="3" name="textruta 2">
            <a:extLst>
              <a:ext uri="{FF2B5EF4-FFF2-40B4-BE49-F238E27FC236}">
                <a16:creationId xmlns:a16="http://schemas.microsoft.com/office/drawing/2014/main" id="{B0298AC8-A9EF-FFE7-0199-D8877FC14E43}"/>
              </a:ext>
            </a:extLst>
          </p:cNvPr>
          <p:cNvSpPr txBox="1"/>
          <p:nvPr/>
        </p:nvSpPr>
        <p:spPr>
          <a:xfrm>
            <a:off x="6190488" y="1199226"/>
            <a:ext cx="5571745" cy="2554545"/>
          </a:xfrm>
          <a:prstGeom prst="rect">
            <a:avLst/>
          </a:prstGeom>
          <a:noFill/>
        </p:spPr>
        <p:txBody>
          <a:bodyPr wrap="square" rtlCol="0">
            <a:spAutoFit/>
          </a:bodyPr>
          <a:lstStyle/>
          <a:p>
            <a:pPr algn="l"/>
            <a:r>
              <a:rPr lang="sv-SE" sz="1600">
                <a:effectLst/>
                <a:ea typeface="Aptos" panose="020B0004020202020204" pitchFamily="34" charset="0"/>
                <a:cs typeface="Times New Roman"/>
              </a:rPr>
              <a:t>Denna utveckling har mer och mer att göra med  faktorer som var du är född, var du växer upp och var dina föräldrar kommer ifrån. </a:t>
            </a:r>
            <a:r>
              <a:rPr lang="sv-SE" sz="1600" kern="100"/>
              <a:t>Ökad socioekonomisk segregation och etnisk segregation går numer hand i hand och innebär en dubbel utsatthet. Dessutom ökar risken för utsatthet i samband med faktorer som exempelvis migrationsstatus, våldsutsatthet, funktionsnedsättning, psykisk ohälsa, begränsande normer och annan psykosocial sårbarhet. Som följd ser vi risk för </a:t>
            </a:r>
            <a:r>
              <a:rPr lang="sv-SE" sz="1600" i="1" kern="100"/>
              <a:t>social exkludering </a:t>
            </a:r>
            <a:r>
              <a:rPr lang="sv-SE" sz="1600" kern="100"/>
              <a:t>och att barn i större </a:t>
            </a:r>
            <a:r>
              <a:rPr lang="sv-SE" sz="1600"/>
              <a:t>utsträckning diskrimineras och stigmatiseras.</a:t>
            </a:r>
            <a:endParaRPr lang="sv-SE" sz="1600">
              <a:solidFill>
                <a:schemeClr val="bg1"/>
              </a:solidFill>
            </a:endParaRPr>
          </a:p>
        </p:txBody>
      </p:sp>
      <p:sp>
        <p:nvSpPr>
          <p:cNvPr id="5" name="textruta 4">
            <a:extLst>
              <a:ext uri="{FF2B5EF4-FFF2-40B4-BE49-F238E27FC236}">
                <a16:creationId xmlns:a16="http://schemas.microsoft.com/office/drawing/2014/main" id="{3229CEEF-024B-504F-BC68-366FF638D54B}"/>
              </a:ext>
            </a:extLst>
          </p:cNvPr>
          <p:cNvSpPr txBox="1"/>
          <p:nvPr/>
        </p:nvSpPr>
        <p:spPr>
          <a:xfrm>
            <a:off x="6379272" y="5679824"/>
            <a:ext cx="766555" cy="523220"/>
          </a:xfrm>
          <a:prstGeom prst="rect">
            <a:avLst/>
          </a:prstGeom>
          <a:noFill/>
        </p:spPr>
        <p:txBody>
          <a:bodyPr wrap="none" rtlCol="0">
            <a:spAutoFit/>
          </a:bodyPr>
          <a:lstStyle/>
          <a:p>
            <a:pPr algn="ctr"/>
            <a:r>
              <a:rPr lang="sv-SE" sz="1400" b="1">
                <a:solidFill>
                  <a:schemeClr val="accent1"/>
                </a:solidFill>
              </a:rPr>
              <a:t>Att må </a:t>
            </a:r>
          </a:p>
          <a:p>
            <a:pPr algn="ctr"/>
            <a:r>
              <a:rPr lang="sv-SE" sz="1400" b="1">
                <a:solidFill>
                  <a:schemeClr val="accent1"/>
                </a:solidFill>
              </a:rPr>
              <a:t>bra</a:t>
            </a:r>
          </a:p>
        </p:txBody>
      </p:sp>
      <p:sp>
        <p:nvSpPr>
          <p:cNvPr id="6" name="textruta 5">
            <a:extLst>
              <a:ext uri="{FF2B5EF4-FFF2-40B4-BE49-F238E27FC236}">
                <a16:creationId xmlns:a16="http://schemas.microsoft.com/office/drawing/2014/main" id="{2864F566-7B88-E64D-2986-B6BE64374138}"/>
              </a:ext>
            </a:extLst>
          </p:cNvPr>
          <p:cNvSpPr txBox="1"/>
          <p:nvPr/>
        </p:nvSpPr>
        <p:spPr>
          <a:xfrm>
            <a:off x="10089024" y="5712624"/>
            <a:ext cx="1549316" cy="523220"/>
          </a:xfrm>
          <a:prstGeom prst="rect">
            <a:avLst/>
          </a:prstGeom>
          <a:noFill/>
        </p:spPr>
        <p:txBody>
          <a:bodyPr wrap="square" rtlCol="0">
            <a:spAutoFit/>
          </a:bodyPr>
          <a:lstStyle/>
          <a:p>
            <a:pPr algn="ctr"/>
            <a:r>
              <a:rPr lang="sv-SE" sz="1400" b="1">
                <a:solidFill>
                  <a:schemeClr val="accent1"/>
                </a:solidFill>
              </a:rPr>
              <a:t>Ett samhälle som gör sitt jobb</a:t>
            </a:r>
          </a:p>
        </p:txBody>
      </p:sp>
      <p:sp>
        <p:nvSpPr>
          <p:cNvPr id="7" name="textruta 6">
            <a:extLst>
              <a:ext uri="{FF2B5EF4-FFF2-40B4-BE49-F238E27FC236}">
                <a16:creationId xmlns:a16="http://schemas.microsoft.com/office/drawing/2014/main" id="{94862FEE-DF5F-FA77-D3B6-9CCA9F4FC217}"/>
              </a:ext>
            </a:extLst>
          </p:cNvPr>
          <p:cNvSpPr txBox="1"/>
          <p:nvPr/>
        </p:nvSpPr>
        <p:spPr>
          <a:xfrm>
            <a:off x="8680168" y="5684272"/>
            <a:ext cx="1468672" cy="738664"/>
          </a:xfrm>
          <a:prstGeom prst="rect">
            <a:avLst/>
          </a:prstGeom>
          <a:noFill/>
        </p:spPr>
        <p:txBody>
          <a:bodyPr wrap="none" rtlCol="0">
            <a:spAutoFit/>
          </a:bodyPr>
          <a:lstStyle/>
          <a:p>
            <a:pPr algn="ctr"/>
            <a:r>
              <a:rPr lang="sv-SE" sz="1400" b="1">
                <a:solidFill>
                  <a:schemeClr val="accent1"/>
                </a:solidFill>
              </a:rPr>
              <a:t>Att växa upp</a:t>
            </a:r>
          </a:p>
          <a:p>
            <a:pPr algn="ctr"/>
            <a:r>
              <a:rPr lang="sv-SE" sz="1400" b="1">
                <a:solidFill>
                  <a:schemeClr val="accent1"/>
                </a:solidFill>
              </a:rPr>
              <a:t>utan alla former</a:t>
            </a:r>
          </a:p>
          <a:p>
            <a:pPr algn="ctr"/>
            <a:r>
              <a:rPr lang="sv-SE" sz="1400" b="1">
                <a:solidFill>
                  <a:schemeClr val="accent1"/>
                </a:solidFill>
              </a:rPr>
              <a:t>av våld</a:t>
            </a:r>
          </a:p>
        </p:txBody>
      </p:sp>
      <p:sp>
        <p:nvSpPr>
          <p:cNvPr id="10" name="textruta 9">
            <a:extLst>
              <a:ext uri="{FF2B5EF4-FFF2-40B4-BE49-F238E27FC236}">
                <a16:creationId xmlns:a16="http://schemas.microsoft.com/office/drawing/2014/main" id="{FFE5214D-21A2-6573-5E1F-84F97B3CA488}"/>
              </a:ext>
            </a:extLst>
          </p:cNvPr>
          <p:cNvSpPr txBox="1"/>
          <p:nvPr/>
        </p:nvSpPr>
        <p:spPr>
          <a:xfrm>
            <a:off x="7627081" y="5676776"/>
            <a:ext cx="930063" cy="523220"/>
          </a:xfrm>
          <a:prstGeom prst="rect">
            <a:avLst/>
          </a:prstGeom>
          <a:noFill/>
        </p:spPr>
        <p:txBody>
          <a:bodyPr wrap="square" rtlCol="0">
            <a:spAutoFit/>
          </a:bodyPr>
          <a:lstStyle/>
          <a:p>
            <a:pPr algn="ctr"/>
            <a:r>
              <a:rPr lang="sv-SE" sz="1400" b="1">
                <a:solidFill>
                  <a:schemeClr val="accent1"/>
                </a:solidFill>
              </a:rPr>
              <a:t>Att klara</a:t>
            </a:r>
          </a:p>
          <a:p>
            <a:pPr algn="ctr"/>
            <a:r>
              <a:rPr lang="sv-SE" sz="1400" b="1">
                <a:solidFill>
                  <a:schemeClr val="accent1"/>
                </a:solidFill>
              </a:rPr>
              <a:t>skolan</a:t>
            </a:r>
          </a:p>
        </p:txBody>
      </p:sp>
      <p:cxnSp>
        <p:nvCxnSpPr>
          <p:cNvPr id="12" name="Rak koppling 11">
            <a:extLst>
              <a:ext uri="{FF2B5EF4-FFF2-40B4-BE49-F238E27FC236}">
                <a16:creationId xmlns:a16="http://schemas.microsoft.com/office/drawing/2014/main" id="{E0A2732F-6829-A019-C5F1-AE646556E127}"/>
              </a:ext>
            </a:extLst>
          </p:cNvPr>
          <p:cNvCxnSpPr>
            <a:cxnSpLocks/>
          </p:cNvCxnSpPr>
          <p:nvPr/>
        </p:nvCxnSpPr>
        <p:spPr>
          <a:xfrm>
            <a:off x="900223" y="3872074"/>
            <a:ext cx="1073811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object 9">
            <a:extLst>
              <a:ext uri="{FF2B5EF4-FFF2-40B4-BE49-F238E27FC236}">
                <a16:creationId xmlns:a16="http://schemas.microsoft.com/office/drawing/2014/main" id="{DA47909C-3674-9FB9-9453-103786F3977F}"/>
              </a:ext>
            </a:extLst>
          </p:cNvPr>
          <p:cNvGrpSpPr/>
          <p:nvPr/>
        </p:nvGrpSpPr>
        <p:grpSpPr>
          <a:xfrm>
            <a:off x="6259033" y="5033013"/>
            <a:ext cx="955261" cy="539474"/>
            <a:chOff x="5260844" y="2924561"/>
            <a:chExt cx="861313" cy="475994"/>
          </a:xfrm>
        </p:grpSpPr>
        <p:sp>
          <p:nvSpPr>
            <p:cNvPr id="22" name="object 10">
              <a:extLst>
                <a:ext uri="{FF2B5EF4-FFF2-40B4-BE49-F238E27FC236}">
                  <a16:creationId xmlns:a16="http://schemas.microsoft.com/office/drawing/2014/main" id="{BDCE0194-5AC8-1B0A-9F7C-31084503B98C}"/>
                </a:ext>
              </a:extLst>
            </p:cNvPr>
            <p:cNvSpPr/>
            <p:nvPr/>
          </p:nvSpPr>
          <p:spPr>
            <a:xfrm>
              <a:off x="5362959" y="2924561"/>
              <a:ext cx="306705" cy="351155"/>
            </a:xfrm>
            <a:custGeom>
              <a:avLst/>
              <a:gdLst/>
              <a:ahLst/>
              <a:cxnLst/>
              <a:rect l="l" t="t" r="r" b="b"/>
              <a:pathLst>
                <a:path w="306704" h="351154">
                  <a:moveTo>
                    <a:pt x="32334" y="255778"/>
                  </a:moveTo>
                  <a:lnTo>
                    <a:pt x="30907" y="277057"/>
                  </a:lnTo>
                  <a:lnTo>
                    <a:pt x="26692" y="299296"/>
                  </a:lnTo>
                  <a:lnTo>
                    <a:pt x="17214" y="317298"/>
                  </a:lnTo>
                  <a:lnTo>
                    <a:pt x="0" y="325869"/>
                  </a:lnTo>
                  <a:lnTo>
                    <a:pt x="20091" y="341538"/>
                  </a:lnTo>
                  <a:lnTo>
                    <a:pt x="38428" y="349076"/>
                  </a:lnTo>
                  <a:lnTo>
                    <a:pt x="54001" y="350945"/>
                  </a:lnTo>
                  <a:lnTo>
                    <a:pt x="65798" y="349605"/>
                  </a:lnTo>
                  <a:lnTo>
                    <a:pt x="65798" y="324739"/>
                  </a:lnTo>
                  <a:lnTo>
                    <a:pt x="61517" y="318006"/>
                  </a:lnTo>
                  <a:lnTo>
                    <a:pt x="56224" y="308413"/>
                  </a:lnTo>
                  <a:lnTo>
                    <a:pt x="49762" y="295324"/>
                  </a:lnTo>
                  <a:lnTo>
                    <a:pt x="41973" y="278104"/>
                  </a:lnTo>
                  <a:lnTo>
                    <a:pt x="35166" y="262267"/>
                  </a:lnTo>
                  <a:lnTo>
                    <a:pt x="32334" y="255778"/>
                  </a:lnTo>
                  <a:close/>
                </a:path>
                <a:path w="306704" h="351154">
                  <a:moveTo>
                    <a:pt x="283431" y="109093"/>
                  </a:moveTo>
                  <a:lnTo>
                    <a:pt x="79692" y="109093"/>
                  </a:lnTo>
                  <a:lnTo>
                    <a:pt x="80263" y="109372"/>
                  </a:lnTo>
                  <a:lnTo>
                    <a:pt x="257251" y="202641"/>
                  </a:lnTo>
                  <a:lnTo>
                    <a:pt x="257530" y="202920"/>
                  </a:lnTo>
                  <a:lnTo>
                    <a:pt x="267182" y="202920"/>
                  </a:lnTo>
                  <a:lnTo>
                    <a:pt x="267741" y="202641"/>
                  </a:lnTo>
                  <a:lnTo>
                    <a:pt x="268033" y="202361"/>
                  </a:lnTo>
                  <a:lnTo>
                    <a:pt x="280225" y="188506"/>
                  </a:lnTo>
                  <a:lnTo>
                    <a:pt x="282498" y="182003"/>
                  </a:lnTo>
                  <a:lnTo>
                    <a:pt x="282778" y="181724"/>
                  </a:lnTo>
                  <a:lnTo>
                    <a:pt x="285686" y="170989"/>
                  </a:lnTo>
                  <a:lnTo>
                    <a:pt x="287105" y="159605"/>
                  </a:lnTo>
                  <a:lnTo>
                    <a:pt x="287502" y="149563"/>
                  </a:lnTo>
                  <a:lnTo>
                    <a:pt x="287604" y="135940"/>
                  </a:lnTo>
                  <a:lnTo>
                    <a:pt x="283431" y="109093"/>
                  </a:lnTo>
                  <a:close/>
                </a:path>
                <a:path w="306704" h="351154">
                  <a:moveTo>
                    <a:pt x="153161" y="0"/>
                  </a:moveTo>
                  <a:lnTo>
                    <a:pt x="109987" y="6920"/>
                  </a:lnTo>
                  <a:lnTo>
                    <a:pt x="72996" y="26198"/>
                  </a:lnTo>
                  <a:lnTo>
                    <a:pt x="44149" y="55610"/>
                  </a:lnTo>
                  <a:lnTo>
                    <a:pt x="25403" y="92932"/>
                  </a:lnTo>
                  <a:lnTo>
                    <a:pt x="18719" y="135940"/>
                  </a:lnTo>
                  <a:lnTo>
                    <a:pt x="19113" y="149563"/>
                  </a:lnTo>
                  <a:lnTo>
                    <a:pt x="20383" y="164377"/>
                  </a:lnTo>
                  <a:lnTo>
                    <a:pt x="22663" y="178822"/>
                  </a:lnTo>
                  <a:lnTo>
                    <a:pt x="26085" y="191338"/>
                  </a:lnTo>
                  <a:lnTo>
                    <a:pt x="26085" y="191617"/>
                  </a:lnTo>
                  <a:lnTo>
                    <a:pt x="34367" y="185559"/>
                  </a:lnTo>
                  <a:lnTo>
                    <a:pt x="42573" y="159605"/>
                  </a:lnTo>
                  <a:lnTo>
                    <a:pt x="55607" y="129138"/>
                  </a:lnTo>
                  <a:lnTo>
                    <a:pt x="78562" y="109093"/>
                  </a:lnTo>
                  <a:lnTo>
                    <a:pt x="283431" y="109093"/>
                  </a:lnTo>
                  <a:lnTo>
                    <a:pt x="280919" y="92932"/>
                  </a:lnTo>
                  <a:lnTo>
                    <a:pt x="262171" y="55610"/>
                  </a:lnTo>
                  <a:lnTo>
                    <a:pt x="233321" y="26198"/>
                  </a:lnTo>
                  <a:lnTo>
                    <a:pt x="196331" y="6920"/>
                  </a:lnTo>
                  <a:lnTo>
                    <a:pt x="153161" y="0"/>
                  </a:lnTo>
                  <a:close/>
                </a:path>
                <a:path w="306704" h="351154">
                  <a:moveTo>
                    <a:pt x="282851" y="181724"/>
                  </a:moveTo>
                  <a:lnTo>
                    <a:pt x="282778" y="182003"/>
                  </a:lnTo>
                  <a:lnTo>
                    <a:pt x="282851" y="181724"/>
                  </a:lnTo>
                  <a:close/>
                </a:path>
                <a:path w="306704" h="351154">
                  <a:moveTo>
                    <a:pt x="273697" y="256336"/>
                  </a:moveTo>
                  <a:lnTo>
                    <a:pt x="270865" y="262839"/>
                  </a:lnTo>
                  <a:lnTo>
                    <a:pt x="267741" y="270471"/>
                  </a:lnTo>
                  <a:lnTo>
                    <a:pt x="264337" y="278104"/>
                  </a:lnTo>
                  <a:lnTo>
                    <a:pt x="256548" y="295324"/>
                  </a:lnTo>
                  <a:lnTo>
                    <a:pt x="250086" y="308413"/>
                  </a:lnTo>
                  <a:lnTo>
                    <a:pt x="244794" y="318006"/>
                  </a:lnTo>
                  <a:lnTo>
                    <a:pt x="240512" y="324739"/>
                  </a:lnTo>
                  <a:lnTo>
                    <a:pt x="240512" y="349605"/>
                  </a:lnTo>
                  <a:lnTo>
                    <a:pt x="252152" y="350986"/>
                  </a:lnTo>
                  <a:lnTo>
                    <a:pt x="267674" y="349186"/>
                  </a:lnTo>
                  <a:lnTo>
                    <a:pt x="286068" y="341661"/>
                  </a:lnTo>
                  <a:lnTo>
                    <a:pt x="306323" y="325869"/>
                  </a:lnTo>
                  <a:lnTo>
                    <a:pt x="289181" y="317387"/>
                  </a:lnTo>
                  <a:lnTo>
                    <a:pt x="279590" y="299580"/>
                  </a:lnTo>
                  <a:lnTo>
                    <a:pt x="275209" y="277534"/>
                  </a:lnTo>
                  <a:lnTo>
                    <a:pt x="273697" y="256336"/>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23" name="object 11">
              <a:extLst>
                <a:ext uri="{FF2B5EF4-FFF2-40B4-BE49-F238E27FC236}">
                  <a16:creationId xmlns:a16="http://schemas.microsoft.com/office/drawing/2014/main" id="{CD406DFF-A23D-68BA-CF83-1760DDB00045}"/>
                </a:ext>
              </a:extLst>
            </p:cNvPr>
            <p:cNvSpPr/>
            <p:nvPr/>
          </p:nvSpPr>
          <p:spPr>
            <a:xfrm>
              <a:off x="5260844" y="3128775"/>
              <a:ext cx="510540" cy="271780"/>
            </a:xfrm>
            <a:custGeom>
              <a:avLst/>
              <a:gdLst/>
              <a:ahLst/>
              <a:cxnLst/>
              <a:rect l="l" t="t" r="r" b="b"/>
              <a:pathLst>
                <a:path w="510539" h="271779">
                  <a:moveTo>
                    <a:pt x="172732" y="154686"/>
                  </a:moveTo>
                  <a:lnTo>
                    <a:pt x="132303" y="157333"/>
                  </a:lnTo>
                  <a:lnTo>
                    <a:pt x="63042" y="173316"/>
                  </a:lnTo>
                  <a:lnTo>
                    <a:pt x="23541" y="215515"/>
                  </a:lnTo>
                  <a:lnTo>
                    <a:pt x="1422" y="262801"/>
                  </a:lnTo>
                  <a:lnTo>
                    <a:pt x="0" y="266750"/>
                  </a:lnTo>
                  <a:lnTo>
                    <a:pt x="2832" y="271272"/>
                  </a:lnTo>
                  <a:lnTo>
                    <a:pt x="507720" y="271272"/>
                  </a:lnTo>
                  <a:lnTo>
                    <a:pt x="510540" y="266750"/>
                  </a:lnTo>
                  <a:lnTo>
                    <a:pt x="509130" y="262801"/>
                  </a:lnTo>
                  <a:lnTo>
                    <a:pt x="500536" y="241989"/>
                  </a:lnTo>
                  <a:lnTo>
                    <a:pt x="489971" y="221310"/>
                  </a:lnTo>
                  <a:lnTo>
                    <a:pt x="254711" y="221310"/>
                  </a:lnTo>
                  <a:lnTo>
                    <a:pt x="253580" y="220738"/>
                  </a:lnTo>
                  <a:lnTo>
                    <a:pt x="237687" y="208119"/>
                  </a:lnTo>
                  <a:lnTo>
                    <a:pt x="223967" y="197032"/>
                  </a:lnTo>
                  <a:lnTo>
                    <a:pt x="172732" y="154686"/>
                  </a:lnTo>
                  <a:close/>
                </a:path>
                <a:path w="510539" h="271779">
                  <a:moveTo>
                    <a:pt x="337820" y="154686"/>
                  </a:moveTo>
                  <a:lnTo>
                    <a:pt x="330155" y="160992"/>
                  </a:lnTo>
                  <a:lnTo>
                    <a:pt x="256971" y="220459"/>
                  </a:lnTo>
                  <a:lnTo>
                    <a:pt x="256120" y="221310"/>
                  </a:lnTo>
                  <a:lnTo>
                    <a:pt x="489971" y="221310"/>
                  </a:lnTo>
                  <a:lnTo>
                    <a:pt x="487011" y="215515"/>
                  </a:lnTo>
                  <a:lnTo>
                    <a:pt x="447509" y="173316"/>
                  </a:lnTo>
                  <a:lnTo>
                    <a:pt x="404956" y="157653"/>
                  </a:lnTo>
                  <a:lnTo>
                    <a:pt x="379603" y="155455"/>
                  </a:lnTo>
                  <a:lnTo>
                    <a:pt x="337820" y="154686"/>
                  </a:lnTo>
                  <a:close/>
                </a:path>
                <a:path w="510539" h="271779">
                  <a:moveTo>
                    <a:pt x="120434" y="0"/>
                  </a:moveTo>
                  <a:lnTo>
                    <a:pt x="120434" y="1409"/>
                  </a:lnTo>
                  <a:lnTo>
                    <a:pt x="122128" y="8310"/>
                  </a:lnTo>
                  <a:lnTo>
                    <a:pt x="125520" y="16405"/>
                  </a:lnTo>
                  <a:lnTo>
                    <a:pt x="131246" y="24551"/>
                  </a:lnTo>
                  <a:lnTo>
                    <a:pt x="139941" y="31610"/>
                  </a:lnTo>
                  <a:lnTo>
                    <a:pt x="147240" y="49671"/>
                  </a:lnTo>
                  <a:lnTo>
                    <a:pt x="157849" y="74342"/>
                  </a:lnTo>
                  <a:lnTo>
                    <a:pt x="169789" y="99215"/>
                  </a:lnTo>
                  <a:lnTo>
                    <a:pt x="180644" y="116865"/>
                  </a:lnTo>
                  <a:lnTo>
                    <a:pt x="180644" y="144526"/>
                  </a:lnTo>
                  <a:lnTo>
                    <a:pt x="182626" y="147345"/>
                  </a:lnTo>
                  <a:lnTo>
                    <a:pt x="183184" y="147916"/>
                  </a:lnTo>
                  <a:lnTo>
                    <a:pt x="186575" y="152425"/>
                  </a:lnTo>
                  <a:lnTo>
                    <a:pt x="193078" y="158076"/>
                  </a:lnTo>
                  <a:lnTo>
                    <a:pt x="193078" y="127304"/>
                  </a:lnTo>
                  <a:lnTo>
                    <a:pt x="216083" y="127304"/>
                  </a:lnTo>
                  <a:lnTo>
                    <a:pt x="183314" y="98035"/>
                  </a:lnTo>
                  <a:lnTo>
                    <a:pt x="160690" y="49378"/>
                  </a:lnTo>
                  <a:lnTo>
                    <a:pt x="150393" y="23710"/>
                  </a:lnTo>
                  <a:lnTo>
                    <a:pt x="149263" y="22580"/>
                  </a:lnTo>
                  <a:lnTo>
                    <a:pt x="147853" y="21729"/>
                  </a:lnTo>
                  <a:lnTo>
                    <a:pt x="140779" y="18338"/>
                  </a:lnTo>
                  <a:lnTo>
                    <a:pt x="136829" y="12128"/>
                  </a:lnTo>
                  <a:lnTo>
                    <a:pt x="134848" y="6769"/>
                  </a:lnTo>
                  <a:lnTo>
                    <a:pt x="120434" y="0"/>
                  </a:lnTo>
                  <a:close/>
                </a:path>
                <a:path w="510539" h="271779">
                  <a:moveTo>
                    <a:pt x="329907" y="127304"/>
                  </a:moveTo>
                  <a:lnTo>
                    <a:pt x="317461" y="127304"/>
                  </a:lnTo>
                  <a:lnTo>
                    <a:pt x="317461" y="158076"/>
                  </a:lnTo>
                  <a:lnTo>
                    <a:pt x="323964" y="152425"/>
                  </a:lnTo>
                  <a:lnTo>
                    <a:pt x="327355" y="147916"/>
                  </a:lnTo>
                  <a:lnTo>
                    <a:pt x="327926" y="147345"/>
                  </a:lnTo>
                  <a:lnTo>
                    <a:pt x="329907" y="144526"/>
                  </a:lnTo>
                  <a:lnTo>
                    <a:pt x="329907" y="127304"/>
                  </a:lnTo>
                  <a:close/>
                </a:path>
                <a:path w="510539" h="271779">
                  <a:moveTo>
                    <a:pt x="216083" y="127304"/>
                  </a:moveTo>
                  <a:lnTo>
                    <a:pt x="193078" y="127304"/>
                  </a:lnTo>
                  <a:lnTo>
                    <a:pt x="207251" y="136705"/>
                  </a:lnTo>
                  <a:lnTo>
                    <a:pt x="223540" y="145548"/>
                  </a:lnTo>
                  <a:lnTo>
                    <a:pt x="240146" y="152115"/>
                  </a:lnTo>
                  <a:lnTo>
                    <a:pt x="255270" y="154686"/>
                  </a:lnTo>
                  <a:lnTo>
                    <a:pt x="270395" y="152115"/>
                  </a:lnTo>
                  <a:lnTo>
                    <a:pt x="287004" y="145548"/>
                  </a:lnTo>
                  <a:lnTo>
                    <a:pt x="293051" y="142265"/>
                  </a:lnTo>
                  <a:lnTo>
                    <a:pt x="255270" y="142265"/>
                  </a:lnTo>
                  <a:lnTo>
                    <a:pt x="239323" y="138829"/>
                  </a:lnTo>
                  <a:lnTo>
                    <a:pt x="221205" y="130443"/>
                  </a:lnTo>
                  <a:lnTo>
                    <a:pt x="216083" y="127304"/>
                  </a:lnTo>
                  <a:close/>
                </a:path>
                <a:path w="510539" h="271779">
                  <a:moveTo>
                    <a:pt x="390118" y="0"/>
                  </a:moveTo>
                  <a:lnTo>
                    <a:pt x="375704" y="6769"/>
                  </a:lnTo>
                  <a:lnTo>
                    <a:pt x="373722" y="12128"/>
                  </a:lnTo>
                  <a:lnTo>
                    <a:pt x="369760" y="18338"/>
                  </a:lnTo>
                  <a:lnTo>
                    <a:pt x="362699" y="21729"/>
                  </a:lnTo>
                  <a:lnTo>
                    <a:pt x="361289" y="22580"/>
                  </a:lnTo>
                  <a:lnTo>
                    <a:pt x="360146" y="23710"/>
                  </a:lnTo>
                  <a:lnTo>
                    <a:pt x="359867" y="25120"/>
                  </a:lnTo>
                  <a:lnTo>
                    <a:pt x="349733" y="49671"/>
                  </a:lnTo>
                  <a:lnTo>
                    <a:pt x="327232" y="98035"/>
                  </a:lnTo>
                  <a:lnTo>
                    <a:pt x="289336" y="130443"/>
                  </a:lnTo>
                  <a:lnTo>
                    <a:pt x="255270" y="142265"/>
                  </a:lnTo>
                  <a:lnTo>
                    <a:pt x="293051" y="142265"/>
                  </a:lnTo>
                  <a:lnTo>
                    <a:pt x="303293" y="136705"/>
                  </a:lnTo>
                  <a:lnTo>
                    <a:pt x="317461" y="127304"/>
                  </a:lnTo>
                  <a:lnTo>
                    <a:pt x="329907" y="127304"/>
                  </a:lnTo>
                  <a:lnTo>
                    <a:pt x="329907" y="116865"/>
                  </a:lnTo>
                  <a:lnTo>
                    <a:pt x="340755" y="99097"/>
                  </a:lnTo>
                  <a:lnTo>
                    <a:pt x="352693" y="74237"/>
                  </a:lnTo>
                  <a:lnTo>
                    <a:pt x="363413" y="49378"/>
                  </a:lnTo>
                  <a:lnTo>
                    <a:pt x="370611" y="31610"/>
                  </a:lnTo>
                  <a:lnTo>
                    <a:pt x="379744" y="24142"/>
                  </a:lnTo>
                  <a:lnTo>
                    <a:pt x="385560" y="15486"/>
                  </a:lnTo>
                  <a:lnTo>
                    <a:pt x="388779" y="7198"/>
                  </a:lnTo>
                  <a:lnTo>
                    <a:pt x="389998" y="1409"/>
                  </a:lnTo>
                  <a:lnTo>
                    <a:pt x="390118" y="0"/>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pic>
          <p:nvPicPr>
            <p:cNvPr id="24" name="object 12">
              <a:extLst>
                <a:ext uri="{FF2B5EF4-FFF2-40B4-BE49-F238E27FC236}">
                  <a16:creationId xmlns:a16="http://schemas.microsoft.com/office/drawing/2014/main" id="{A9E1EF4F-C7EC-85E3-7FBF-746A958DF955}"/>
                </a:ext>
              </a:extLst>
            </p:cNvPr>
            <p:cNvPicPr/>
            <p:nvPr/>
          </p:nvPicPr>
          <p:blipFill>
            <a:blip r:embed="rId4" cstate="print"/>
            <a:stretch>
              <a:fillRect/>
            </a:stretch>
          </p:blipFill>
          <p:spPr>
            <a:xfrm>
              <a:off x="5862827" y="3211065"/>
              <a:ext cx="176784" cy="123444"/>
            </a:xfrm>
            <a:prstGeom prst="rect">
              <a:avLst/>
            </a:prstGeom>
          </p:spPr>
        </p:pic>
        <p:sp>
          <p:nvSpPr>
            <p:cNvPr id="25" name="object 13">
              <a:extLst>
                <a:ext uri="{FF2B5EF4-FFF2-40B4-BE49-F238E27FC236}">
                  <a16:creationId xmlns:a16="http://schemas.microsoft.com/office/drawing/2014/main" id="{A3D67A65-D219-98BC-E501-DF4993C4679B}"/>
                </a:ext>
              </a:extLst>
            </p:cNvPr>
            <p:cNvSpPr/>
            <p:nvPr/>
          </p:nvSpPr>
          <p:spPr>
            <a:xfrm>
              <a:off x="5780527" y="3080009"/>
              <a:ext cx="341630" cy="315595"/>
            </a:xfrm>
            <a:custGeom>
              <a:avLst/>
              <a:gdLst/>
              <a:ahLst/>
              <a:cxnLst/>
              <a:rect l="l" t="t" r="r" b="b"/>
              <a:pathLst>
                <a:path w="341629" h="315595">
                  <a:moveTo>
                    <a:pt x="74726" y="54952"/>
                  </a:moveTo>
                  <a:lnTo>
                    <a:pt x="74523" y="54952"/>
                  </a:lnTo>
                  <a:lnTo>
                    <a:pt x="46307" y="57555"/>
                  </a:lnTo>
                  <a:lnTo>
                    <a:pt x="22531" y="64933"/>
                  </a:lnTo>
                  <a:lnTo>
                    <a:pt x="6120" y="77386"/>
                  </a:lnTo>
                  <a:lnTo>
                    <a:pt x="0" y="95211"/>
                  </a:lnTo>
                  <a:lnTo>
                    <a:pt x="2096" y="111608"/>
                  </a:lnTo>
                  <a:lnTo>
                    <a:pt x="6740" y="124928"/>
                  </a:lnTo>
                  <a:lnTo>
                    <a:pt x="11465" y="143198"/>
                  </a:lnTo>
                  <a:lnTo>
                    <a:pt x="13804" y="174447"/>
                  </a:lnTo>
                  <a:lnTo>
                    <a:pt x="13804" y="175298"/>
                  </a:lnTo>
                  <a:lnTo>
                    <a:pt x="14859" y="176148"/>
                  </a:lnTo>
                  <a:lnTo>
                    <a:pt x="15709" y="176148"/>
                  </a:lnTo>
                  <a:lnTo>
                    <a:pt x="32409" y="172715"/>
                  </a:lnTo>
                  <a:lnTo>
                    <a:pt x="50104" y="164626"/>
                  </a:lnTo>
                  <a:lnTo>
                    <a:pt x="64137" y="152342"/>
                  </a:lnTo>
                  <a:lnTo>
                    <a:pt x="69850" y="136321"/>
                  </a:lnTo>
                  <a:lnTo>
                    <a:pt x="67332" y="118530"/>
                  </a:lnTo>
                  <a:lnTo>
                    <a:pt x="63084" y="102317"/>
                  </a:lnTo>
                  <a:lnTo>
                    <a:pt x="62059" y="90219"/>
                  </a:lnTo>
                  <a:lnTo>
                    <a:pt x="69215" y="84772"/>
                  </a:lnTo>
                  <a:lnTo>
                    <a:pt x="69690" y="77148"/>
                  </a:lnTo>
                  <a:lnTo>
                    <a:pt x="70780" y="69624"/>
                  </a:lnTo>
                  <a:lnTo>
                    <a:pt x="72465" y="62219"/>
                  </a:lnTo>
                  <a:lnTo>
                    <a:pt x="74726" y="54952"/>
                  </a:lnTo>
                  <a:close/>
                </a:path>
                <a:path w="341629" h="315595">
                  <a:moveTo>
                    <a:pt x="106159" y="245592"/>
                  </a:moveTo>
                  <a:lnTo>
                    <a:pt x="64093" y="254249"/>
                  </a:lnTo>
                  <a:lnTo>
                    <a:pt x="20599" y="305244"/>
                  </a:lnTo>
                  <a:lnTo>
                    <a:pt x="19748" y="313118"/>
                  </a:lnTo>
                  <a:lnTo>
                    <a:pt x="21869" y="315467"/>
                  </a:lnTo>
                  <a:lnTo>
                    <a:pt x="319519" y="315467"/>
                  </a:lnTo>
                  <a:lnTo>
                    <a:pt x="321640" y="313118"/>
                  </a:lnTo>
                  <a:lnTo>
                    <a:pt x="321424" y="310565"/>
                  </a:lnTo>
                  <a:lnTo>
                    <a:pt x="321424" y="310133"/>
                  </a:lnTo>
                  <a:lnTo>
                    <a:pt x="321208" y="309714"/>
                  </a:lnTo>
                  <a:lnTo>
                    <a:pt x="321208" y="309283"/>
                  </a:lnTo>
                  <a:lnTo>
                    <a:pt x="305359" y="276926"/>
                  </a:lnTo>
                  <a:lnTo>
                    <a:pt x="303433" y="275628"/>
                  </a:lnTo>
                  <a:lnTo>
                    <a:pt x="170268" y="275628"/>
                  </a:lnTo>
                  <a:lnTo>
                    <a:pt x="145142" y="272222"/>
                  </a:lnTo>
                  <a:lnTo>
                    <a:pt x="126746" y="264044"/>
                  </a:lnTo>
                  <a:lnTo>
                    <a:pt x="114083" y="254148"/>
                  </a:lnTo>
                  <a:lnTo>
                    <a:pt x="106159" y="245592"/>
                  </a:lnTo>
                  <a:close/>
                </a:path>
                <a:path w="341629" h="315595">
                  <a:moveTo>
                    <a:pt x="233527" y="245592"/>
                  </a:moveTo>
                  <a:lnTo>
                    <a:pt x="225200" y="255589"/>
                  </a:lnTo>
                  <a:lnTo>
                    <a:pt x="212890" y="265325"/>
                  </a:lnTo>
                  <a:lnTo>
                    <a:pt x="195083" y="272703"/>
                  </a:lnTo>
                  <a:lnTo>
                    <a:pt x="170268" y="275628"/>
                  </a:lnTo>
                  <a:lnTo>
                    <a:pt x="303433" y="275628"/>
                  </a:lnTo>
                  <a:lnTo>
                    <a:pt x="276734" y="257630"/>
                  </a:lnTo>
                  <a:lnTo>
                    <a:pt x="248426" y="248237"/>
                  </a:lnTo>
                  <a:lnTo>
                    <a:pt x="233527" y="245592"/>
                  </a:lnTo>
                  <a:close/>
                </a:path>
                <a:path w="341629" h="315595">
                  <a:moveTo>
                    <a:pt x="258705" y="66662"/>
                  </a:moveTo>
                  <a:lnTo>
                    <a:pt x="240118" y="66662"/>
                  </a:lnTo>
                  <a:lnTo>
                    <a:pt x="241388" y="67513"/>
                  </a:lnTo>
                  <a:lnTo>
                    <a:pt x="241861" y="93886"/>
                  </a:lnTo>
                  <a:lnTo>
                    <a:pt x="242133" y="112228"/>
                  </a:lnTo>
                  <a:lnTo>
                    <a:pt x="242239" y="128231"/>
                  </a:lnTo>
                  <a:lnTo>
                    <a:pt x="243090" y="129082"/>
                  </a:lnTo>
                  <a:lnTo>
                    <a:pt x="248818" y="129082"/>
                  </a:lnTo>
                  <a:lnTo>
                    <a:pt x="249669" y="128231"/>
                  </a:lnTo>
                  <a:lnTo>
                    <a:pt x="257517" y="119710"/>
                  </a:lnTo>
                  <a:lnTo>
                    <a:pt x="259219" y="115874"/>
                  </a:lnTo>
                  <a:lnTo>
                    <a:pt x="259219" y="115442"/>
                  </a:lnTo>
                  <a:lnTo>
                    <a:pt x="259356" y="115442"/>
                  </a:lnTo>
                  <a:lnTo>
                    <a:pt x="261487" y="108732"/>
                  </a:lnTo>
                  <a:lnTo>
                    <a:pt x="262537" y="101390"/>
                  </a:lnTo>
                  <a:lnTo>
                    <a:pt x="262789" y="94935"/>
                  </a:lnTo>
                  <a:lnTo>
                    <a:pt x="262826" y="86258"/>
                  </a:lnTo>
                  <a:lnTo>
                    <a:pt x="258705" y="66662"/>
                  </a:lnTo>
                  <a:close/>
                </a:path>
                <a:path w="341629" h="315595">
                  <a:moveTo>
                    <a:pt x="170903" y="0"/>
                  </a:moveTo>
                  <a:lnTo>
                    <a:pt x="134533" y="6798"/>
                  </a:lnTo>
                  <a:lnTo>
                    <a:pt x="105224" y="25317"/>
                  </a:lnTo>
                  <a:lnTo>
                    <a:pt x="85666" y="52742"/>
                  </a:lnTo>
                  <a:lnTo>
                    <a:pt x="78549" y="86258"/>
                  </a:lnTo>
                  <a:lnTo>
                    <a:pt x="78654" y="94935"/>
                  </a:lnTo>
                  <a:lnTo>
                    <a:pt x="79054" y="101973"/>
                  </a:lnTo>
                  <a:lnTo>
                    <a:pt x="80253" y="109509"/>
                  </a:lnTo>
                  <a:lnTo>
                    <a:pt x="82588" y="116725"/>
                  </a:lnTo>
                  <a:lnTo>
                    <a:pt x="88747" y="121831"/>
                  </a:lnTo>
                  <a:lnTo>
                    <a:pt x="90868" y="124815"/>
                  </a:lnTo>
                  <a:lnTo>
                    <a:pt x="91287" y="126517"/>
                  </a:lnTo>
                  <a:lnTo>
                    <a:pt x="92138" y="127380"/>
                  </a:lnTo>
                  <a:lnTo>
                    <a:pt x="92570" y="127380"/>
                  </a:lnTo>
                  <a:lnTo>
                    <a:pt x="95745" y="127800"/>
                  </a:lnTo>
                  <a:lnTo>
                    <a:pt x="96596" y="127800"/>
                  </a:lnTo>
                  <a:lnTo>
                    <a:pt x="97878" y="126949"/>
                  </a:lnTo>
                  <a:lnTo>
                    <a:pt x="97447" y="125666"/>
                  </a:lnTo>
                  <a:lnTo>
                    <a:pt x="97406" y="114533"/>
                  </a:lnTo>
                  <a:lnTo>
                    <a:pt x="99334" y="98086"/>
                  </a:lnTo>
                  <a:lnTo>
                    <a:pt x="105360" y="81637"/>
                  </a:lnTo>
                  <a:lnTo>
                    <a:pt x="117614" y="70497"/>
                  </a:lnTo>
                  <a:lnTo>
                    <a:pt x="118897" y="69646"/>
                  </a:lnTo>
                  <a:lnTo>
                    <a:pt x="231638" y="69646"/>
                  </a:lnTo>
                  <a:lnTo>
                    <a:pt x="238633" y="67513"/>
                  </a:lnTo>
                  <a:lnTo>
                    <a:pt x="240118" y="66662"/>
                  </a:lnTo>
                  <a:lnTo>
                    <a:pt x="258705" y="66662"/>
                  </a:lnTo>
                  <a:lnTo>
                    <a:pt x="255778" y="52742"/>
                  </a:lnTo>
                  <a:lnTo>
                    <a:pt x="236372" y="25317"/>
                  </a:lnTo>
                  <a:lnTo>
                    <a:pt x="207212" y="6798"/>
                  </a:lnTo>
                  <a:lnTo>
                    <a:pt x="170903" y="0"/>
                  </a:lnTo>
                  <a:close/>
                </a:path>
                <a:path w="341629" h="315595">
                  <a:moveTo>
                    <a:pt x="259356" y="115442"/>
                  </a:moveTo>
                  <a:lnTo>
                    <a:pt x="259219" y="115442"/>
                  </a:lnTo>
                  <a:lnTo>
                    <a:pt x="259219" y="115874"/>
                  </a:lnTo>
                  <a:lnTo>
                    <a:pt x="259356" y="115442"/>
                  </a:lnTo>
                  <a:close/>
                </a:path>
                <a:path w="341629" h="315595">
                  <a:moveTo>
                    <a:pt x="231638" y="69646"/>
                  </a:moveTo>
                  <a:lnTo>
                    <a:pt x="118897" y="69646"/>
                  </a:lnTo>
                  <a:lnTo>
                    <a:pt x="120167" y="70929"/>
                  </a:lnTo>
                  <a:lnTo>
                    <a:pt x="119735" y="72199"/>
                  </a:lnTo>
                  <a:lnTo>
                    <a:pt x="118037" y="85015"/>
                  </a:lnTo>
                  <a:lnTo>
                    <a:pt x="117614" y="86258"/>
                  </a:lnTo>
                  <a:lnTo>
                    <a:pt x="118465" y="87121"/>
                  </a:lnTo>
                  <a:lnTo>
                    <a:pt x="119735" y="87121"/>
                  </a:lnTo>
                  <a:lnTo>
                    <a:pt x="142019" y="85015"/>
                  </a:lnTo>
                  <a:lnTo>
                    <a:pt x="177912" y="80832"/>
                  </a:lnTo>
                  <a:lnTo>
                    <a:pt x="214442" y="74891"/>
                  </a:lnTo>
                  <a:lnTo>
                    <a:pt x="231638" y="69646"/>
                  </a:lnTo>
                  <a:close/>
                </a:path>
                <a:path w="341629" h="315595">
                  <a:moveTo>
                    <a:pt x="266865" y="54952"/>
                  </a:moveTo>
                  <a:lnTo>
                    <a:pt x="266649" y="54952"/>
                  </a:lnTo>
                  <a:lnTo>
                    <a:pt x="268917" y="62219"/>
                  </a:lnTo>
                  <a:lnTo>
                    <a:pt x="270606" y="69624"/>
                  </a:lnTo>
                  <a:lnTo>
                    <a:pt x="271698" y="77148"/>
                  </a:lnTo>
                  <a:lnTo>
                    <a:pt x="272173" y="84772"/>
                  </a:lnTo>
                  <a:lnTo>
                    <a:pt x="279328" y="90219"/>
                  </a:lnTo>
                  <a:lnTo>
                    <a:pt x="278304" y="102317"/>
                  </a:lnTo>
                  <a:lnTo>
                    <a:pt x="274056" y="118530"/>
                  </a:lnTo>
                  <a:lnTo>
                    <a:pt x="271538" y="136321"/>
                  </a:lnTo>
                  <a:lnTo>
                    <a:pt x="277249" y="152342"/>
                  </a:lnTo>
                  <a:lnTo>
                    <a:pt x="291277" y="164626"/>
                  </a:lnTo>
                  <a:lnTo>
                    <a:pt x="308968" y="172715"/>
                  </a:lnTo>
                  <a:lnTo>
                    <a:pt x="325666" y="176148"/>
                  </a:lnTo>
                  <a:lnTo>
                    <a:pt x="326517" y="176148"/>
                  </a:lnTo>
                  <a:lnTo>
                    <a:pt x="327583" y="175298"/>
                  </a:lnTo>
                  <a:lnTo>
                    <a:pt x="327583" y="174447"/>
                  </a:lnTo>
                  <a:lnTo>
                    <a:pt x="329915" y="143198"/>
                  </a:lnTo>
                  <a:lnTo>
                    <a:pt x="334637" y="124928"/>
                  </a:lnTo>
                  <a:lnTo>
                    <a:pt x="339279" y="111608"/>
                  </a:lnTo>
                  <a:lnTo>
                    <a:pt x="341376" y="95211"/>
                  </a:lnTo>
                  <a:lnTo>
                    <a:pt x="335255" y="77386"/>
                  </a:lnTo>
                  <a:lnTo>
                    <a:pt x="318846" y="64933"/>
                  </a:lnTo>
                  <a:lnTo>
                    <a:pt x="295073" y="57555"/>
                  </a:lnTo>
                  <a:lnTo>
                    <a:pt x="266865" y="54952"/>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grpSp>
        <p:nvGrpSpPr>
          <p:cNvPr id="30" name="object 14">
            <a:extLst>
              <a:ext uri="{FF2B5EF4-FFF2-40B4-BE49-F238E27FC236}">
                <a16:creationId xmlns:a16="http://schemas.microsoft.com/office/drawing/2014/main" id="{9A85A05D-1DF8-C48A-19AD-CD917B0881CC}"/>
              </a:ext>
            </a:extLst>
          </p:cNvPr>
          <p:cNvGrpSpPr/>
          <p:nvPr/>
        </p:nvGrpSpPr>
        <p:grpSpPr>
          <a:xfrm>
            <a:off x="9141119" y="4959224"/>
            <a:ext cx="517263" cy="594894"/>
            <a:chOff x="8086346" y="2894076"/>
            <a:chExt cx="396494" cy="421005"/>
          </a:xfrm>
        </p:grpSpPr>
        <p:sp>
          <p:nvSpPr>
            <p:cNvPr id="31" name="object 15">
              <a:extLst>
                <a:ext uri="{FF2B5EF4-FFF2-40B4-BE49-F238E27FC236}">
                  <a16:creationId xmlns:a16="http://schemas.microsoft.com/office/drawing/2014/main" id="{CFD5ED16-6564-56ED-9B83-72460DAC1D86}"/>
                </a:ext>
              </a:extLst>
            </p:cNvPr>
            <p:cNvSpPr/>
            <p:nvPr/>
          </p:nvSpPr>
          <p:spPr>
            <a:xfrm>
              <a:off x="8087870" y="2930653"/>
              <a:ext cx="394970" cy="131445"/>
            </a:xfrm>
            <a:custGeom>
              <a:avLst/>
              <a:gdLst/>
              <a:ahLst/>
              <a:cxnLst/>
              <a:rect l="l" t="t" r="r" b="b"/>
              <a:pathLst>
                <a:path w="394970" h="131444">
                  <a:moveTo>
                    <a:pt x="204876" y="0"/>
                  </a:moveTo>
                  <a:lnTo>
                    <a:pt x="189090" y="0"/>
                  </a:lnTo>
                  <a:lnTo>
                    <a:pt x="179730" y="482"/>
                  </a:lnTo>
                  <a:lnTo>
                    <a:pt x="130717" y="9055"/>
                  </a:lnTo>
                  <a:lnTo>
                    <a:pt x="87842" y="25931"/>
                  </a:lnTo>
                  <a:lnTo>
                    <a:pt x="50956" y="50238"/>
                  </a:lnTo>
                  <a:lnTo>
                    <a:pt x="21395" y="80849"/>
                  </a:lnTo>
                  <a:lnTo>
                    <a:pt x="495" y="116636"/>
                  </a:lnTo>
                  <a:lnTo>
                    <a:pt x="0" y="117856"/>
                  </a:lnTo>
                  <a:lnTo>
                    <a:pt x="1473" y="118833"/>
                  </a:lnTo>
                  <a:lnTo>
                    <a:pt x="2222" y="117856"/>
                  </a:lnTo>
                  <a:lnTo>
                    <a:pt x="13642" y="107566"/>
                  </a:lnTo>
                  <a:lnTo>
                    <a:pt x="27582" y="99702"/>
                  </a:lnTo>
                  <a:lnTo>
                    <a:pt x="43511" y="94679"/>
                  </a:lnTo>
                  <a:lnTo>
                    <a:pt x="60896" y="92913"/>
                  </a:lnTo>
                  <a:lnTo>
                    <a:pt x="82462" y="95664"/>
                  </a:lnTo>
                  <a:lnTo>
                    <a:pt x="101419" y="103366"/>
                  </a:lnTo>
                  <a:lnTo>
                    <a:pt x="116817" y="115196"/>
                  </a:lnTo>
                  <a:lnTo>
                    <a:pt x="128193" y="131064"/>
                  </a:lnTo>
                  <a:lnTo>
                    <a:pt x="129184" y="131064"/>
                  </a:lnTo>
                  <a:lnTo>
                    <a:pt x="164007" y="99346"/>
                  </a:lnTo>
                  <a:lnTo>
                    <a:pt x="191071" y="92913"/>
                  </a:lnTo>
                  <a:lnTo>
                    <a:pt x="200190" y="92913"/>
                  </a:lnTo>
                  <a:lnTo>
                    <a:pt x="241119" y="105814"/>
                  </a:lnTo>
                  <a:lnTo>
                    <a:pt x="263804" y="131064"/>
                  </a:lnTo>
                  <a:lnTo>
                    <a:pt x="264782" y="131064"/>
                  </a:lnTo>
                  <a:lnTo>
                    <a:pt x="265518" y="130327"/>
                  </a:lnTo>
                  <a:lnTo>
                    <a:pt x="276306" y="115196"/>
                  </a:lnTo>
                  <a:lnTo>
                    <a:pt x="291690" y="103366"/>
                  </a:lnTo>
                  <a:lnTo>
                    <a:pt x="310631" y="95664"/>
                  </a:lnTo>
                  <a:lnTo>
                    <a:pt x="332092" y="92913"/>
                  </a:lnTo>
                  <a:lnTo>
                    <a:pt x="350161" y="94812"/>
                  </a:lnTo>
                  <a:lnTo>
                    <a:pt x="366610" y="100218"/>
                  </a:lnTo>
                  <a:lnTo>
                    <a:pt x="380841" y="108697"/>
                  </a:lnTo>
                  <a:lnTo>
                    <a:pt x="392252" y="119811"/>
                  </a:lnTo>
                  <a:lnTo>
                    <a:pt x="392988" y="120789"/>
                  </a:lnTo>
                  <a:lnTo>
                    <a:pt x="394716" y="119811"/>
                  </a:lnTo>
                  <a:lnTo>
                    <a:pt x="373503" y="82323"/>
                  </a:lnTo>
                  <a:lnTo>
                    <a:pt x="343921" y="51193"/>
                  </a:lnTo>
                  <a:lnTo>
                    <a:pt x="306848" y="26411"/>
                  </a:lnTo>
                  <a:lnTo>
                    <a:pt x="263657" y="9189"/>
                  </a:lnTo>
                  <a:lnTo>
                    <a:pt x="215722" y="736"/>
                  </a:lnTo>
                  <a:lnTo>
                    <a:pt x="210058" y="241"/>
                  </a:lnTo>
                  <a:lnTo>
                    <a:pt x="207098" y="241"/>
                  </a:lnTo>
                  <a:lnTo>
                    <a:pt x="204876" y="0"/>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32" name="object 16">
              <a:extLst>
                <a:ext uri="{FF2B5EF4-FFF2-40B4-BE49-F238E27FC236}">
                  <a16:creationId xmlns:a16="http://schemas.microsoft.com/office/drawing/2014/main" id="{0CB1939A-C6DF-EA83-2B40-948EE843372B}"/>
                </a:ext>
              </a:extLst>
            </p:cNvPr>
            <p:cNvSpPr/>
            <p:nvPr/>
          </p:nvSpPr>
          <p:spPr>
            <a:xfrm>
              <a:off x="8086346" y="2894076"/>
              <a:ext cx="396240" cy="421005"/>
            </a:xfrm>
            <a:custGeom>
              <a:avLst/>
              <a:gdLst/>
              <a:ahLst/>
              <a:cxnLst/>
              <a:rect l="l" t="t" r="r" b="b"/>
              <a:pathLst>
                <a:path w="396240" h="421004">
                  <a:moveTo>
                    <a:pt x="125818" y="373341"/>
                  </a:moveTo>
                  <a:lnTo>
                    <a:pt x="115430" y="376809"/>
                  </a:lnTo>
                  <a:lnTo>
                    <a:pt x="112471" y="382498"/>
                  </a:lnTo>
                  <a:lnTo>
                    <a:pt x="114198" y="387705"/>
                  </a:lnTo>
                  <a:lnTo>
                    <a:pt x="143852" y="417652"/>
                  </a:lnTo>
                  <a:lnTo>
                    <a:pt x="154482" y="420624"/>
                  </a:lnTo>
                  <a:lnTo>
                    <a:pt x="159931" y="420624"/>
                  </a:lnTo>
                  <a:lnTo>
                    <a:pt x="194952" y="405180"/>
                  </a:lnTo>
                  <a:lnTo>
                    <a:pt x="198295" y="400570"/>
                  </a:lnTo>
                  <a:lnTo>
                    <a:pt x="156651" y="400570"/>
                  </a:lnTo>
                  <a:lnTo>
                    <a:pt x="150291" y="399084"/>
                  </a:lnTo>
                  <a:lnTo>
                    <a:pt x="142125" y="396113"/>
                  </a:lnTo>
                  <a:lnTo>
                    <a:pt x="135699" y="389686"/>
                  </a:lnTo>
                  <a:lnTo>
                    <a:pt x="132981" y="381266"/>
                  </a:lnTo>
                  <a:lnTo>
                    <a:pt x="131254" y="376072"/>
                  </a:lnTo>
                  <a:lnTo>
                    <a:pt x="125818" y="373341"/>
                  </a:lnTo>
                  <a:close/>
                </a:path>
                <a:path w="396240" h="421004">
                  <a:moveTo>
                    <a:pt x="236847" y="149326"/>
                  </a:moveTo>
                  <a:lnTo>
                    <a:pt x="192557" y="149326"/>
                  </a:lnTo>
                  <a:lnTo>
                    <a:pt x="192557" y="348348"/>
                  </a:lnTo>
                  <a:lnTo>
                    <a:pt x="189839" y="350075"/>
                  </a:lnTo>
                  <a:lnTo>
                    <a:pt x="188099" y="353047"/>
                  </a:lnTo>
                  <a:lnTo>
                    <a:pt x="187973" y="373341"/>
                  </a:lnTo>
                  <a:lnTo>
                    <a:pt x="187200" y="379405"/>
                  </a:lnTo>
                  <a:lnTo>
                    <a:pt x="163015" y="400570"/>
                  </a:lnTo>
                  <a:lnTo>
                    <a:pt x="198295" y="400570"/>
                  </a:lnTo>
                  <a:lnTo>
                    <a:pt x="201952" y="395528"/>
                  </a:lnTo>
                  <a:lnTo>
                    <a:pt x="206356" y="384438"/>
                  </a:lnTo>
                  <a:lnTo>
                    <a:pt x="207760" y="373341"/>
                  </a:lnTo>
                  <a:lnTo>
                    <a:pt x="207886" y="353047"/>
                  </a:lnTo>
                  <a:lnTo>
                    <a:pt x="206146" y="350075"/>
                  </a:lnTo>
                  <a:lnTo>
                    <a:pt x="203428" y="348348"/>
                  </a:lnTo>
                  <a:lnTo>
                    <a:pt x="203428" y="149580"/>
                  </a:lnTo>
                  <a:lnTo>
                    <a:pt x="237313" y="149580"/>
                  </a:lnTo>
                  <a:lnTo>
                    <a:pt x="236847" y="149326"/>
                  </a:lnTo>
                  <a:close/>
                </a:path>
                <a:path w="396240" h="421004">
                  <a:moveTo>
                    <a:pt x="237313" y="149580"/>
                  </a:moveTo>
                  <a:lnTo>
                    <a:pt x="203428" y="149580"/>
                  </a:lnTo>
                  <a:lnTo>
                    <a:pt x="208127" y="150317"/>
                  </a:lnTo>
                  <a:lnTo>
                    <a:pt x="215544" y="151561"/>
                  </a:lnTo>
                  <a:lnTo>
                    <a:pt x="251293" y="178097"/>
                  </a:lnTo>
                  <a:lnTo>
                    <a:pt x="257073" y="193636"/>
                  </a:lnTo>
                  <a:lnTo>
                    <a:pt x="260781" y="196850"/>
                  </a:lnTo>
                  <a:lnTo>
                    <a:pt x="265226" y="197345"/>
                  </a:lnTo>
                  <a:lnTo>
                    <a:pt x="270421" y="197345"/>
                  </a:lnTo>
                  <a:lnTo>
                    <a:pt x="274370" y="194868"/>
                  </a:lnTo>
                  <a:lnTo>
                    <a:pt x="276098" y="191160"/>
                  </a:lnTo>
                  <a:lnTo>
                    <a:pt x="278765" y="186461"/>
                  </a:lnTo>
                  <a:lnTo>
                    <a:pt x="266217" y="186461"/>
                  </a:lnTo>
                  <a:lnTo>
                    <a:pt x="265226" y="182740"/>
                  </a:lnTo>
                  <a:lnTo>
                    <a:pt x="262750" y="176314"/>
                  </a:lnTo>
                  <a:lnTo>
                    <a:pt x="256570" y="166066"/>
                  </a:lnTo>
                  <a:lnTo>
                    <a:pt x="249069" y="157837"/>
                  </a:lnTo>
                  <a:lnTo>
                    <a:pt x="240686" y="151419"/>
                  </a:lnTo>
                  <a:lnTo>
                    <a:pt x="237313" y="149580"/>
                  </a:lnTo>
                  <a:close/>
                </a:path>
                <a:path w="396240" h="421004">
                  <a:moveTo>
                    <a:pt x="99905" y="150075"/>
                  </a:moveTo>
                  <a:lnTo>
                    <a:pt x="66979" y="150075"/>
                  </a:lnTo>
                  <a:lnTo>
                    <a:pt x="73373" y="150794"/>
                  </a:lnTo>
                  <a:lnTo>
                    <a:pt x="87133" y="155271"/>
                  </a:lnTo>
                  <a:lnTo>
                    <a:pt x="104043" y="166990"/>
                  </a:lnTo>
                  <a:lnTo>
                    <a:pt x="119888" y="189433"/>
                  </a:lnTo>
                  <a:lnTo>
                    <a:pt x="121615" y="193382"/>
                  </a:lnTo>
                  <a:lnTo>
                    <a:pt x="125323" y="195859"/>
                  </a:lnTo>
                  <a:lnTo>
                    <a:pt x="129768" y="195859"/>
                  </a:lnTo>
                  <a:lnTo>
                    <a:pt x="134213" y="195618"/>
                  </a:lnTo>
                  <a:lnTo>
                    <a:pt x="137922" y="193141"/>
                  </a:lnTo>
                  <a:lnTo>
                    <a:pt x="139550" y="189433"/>
                  </a:lnTo>
                  <a:lnTo>
                    <a:pt x="139661" y="188937"/>
                  </a:lnTo>
                  <a:lnTo>
                    <a:pt x="141355" y="184975"/>
                  </a:lnTo>
                  <a:lnTo>
                    <a:pt x="129527" y="184975"/>
                  </a:lnTo>
                  <a:lnTo>
                    <a:pt x="128041" y="181508"/>
                  </a:lnTo>
                  <a:lnTo>
                    <a:pt x="126314" y="178295"/>
                  </a:lnTo>
                  <a:lnTo>
                    <a:pt x="124333" y="175323"/>
                  </a:lnTo>
                  <a:lnTo>
                    <a:pt x="122351" y="172097"/>
                  </a:lnTo>
                  <a:lnTo>
                    <a:pt x="120370" y="169125"/>
                  </a:lnTo>
                  <a:lnTo>
                    <a:pt x="118148" y="166408"/>
                  </a:lnTo>
                  <a:lnTo>
                    <a:pt x="101492" y="150875"/>
                  </a:lnTo>
                  <a:lnTo>
                    <a:pt x="99905" y="150075"/>
                  </a:lnTo>
                  <a:close/>
                </a:path>
                <a:path w="396240" h="421004">
                  <a:moveTo>
                    <a:pt x="329742" y="139179"/>
                  </a:moveTo>
                  <a:lnTo>
                    <a:pt x="322945" y="139987"/>
                  </a:lnTo>
                  <a:lnTo>
                    <a:pt x="306324" y="145275"/>
                  </a:lnTo>
                  <a:lnTo>
                    <a:pt x="285530" y="159335"/>
                  </a:lnTo>
                  <a:lnTo>
                    <a:pt x="266217" y="186461"/>
                  </a:lnTo>
                  <a:lnTo>
                    <a:pt x="278765" y="186461"/>
                  </a:lnTo>
                  <a:lnTo>
                    <a:pt x="282677" y="179568"/>
                  </a:lnTo>
                  <a:lnTo>
                    <a:pt x="290533" y="169716"/>
                  </a:lnTo>
                  <a:lnTo>
                    <a:pt x="299638" y="161674"/>
                  </a:lnTo>
                  <a:lnTo>
                    <a:pt x="309968" y="155511"/>
                  </a:lnTo>
                  <a:lnTo>
                    <a:pt x="320344" y="150571"/>
                  </a:lnTo>
                  <a:lnTo>
                    <a:pt x="329006" y="150075"/>
                  </a:lnTo>
                  <a:lnTo>
                    <a:pt x="374502" y="150075"/>
                  </a:lnTo>
                  <a:lnTo>
                    <a:pt x="367804" y="146608"/>
                  </a:lnTo>
                  <a:lnTo>
                    <a:pt x="360016" y="143567"/>
                  </a:lnTo>
                  <a:lnTo>
                    <a:pt x="351093" y="141222"/>
                  </a:lnTo>
                  <a:lnTo>
                    <a:pt x="341010" y="139713"/>
                  </a:lnTo>
                  <a:lnTo>
                    <a:pt x="329742" y="139179"/>
                  </a:lnTo>
                  <a:close/>
                </a:path>
                <a:path w="396240" h="421004">
                  <a:moveTo>
                    <a:pt x="199224" y="138188"/>
                  </a:moveTo>
                  <a:lnTo>
                    <a:pt x="190334" y="138188"/>
                  </a:lnTo>
                  <a:lnTo>
                    <a:pt x="183413" y="139179"/>
                  </a:lnTo>
                  <a:lnTo>
                    <a:pt x="148621" y="158353"/>
                  </a:lnTo>
                  <a:lnTo>
                    <a:pt x="134708" y="175564"/>
                  </a:lnTo>
                  <a:lnTo>
                    <a:pt x="131254" y="181013"/>
                  </a:lnTo>
                  <a:lnTo>
                    <a:pt x="129527" y="184975"/>
                  </a:lnTo>
                  <a:lnTo>
                    <a:pt x="141355" y="184975"/>
                  </a:lnTo>
                  <a:lnTo>
                    <a:pt x="144106" y="178536"/>
                  </a:lnTo>
                  <a:lnTo>
                    <a:pt x="153746" y="168389"/>
                  </a:lnTo>
                  <a:lnTo>
                    <a:pt x="162417" y="160779"/>
                  </a:lnTo>
                  <a:lnTo>
                    <a:pt x="171761" y="155052"/>
                  </a:lnTo>
                  <a:lnTo>
                    <a:pt x="181799" y="151228"/>
                  </a:lnTo>
                  <a:lnTo>
                    <a:pt x="192557" y="149326"/>
                  </a:lnTo>
                  <a:lnTo>
                    <a:pt x="236847" y="149326"/>
                  </a:lnTo>
                  <a:lnTo>
                    <a:pt x="231863" y="146608"/>
                  </a:lnTo>
                  <a:lnTo>
                    <a:pt x="222728" y="142893"/>
                  </a:lnTo>
                  <a:lnTo>
                    <a:pt x="214247" y="140477"/>
                  </a:lnTo>
                  <a:lnTo>
                    <a:pt x="206973" y="139086"/>
                  </a:lnTo>
                  <a:lnTo>
                    <a:pt x="199224" y="138188"/>
                  </a:lnTo>
                  <a:close/>
                </a:path>
                <a:path w="396240" h="421004">
                  <a:moveTo>
                    <a:pt x="374502" y="150075"/>
                  </a:moveTo>
                  <a:lnTo>
                    <a:pt x="329996" y="150075"/>
                  </a:lnTo>
                  <a:lnTo>
                    <a:pt x="351068" y="152388"/>
                  </a:lnTo>
                  <a:lnTo>
                    <a:pt x="366790" y="157995"/>
                  </a:lnTo>
                  <a:lnTo>
                    <a:pt x="377647" y="164900"/>
                  </a:lnTo>
                  <a:lnTo>
                    <a:pt x="384124" y="171107"/>
                  </a:lnTo>
                  <a:lnTo>
                    <a:pt x="384124" y="171602"/>
                  </a:lnTo>
                  <a:lnTo>
                    <a:pt x="384619" y="171107"/>
                  </a:lnTo>
                  <a:lnTo>
                    <a:pt x="396240" y="168884"/>
                  </a:lnTo>
                  <a:lnTo>
                    <a:pt x="395986" y="168389"/>
                  </a:lnTo>
                  <a:lnTo>
                    <a:pt x="395249" y="167398"/>
                  </a:lnTo>
                  <a:lnTo>
                    <a:pt x="394017" y="165912"/>
                  </a:lnTo>
                  <a:lnTo>
                    <a:pt x="390475" y="161885"/>
                  </a:lnTo>
                  <a:lnTo>
                    <a:pt x="384987" y="156908"/>
                  </a:lnTo>
                  <a:lnTo>
                    <a:pt x="377475" y="151617"/>
                  </a:lnTo>
                  <a:lnTo>
                    <a:pt x="374502" y="150075"/>
                  </a:lnTo>
                  <a:close/>
                </a:path>
                <a:path w="396240" h="421004">
                  <a:moveTo>
                    <a:pt x="66738" y="139179"/>
                  </a:moveTo>
                  <a:lnTo>
                    <a:pt x="23482" y="148831"/>
                  </a:lnTo>
                  <a:lnTo>
                    <a:pt x="241" y="168884"/>
                  </a:lnTo>
                  <a:lnTo>
                    <a:pt x="0" y="168884"/>
                  </a:lnTo>
                  <a:lnTo>
                    <a:pt x="10871" y="170370"/>
                  </a:lnTo>
                  <a:lnTo>
                    <a:pt x="12598" y="170865"/>
                  </a:lnTo>
                  <a:lnTo>
                    <a:pt x="12598" y="170611"/>
                  </a:lnTo>
                  <a:lnTo>
                    <a:pt x="19218" y="164483"/>
                  </a:lnTo>
                  <a:lnTo>
                    <a:pt x="30124" y="157748"/>
                  </a:lnTo>
                  <a:lnTo>
                    <a:pt x="45802" y="152311"/>
                  </a:lnTo>
                  <a:lnTo>
                    <a:pt x="66738" y="150075"/>
                  </a:lnTo>
                  <a:lnTo>
                    <a:pt x="99905" y="150075"/>
                  </a:lnTo>
                  <a:lnTo>
                    <a:pt x="85394" y="142768"/>
                  </a:lnTo>
                  <a:lnTo>
                    <a:pt x="72821" y="139674"/>
                  </a:lnTo>
                  <a:lnTo>
                    <a:pt x="66738" y="139179"/>
                  </a:lnTo>
                  <a:close/>
                </a:path>
                <a:path w="396240" h="421004">
                  <a:moveTo>
                    <a:pt x="205460" y="0"/>
                  </a:moveTo>
                  <a:lnTo>
                    <a:pt x="192811" y="0"/>
                  </a:lnTo>
                  <a:lnTo>
                    <a:pt x="188087" y="1739"/>
                  </a:lnTo>
                  <a:lnTo>
                    <a:pt x="184861" y="5461"/>
                  </a:lnTo>
                  <a:lnTo>
                    <a:pt x="179158" y="11404"/>
                  </a:lnTo>
                  <a:lnTo>
                    <a:pt x="179192" y="20828"/>
                  </a:lnTo>
                  <a:lnTo>
                    <a:pt x="179331" y="21818"/>
                  </a:lnTo>
                  <a:lnTo>
                    <a:pt x="179400" y="27520"/>
                  </a:lnTo>
                  <a:lnTo>
                    <a:pt x="180898" y="27520"/>
                  </a:lnTo>
                  <a:lnTo>
                    <a:pt x="187096" y="27025"/>
                  </a:lnTo>
                  <a:lnTo>
                    <a:pt x="190322" y="27025"/>
                  </a:lnTo>
                  <a:lnTo>
                    <a:pt x="190322" y="21818"/>
                  </a:lnTo>
                  <a:lnTo>
                    <a:pt x="190128" y="20828"/>
                  </a:lnTo>
                  <a:lnTo>
                    <a:pt x="190092" y="20332"/>
                  </a:lnTo>
                  <a:lnTo>
                    <a:pt x="190322" y="15379"/>
                  </a:lnTo>
                  <a:lnTo>
                    <a:pt x="192811" y="12890"/>
                  </a:lnTo>
                  <a:lnTo>
                    <a:pt x="193548" y="11899"/>
                  </a:lnTo>
                  <a:lnTo>
                    <a:pt x="195046" y="10909"/>
                  </a:lnTo>
                  <a:lnTo>
                    <a:pt x="216754" y="10909"/>
                  </a:lnTo>
                  <a:lnTo>
                    <a:pt x="212166" y="5702"/>
                  </a:lnTo>
                  <a:lnTo>
                    <a:pt x="209931" y="2971"/>
                  </a:lnTo>
                  <a:lnTo>
                    <a:pt x="205460" y="0"/>
                  </a:lnTo>
                  <a:close/>
                </a:path>
                <a:path w="396240" h="421004">
                  <a:moveTo>
                    <a:pt x="216754" y="10909"/>
                  </a:moveTo>
                  <a:lnTo>
                    <a:pt x="200748" y="10909"/>
                  </a:lnTo>
                  <a:lnTo>
                    <a:pt x="202730" y="11658"/>
                  </a:lnTo>
                  <a:lnTo>
                    <a:pt x="203974" y="12890"/>
                  </a:lnTo>
                  <a:lnTo>
                    <a:pt x="206209" y="15621"/>
                  </a:lnTo>
                  <a:lnTo>
                    <a:pt x="206463" y="20332"/>
                  </a:lnTo>
                  <a:lnTo>
                    <a:pt x="206209" y="21818"/>
                  </a:lnTo>
                  <a:lnTo>
                    <a:pt x="206209" y="26784"/>
                  </a:lnTo>
                  <a:lnTo>
                    <a:pt x="206959" y="27025"/>
                  </a:lnTo>
                  <a:lnTo>
                    <a:pt x="211670" y="27025"/>
                  </a:lnTo>
                  <a:lnTo>
                    <a:pt x="217131" y="27520"/>
                  </a:lnTo>
                  <a:lnTo>
                    <a:pt x="217252" y="21818"/>
                  </a:lnTo>
                  <a:lnTo>
                    <a:pt x="217373" y="20828"/>
                  </a:lnTo>
                  <a:lnTo>
                    <a:pt x="217627" y="11899"/>
                  </a:lnTo>
                  <a:lnTo>
                    <a:pt x="216754" y="10909"/>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pic>
        <p:nvPicPr>
          <p:cNvPr id="33" name="Picture 2">
            <a:extLst>
              <a:ext uri="{FF2B5EF4-FFF2-40B4-BE49-F238E27FC236}">
                <a16:creationId xmlns:a16="http://schemas.microsoft.com/office/drawing/2014/main" id="{8C040083-3CC9-6F69-D3AA-F9A1CED2A9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03273" y="4912896"/>
            <a:ext cx="756225" cy="669574"/>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object 18">
            <a:extLst>
              <a:ext uri="{FF2B5EF4-FFF2-40B4-BE49-F238E27FC236}">
                <a16:creationId xmlns:a16="http://schemas.microsoft.com/office/drawing/2014/main" id="{F01F2D37-1065-CC1D-0E2D-BCDDFDDD6BF8}"/>
              </a:ext>
            </a:extLst>
          </p:cNvPr>
          <p:cNvGrpSpPr/>
          <p:nvPr/>
        </p:nvGrpSpPr>
        <p:grpSpPr>
          <a:xfrm>
            <a:off x="7733631" y="4945659"/>
            <a:ext cx="765668" cy="620745"/>
            <a:chOff x="6692697" y="2993129"/>
            <a:chExt cx="568325" cy="455933"/>
          </a:xfrm>
        </p:grpSpPr>
        <p:sp>
          <p:nvSpPr>
            <p:cNvPr id="14" name="object 19">
              <a:extLst>
                <a:ext uri="{FF2B5EF4-FFF2-40B4-BE49-F238E27FC236}">
                  <a16:creationId xmlns:a16="http://schemas.microsoft.com/office/drawing/2014/main" id="{42241DF0-6438-5BBE-3633-D0F79C5C358E}"/>
                </a:ext>
              </a:extLst>
            </p:cNvPr>
            <p:cNvSpPr/>
            <p:nvPr/>
          </p:nvSpPr>
          <p:spPr>
            <a:xfrm>
              <a:off x="6708645" y="3084572"/>
              <a:ext cx="536575" cy="364490"/>
            </a:xfrm>
            <a:custGeom>
              <a:avLst/>
              <a:gdLst/>
              <a:ahLst/>
              <a:cxnLst/>
              <a:rect l="l" t="t" r="r" b="b"/>
              <a:pathLst>
                <a:path w="536575" h="364489">
                  <a:moveTo>
                    <a:pt x="444766" y="330669"/>
                  </a:moveTo>
                  <a:lnTo>
                    <a:pt x="91414" y="330669"/>
                  </a:lnTo>
                  <a:lnTo>
                    <a:pt x="88734" y="333349"/>
                  </a:lnTo>
                  <a:lnTo>
                    <a:pt x="88734" y="361822"/>
                  </a:lnTo>
                  <a:lnTo>
                    <a:pt x="91414" y="364235"/>
                  </a:lnTo>
                  <a:lnTo>
                    <a:pt x="444766" y="364235"/>
                  </a:lnTo>
                  <a:lnTo>
                    <a:pt x="447446" y="361822"/>
                  </a:lnTo>
                  <a:lnTo>
                    <a:pt x="447446" y="333349"/>
                  </a:lnTo>
                  <a:lnTo>
                    <a:pt x="444766" y="330669"/>
                  </a:lnTo>
                  <a:close/>
                </a:path>
                <a:path w="536575" h="364489">
                  <a:moveTo>
                    <a:pt x="421970" y="317233"/>
                  </a:moveTo>
                  <a:lnTo>
                    <a:pt x="114211" y="317233"/>
                  </a:lnTo>
                  <a:lnTo>
                    <a:pt x="111531" y="319646"/>
                  </a:lnTo>
                  <a:lnTo>
                    <a:pt x="111531" y="330669"/>
                  </a:lnTo>
                  <a:lnTo>
                    <a:pt x="424662" y="330669"/>
                  </a:lnTo>
                  <a:lnTo>
                    <a:pt x="424662" y="319646"/>
                  </a:lnTo>
                  <a:lnTo>
                    <a:pt x="421970" y="317233"/>
                  </a:lnTo>
                  <a:close/>
                </a:path>
                <a:path w="536575" h="364489">
                  <a:moveTo>
                    <a:pt x="536448" y="118732"/>
                  </a:moveTo>
                  <a:lnTo>
                    <a:pt x="524383" y="118732"/>
                  </a:lnTo>
                  <a:lnTo>
                    <a:pt x="524383" y="258673"/>
                  </a:lnTo>
                  <a:lnTo>
                    <a:pt x="428942" y="258673"/>
                  </a:lnTo>
                  <a:lnTo>
                    <a:pt x="428942" y="270497"/>
                  </a:lnTo>
                  <a:lnTo>
                    <a:pt x="534035" y="270497"/>
                  </a:lnTo>
                  <a:lnTo>
                    <a:pt x="536448" y="267804"/>
                  </a:lnTo>
                  <a:lnTo>
                    <a:pt x="536448" y="118732"/>
                  </a:lnTo>
                  <a:close/>
                </a:path>
                <a:path w="536575" h="364489">
                  <a:moveTo>
                    <a:pt x="11798" y="118732"/>
                  </a:moveTo>
                  <a:lnTo>
                    <a:pt x="0" y="118732"/>
                  </a:lnTo>
                  <a:lnTo>
                    <a:pt x="0" y="267804"/>
                  </a:lnTo>
                  <a:lnTo>
                    <a:pt x="2413" y="270497"/>
                  </a:lnTo>
                  <a:lnTo>
                    <a:pt x="107238" y="270497"/>
                  </a:lnTo>
                  <a:lnTo>
                    <a:pt x="107238" y="258673"/>
                  </a:lnTo>
                  <a:lnTo>
                    <a:pt x="11798" y="258673"/>
                  </a:lnTo>
                  <a:lnTo>
                    <a:pt x="11798" y="118732"/>
                  </a:lnTo>
                  <a:close/>
                </a:path>
                <a:path w="536575" h="364489">
                  <a:moveTo>
                    <a:pt x="269697" y="0"/>
                  </a:moveTo>
                  <a:lnTo>
                    <a:pt x="266484" y="0"/>
                  </a:lnTo>
                  <a:lnTo>
                    <a:pt x="264604" y="1612"/>
                  </a:lnTo>
                  <a:lnTo>
                    <a:pt x="126542" y="109054"/>
                  </a:lnTo>
                  <a:lnTo>
                    <a:pt x="121450" y="113093"/>
                  </a:lnTo>
                  <a:lnTo>
                    <a:pt x="119837" y="114160"/>
                  </a:lnTo>
                  <a:lnTo>
                    <a:pt x="119037" y="116039"/>
                  </a:lnTo>
                  <a:lnTo>
                    <a:pt x="119037" y="304609"/>
                  </a:lnTo>
                  <a:lnTo>
                    <a:pt x="130835" y="304609"/>
                  </a:lnTo>
                  <a:lnTo>
                    <a:pt x="130835" y="120611"/>
                  </a:lnTo>
                  <a:lnTo>
                    <a:pt x="268097" y="13703"/>
                  </a:lnTo>
                  <a:lnTo>
                    <a:pt x="287112" y="13703"/>
                  </a:lnTo>
                  <a:lnTo>
                    <a:pt x="271576" y="1612"/>
                  </a:lnTo>
                  <a:lnTo>
                    <a:pt x="269697" y="0"/>
                  </a:lnTo>
                  <a:close/>
                </a:path>
                <a:path w="536575" h="364489">
                  <a:moveTo>
                    <a:pt x="287112" y="13703"/>
                  </a:moveTo>
                  <a:lnTo>
                    <a:pt x="268097" y="13703"/>
                  </a:lnTo>
                  <a:lnTo>
                    <a:pt x="405358" y="120611"/>
                  </a:lnTo>
                  <a:lnTo>
                    <a:pt x="405358" y="304609"/>
                  </a:lnTo>
                  <a:lnTo>
                    <a:pt x="417144" y="304609"/>
                  </a:lnTo>
                  <a:lnTo>
                    <a:pt x="417144" y="116039"/>
                  </a:lnTo>
                  <a:lnTo>
                    <a:pt x="416344" y="114160"/>
                  </a:lnTo>
                  <a:lnTo>
                    <a:pt x="414731" y="113093"/>
                  </a:lnTo>
                  <a:lnTo>
                    <a:pt x="409638" y="109054"/>
                  </a:lnTo>
                  <a:lnTo>
                    <a:pt x="287112" y="13703"/>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5" name="object 20">
              <a:extLst>
                <a:ext uri="{FF2B5EF4-FFF2-40B4-BE49-F238E27FC236}">
                  <a16:creationId xmlns:a16="http://schemas.microsoft.com/office/drawing/2014/main" id="{F1938F5C-A5F1-1B3A-41B8-68B4468BC07A}"/>
                </a:ext>
              </a:extLst>
            </p:cNvPr>
            <p:cNvSpPr/>
            <p:nvPr/>
          </p:nvSpPr>
          <p:spPr>
            <a:xfrm>
              <a:off x="6692697" y="2993129"/>
              <a:ext cx="568325" cy="396240"/>
            </a:xfrm>
            <a:custGeom>
              <a:avLst/>
              <a:gdLst/>
              <a:ahLst/>
              <a:cxnLst/>
              <a:rect l="l" t="t" r="r" b="b"/>
              <a:pathLst>
                <a:path w="568325" h="396239">
                  <a:moveTo>
                    <a:pt x="314909" y="277075"/>
                  </a:moveTo>
                  <a:lnTo>
                    <a:pt x="253365" y="277075"/>
                  </a:lnTo>
                  <a:lnTo>
                    <a:pt x="252298" y="278142"/>
                  </a:lnTo>
                  <a:lnTo>
                    <a:pt x="252298" y="395173"/>
                  </a:lnTo>
                  <a:lnTo>
                    <a:pt x="253365" y="396240"/>
                  </a:lnTo>
                  <a:lnTo>
                    <a:pt x="314909" y="396240"/>
                  </a:lnTo>
                  <a:lnTo>
                    <a:pt x="315976" y="395173"/>
                  </a:lnTo>
                  <a:lnTo>
                    <a:pt x="315976" y="278142"/>
                  </a:lnTo>
                  <a:lnTo>
                    <a:pt x="314909" y="277075"/>
                  </a:lnTo>
                  <a:close/>
                </a:path>
                <a:path w="568325" h="396239">
                  <a:moveTo>
                    <a:pt x="518401" y="274091"/>
                  </a:moveTo>
                  <a:lnTo>
                    <a:pt x="489877" y="274091"/>
                  </a:lnTo>
                  <a:lnTo>
                    <a:pt x="488530" y="275170"/>
                  </a:lnTo>
                  <a:lnTo>
                    <a:pt x="488530" y="303999"/>
                  </a:lnTo>
                  <a:lnTo>
                    <a:pt x="489877" y="305079"/>
                  </a:lnTo>
                  <a:lnTo>
                    <a:pt x="518401" y="305079"/>
                  </a:lnTo>
                  <a:lnTo>
                    <a:pt x="519480" y="303999"/>
                  </a:lnTo>
                  <a:lnTo>
                    <a:pt x="519480" y="275170"/>
                  </a:lnTo>
                  <a:lnTo>
                    <a:pt x="518401" y="274091"/>
                  </a:lnTo>
                  <a:close/>
                </a:path>
                <a:path w="568325" h="396239">
                  <a:moveTo>
                    <a:pt x="474370" y="274091"/>
                  </a:moveTo>
                  <a:lnTo>
                    <a:pt x="445579" y="274091"/>
                  </a:lnTo>
                  <a:lnTo>
                    <a:pt x="444500" y="275170"/>
                  </a:lnTo>
                  <a:lnTo>
                    <a:pt x="444500" y="303999"/>
                  </a:lnTo>
                  <a:lnTo>
                    <a:pt x="445579" y="305079"/>
                  </a:lnTo>
                  <a:lnTo>
                    <a:pt x="474370" y="305079"/>
                  </a:lnTo>
                  <a:lnTo>
                    <a:pt x="475437" y="303999"/>
                  </a:lnTo>
                  <a:lnTo>
                    <a:pt x="475437" y="275170"/>
                  </a:lnTo>
                  <a:lnTo>
                    <a:pt x="474370" y="274091"/>
                  </a:lnTo>
                  <a:close/>
                </a:path>
                <a:path w="568325" h="396239">
                  <a:moveTo>
                    <a:pt x="122707" y="274091"/>
                  </a:moveTo>
                  <a:lnTo>
                    <a:pt x="93891" y="274091"/>
                  </a:lnTo>
                  <a:lnTo>
                    <a:pt x="92824" y="275170"/>
                  </a:lnTo>
                  <a:lnTo>
                    <a:pt x="92824" y="303999"/>
                  </a:lnTo>
                  <a:lnTo>
                    <a:pt x="93891" y="305079"/>
                  </a:lnTo>
                  <a:lnTo>
                    <a:pt x="122707" y="305079"/>
                  </a:lnTo>
                  <a:lnTo>
                    <a:pt x="123774" y="303999"/>
                  </a:lnTo>
                  <a:lnTo>
                    <a:pt x="123774" y="275170"/>
                  </a:lnTo>
                  <a:lnTo>
                    <a:pt x="122707" y="274091"/>
                  </a:lnTo>
                  <a:close/>
                </a:path>
                <a:path w="568325" h="396239">
                  <a:moveTo>
                    <a:pt x="77800" y="274091"/>
                  </a:moveTo>
                  <a:lnTo>
                    <a:pt x="49276" y="274091"/>
                  </a:lnTo>
                  <a:lnTo>
                    <a:pt x="48196" y="275170"/>
                  </a:lnTo>
                  <a:lnTo>
                    <a:pt x="48196" y="303999"/>
                  </a:lnTo>
                  <a:lnTo>
                    <a:pt x="49276" y="305079"/>
                  </a:lnTo>
                  <a:lnTo>
                    <a:pt x="77800" y="305079"/>
                  </a:lnTo>
                  <a:lnTo>
                    <a:pt x="79146" y="303999"/>
                  </a:lnTo>
                  <a:lnTo>
                    <a:pt x="79146" y="275170"/>
                  </a:lnTo>
                  <a:lnTo>
                    <a:pt x="77800" y="274091"/>
                  </a:lnTo>
                  <a:close/>
                </a:path>
                <a:path w="568325" h="396239">
                  <a:moveTo>
                    <a:pt x="370116" y="239534"/>
                  </a:moveTo>
                  <a:lnTo>
                    <a:pt x="360494" y="241464"/>
                  </a:lnTo>
                  <a:lnTo>
                    <a:pt x="352537" y="246735"/>
                  </a:lnTo>
                  <a:lnTo>
                    <a:pt x="347122" y="254568"/>
                  </a:lnTo>
                  <a:lnTo>
                    <a:pt x="345122" y="264185"/>
                  </a:lnTo>
                  <a:lnTo>
                    <a:pt x="345122" y="348576"/>
                  </a:lnTo>
                  <a:lnTo>
                    <a:pt x="395109" y="348576"/>
                  </a:lnTo>
                  <a:lnTo>
                    <a:pt x="395109" y="264185"/>
                  </a:lnTo>
                  <a:lnTo>
                    <a:pt x="393149" y="254568"/>
                  </a:lnTo>
                  <a:lnTo>
                    <a:pt x="387799" y="246735"/>
                  </a:lnTo>
                  <a:lnTo>
                    <a:pt x="379856" y="241464"/>
                  </a:lnTo>
                  <a:lnTo>
                    <a:pt x="370116" y="239534"/>
                  </a:lnTo>
                  <a:close/>
                </a:path>
                <a:path w="568325" h="396239">
                  <a:moveTo>
                    <a:pt x="197853" y="239534"/>
                  </a:moveTo>
                  <a:lnTo>
                    <a:pt x="187998" y="241464"/>
                  </a:lnTo>
                  <a:lnTo>
                    <a:pt x="179962" y="246735"/>
                  </a:lnTo>
                  <a:lnTo>
                    <a:pt x="174550" y="254568"/>
                  </a:lnTo>
                  <a:lnTo>
                    <a:pt x="172567" y="264185"/>
                  </a:lnTo>
                  <a:lnTo>
                    <a:pt x="172567" y="348576"/>
                  </a:lnTo>
                  <a:lnTo>
                    <a:pt x="223139" y="348576"/>
                  </a:lnTo>
                  <a:lnTo>
                    <a:pt x="223139" y="264185"/>
                  </a:lnTo>
                  <a:lnTo>
                    <a:pt x="221116" y="254568"/>
                  </a:lnTo>
                  <a:lnTo>
                    <a:pt x="215639" y="246735"/>
                  </a:lnTo>
                  <a:lnTo>
                    <a:pt x="207590" y="241464"/>
                  </a:lnTo>
                  <a:lnTo>
                    <a:pt x="197853" y="239534"/>
                  </a:lnTo>
                  <a:close/>
                </a:path>
                <a:path w="568325" h="396239">
                  <a:moveTo>
                    <a:pt x="518401" y="230593"/>
                  </a:moveTo>
                  <a:lnTo>
                    <a:pt x="489877" y="230593"/>
                  </a:lnTo>
                  <a:lnTo>
                    <a:pt x="488530" y="231673"/>
                  </a:lnTo>
                  <a:lnTo>
                    <a:pt x="488530" y="261099"/>
                  </a:lnTo>
                  <a:lnTo>
                    <a:pt x="489877" y="262178"/>
                  </a:lnTo>
                  <a:lnTo>
                    <a:pt x="518401" y="262178"/>
                  </a:lnTo>
                  <a:lnTo>
                    <a:pt x="519480" y="261099"/>
                  </a:lnTo>
                  <a:lnTo>
                    <a:pt x="519480" y="231673"/>
                  </a:lnTo>
                  <a:lnTo>
                    <a:pt x="518401" y="230593"/>
                  </a:lnTo>
                  <a:close/>
                </a:path>
                <a:path w="568325" h="396239">
                  <a:moveTo>
                    <a:pt x="474370" y="230593"/>
                  </a:moveTo>
                  <a:lnTo>
                    <a:pt x="445579" y="230593"/>
                  </a:lnTo>
                  <a:lnTo>
                    <a:pt x="444500" y="231673"/>
                  </a:lnTo>
                  <a:lnTo>
                    <a:pt x="444500" y="261099"/>
                  </a:lnTo>
                  <a:lnTo>
                    <a:pt x="445579" y="262178"/>
                  </a:lnTo>
                  <a:lnTo>
                    <a:pt x="474370" y="262178"/>
                  </a:lnTo>
                  <a:lnTo>
                    <a:pt x="475437" y="261099"/>
                  </a:lnTo>
                  <a:lnTo>
                    <a:pt x="475437" y="231673"/>
                  </a:lnTo>
                  <a:lnTo>
                    <a:pt x="474370" y="230593"/>
                  </a:lnTo>
                  <a:close/>
                </a:path>
                <a:path w="568325" h="396239">
                  <a:moveTo>
                    <a:pt x="122707" y="230593"/>
                  </a:moveTo>
                  <a:lnTo>
                    <a:pt x="93891" y="230593"/>
                  </a:lnTo>
                  <a:lnTo>
                    <a:pt x="92824" y="231673"/>
                  </a:lnTo>
                  <a:lnTo>
                    <a:pt x="92824" y="261099"/>
                  </a:lnTo>
                  <a:lnTo>
                    <a:pt x="93891" y="262178"/>
                  </a:lnTo>
                  <a:lnTo>
                    <a:pt x="122707" y="262178"/>
                  </a:lnTo>
                  <a:lnTo>
                    <a:pt x="123774" y="261099"/>
                  </a:lnTo>
                  <a:lnTo>
                    <a:pt x="123774" y="231673"/>
                  </a:lnTo>
                  <a:lnTo>
                    <a:pt x="122707" y="230593"/>
                  </a:lnTo>
                  <a:close/>
                </a:path>
                <a:path w="568325" h="396239">
                  <a:moveTo>
                    <a:pt x="77800" y="230593"/>
                  </a:moveTo>
                  <a:lnTo>
                    <a:pt x="49276" y="230593"/>
                  </a:lnTo>
                  <a:lnTo>
                    <a:pt x="48196" y="231673"/>
                  </a:lnTo>
                  <a:lnTo>
                    <a:pt x="48196" y="261099"/>
                  </a:lnTo>
                  <a:lnTo>
                    <a:pt x="49276" y="262178"/>
                  </a:lnTo>
                  <a:lnTo>
                    <a:pt x="77800" y="262178"/>
                  </a:lnTo>
                  <a:lnTo>
                    <a:pt x="79146" y="261099"/>
                  </a:lnTo>
                  <a:lnTo>
                    <a:pt x="79146" y="231673"/>
                  </a:lnTo>
                  <a:lnTo>
                    <a:pt x="77800" y="230593"/>
                  </a:lnTo>
                  <a:close/>
                </a:path>
                <a:path w="568325" h="396239">
                  <a:moveTo>
                    <a:pt x="291592" y="168033"/>
                  </a:moveTo>
                  <a:lnTo>
                    <a:pt x="276085" y="168033"/>
                  </a:lnTo>
                  <a:lnTo>
                    <a:pt x="269125" y="171284"/>
                  </a:lnTo>
                  <a:lnTo>
                    <a:pt x="263779" y="176149"/>
                  </a:lnTo>
                  <a:lnTo>
                    <a:pt x="258152" y="181546"/>
                  </a:lnTo>
                  <a:lnTo>
                    <a:pt x="254790" y="188899"/>
                  </a:lnTo>
                  <a:lnTo>
                    <a:pt x="254685" y="199936"/>
                  </a:lnTo>
                  <a:lnTo>
                    <a:pt x="254952" y="201282"/>
                  </a:lnTo>
                  <a:lnTo>
                    <a:pt x="258184" y="211260"/>
                  </a:lnTo>
                  <a:lnTo>
                    <a:pt x="264577" y="219232"/>
                  </a:lnTo>
                  <a:lnTo>
                    <a:pt x="273378" y="224515"/>
                  </a:lnTo>
                  <a:lnTo>
                    <a:pt x="283832" y="226428"/>
                  </a:lnTo>
                  <a:lnTo>
                    <a:pt x="294293" y="224515"/>
                  </a:lnTo>
                  <a:lnTo>
                    <a:pt x="303098" y="219232"/>
                  </a:lnTo>
                  <a:lnTo>
                    <a:pt x="309492" y="211260"/>
                  </a:lnTo>
                  <a:lnTo>
                    <a:pt x="312301" y="202590"/>
                  </a:lnTo>
                  <a:lnTo>
                    <a:pt x="283286" y="202590"/>
                  </a:lnTo>
                  <a:lnTo>
                    <a:pt x="282219" y="202057"/>
                  </a:lnTo>
                  <a:lnTo>
                    <a:pt x="281419" y="201523"/>
                  </a:lnTo>
                  <a:lnTo>
                    <a:pt x="280352" y="200710"/>
                  </a:lnTo>
                  <a:lnTo>
                    <a:pt x="279819" y="199644"/>
                  </a:lnTo>
                  <a:lnTo>
                    <a:pt x="279552" y="198297"/>
                  </a:lnTo>
                  <a:lnTo>
                    <a:pt x="269430" y="192392"/>
                  </a:lnTo>
                  <a:lnTo>
                    <a:pt x="268630" y="191858"/>
                  </a:lnTo>
                  <a:lnTo>
                    <a:pt x="268363" y="190779"/>
                  </a:lnTo>
                  <a:lnTo>
                    <a:pt x="268897" y="189699"/>
                  </a:lnTo>
                  <a:lnTo>
                    <a:pt x="269430" y="188899"/>
                  </a:lnTo>
                  <a:lnTo>
                    <a:pt x="270497" y="188633"/>
                  </a:lnTo>
                  <a:lnTo>
                    <a:pt x="293404" y="188633"/>
                  </a:lnTo>
                  <a:lnTo>
                    <a:pt x="300875" y="184061"/>
                  </a:lnTo>
                  <a:lnTo>
                    <a:pt x="301675" y="183527"/>
                  </a:lnTo>
                  <a:lnTo>
                    <a:pt x="310430" y="183527"/>
                  </a:lnTo>
                  <a:lnTo>
                    <a:pt x="309524" y="181546"/>
                  </a:lnTo>
                  <a:lnTo>
                    <a:pt x="304165" y="176149"/>
                  </a:lnTo>
                  <a:lnTo>
                    <a:pt x="298551" y="171284"/>
                  </a:lnTo>
                  <a:lnTo>
                    <a:pt x="291592" y="168033"/>
                  </a:lnTo>
                  <a:close/>
                </a:path>
                <a:path w="568325" h="396239">
                  <a:moveTo>
                    <a:pt x="310430" y="183527"/>
                  </a:moveTo>
                  <a:lnTo>
                    <a:pt x="302742" y="183527"/>
                  </a:lnTo>
                  <a:lnTo>
                    <a:pt x="303542" y="184327"/>
                  </a:lnTo>
                  <a:lnTo>
                    <a:pt x="304076" y="185140"/>
                  </a:lnTo>
                  <a:lnTo>
                    <a:pt x="304076" y="186207"/>
                  </a:lnTo>
                  <a:lnTo>
                    <a:pt x="303276" y="187020"/>
                  </a:lnTo>
                  <a:lnTo>
                    <a:pt x="288886" y="197764"/>
                  </a:lnTo>
                  <a:lnTo>
                    <a:pt x="288886" y="199377"/>
                  </a:lnTo>
                  <a:lnTo>
                    <a:pt x="288086" y="200710"/>
                  </a:lnTo>
                  <a:lnTo>
                    <a:pt x="287020" y="201523"/>
                  </a:lnTo>
                  <a:lnTo>
                    <a:pt x="285419" y="202590"/>
                  </a:lnTo>
                  <a:lnTo>
                    <a:pt x="312301" y="202590"/>
                  </a:lnTo>
                  <a:lnTo>
                    <a:pt x="312724" y="201282"/>
                  </a:lnTo>
                  <a:lnTo>
                    <a:pt x="312991" y="199936"/>
                  </a:lnTo>
                  <a:lnTo>
                    <a:pt x="312886" y="188899"/>
                  </a:lnTo>
                  <a:lnTo>
                    <a:pt x="310430" y="183527"/>
                  </a:lnTo>
                  <a:close/>
                </a:path>
                <a:path w="568325" h="396239">
                  <a:moveTo>
                    <a:pt x="293404" y="188633"/>
                  </a:moveTo>
                  <a:lnTo>
                    <a:pt x="270497" y="188633"/>
                  </a:lnTo>
                  <a:lnTo>
                    <a:pt x="271297" y="189166"/>
                  </a:lnTo>
                  <a:lnTo>
                    <a:pt x="281952" y="193459"/>
                  </a:lnTo>
                  <a:lnTo>
                    <a:pt x="283552" y="192925"/>
                  </a:lnTo>
                  <a:lnTo>
                    <a:pt x="286389" y="192925"/>
                  </a:lnTo>
                  <a:lnTo>
                    <a:pt x="293404" y="188633"/>
                  </a:lnTo>
                  <a:close/>
                </a:path>
                <a:path w="568325" h="396239">
                  <a:moveTo>
                    <a:pt x="286389" y="192925"/>
                  </a:moveTo>
                  <a:lnTo>
                    <a:pt x="284886" y="192925"/>
                  </a:lnTo>
                  <a:lnTo>
                    <a:pt x="285419" y="193192"/>
                  </a:lnTo>
                  <a:lnTo>
                    <a:pt x="285953" y="193192"/>
                  </a:lnTo>
                  <a:lnTo>
                    <a:pt x="286389" y="192925"/>
                  </a:lnTo>
                  <a:close/>
                </a:path>
                <a:path w="568325" h="396239">
                  <a:moveTo>
                    <a:pt x="479298" y="129311"/>
                  </a:moveTo>
                  <a:lnTo>
                    <a:pt x="352272" y="129311"/>
                  </a:lnTo>
                  <a:lnTo>
                    <a:pt x="442048" y="199199"/>
                  </a:lnTo>
                  <a:lnTo>
                    <a:pt x="442849" y="199466"/>
                  </a:lnTo>
                  <a:lnTo>
                    <a:pt x="443382" y="200266"/>
                  </a:lnTo>
                  <a:lnTo>
                    <a:pt x="443649" y="200812"/>
                  </a:lnTo>
                  <a:lnTo>
                    <a:pt x="565861" y="200812"/>
                  </a:lnTo>
                  <a:lnTo>
                    <a:pt x="568274" y="193573"/>
                  </a:lnTo>
                  <a:lnTo>
                    <a:pt x="563714" y="190093"/>
                  </a:lnTo>
                  <a:lnTo>
                    <a:pt x="479298" y="129311"/>
                  </a:lnTo>
                  <a:close/>
                </a:path>
                <a:path w="568325" h="396239">
                  <a:moveTo>
                    <a:pt x="215404" y="129311"/>
                  </a:moveTo>
                  <a:lnTo>
                    <a:pt x="88734" y="129311"/>
                  </a:lnTo>
                  <a:lnTo>
                    <a:pt x="0" y="193573"/>
                  </a:lnTo>
                  <a:lnTo>
                    <a:pt x="2413" y="200812"/>
                  </a:lnTo>
                  <a:lnTo>
                    <a:pt x="124269" y="200812"/>
                  </a:lnTo>
                  <a:lnTo>
                    <a:pt x="124536" y="200266"/>
                  </a:lnTo>
                  <a:lnTo>
                    <a:pt x="125082" y="199466"/>
                  </a:lnTo>
                  <a:lnTo>
                    <a:pt x="125882" y="199199"/>
                  </a:lnTo>
                  <a:lnTo>
                    <a:pt x="215404" y="129311"/>
                  </a:lnTo>
                  <a:close/>
                </a:path>
                <a:path w="568325" h="396239">
                  <a:moveTo>
                    <a:pt x="360387" y="0"/>
                  </a:moveTo>
                  <a:lnTo>
                    <a:pt x="278422" y="0"/>
                  </a:lnTo>
                  <a:lnTo>
                    <a:pt x="277888" y="812"/>
                  </a:lnTo>
                  <a:lnTo>
                    <a:pt x="277888" y="81635"/>
                  </a:lnTo>
                  <a:lnTo>
                    <a:pt x="280835" y="79222"/>
                  </a:lnTo>
                  <a:lnTo>
                    <a:pt x="282714" y="77622"/>
                  </a:lnTo>
                  <a:lnTo>
                    <a:pt x="289674" y="77622"/>
                  </a:lnTo>
                  <a:lnTo>
                    <a:pt x="289674" y="44437"/>
                  </a:lnTo>
                  <a:lnTo>
                    <a:pt x="290207" y="43903"/>
                  </a:lnTo>
                  <a:lnTo>
                    <a:pt x="360387" y="43903"/>
                  </a:lnTo>
                  <a:lnTo>
                    <a:pt x="361200" y="42291"/>
                  </a:lnTo>
                  <a:lnTo>
                    <a:pt x="341376" y="22491"/>
                  </a:lnTo>
                  <a:lnTo>
                    <a:pt x="341376" y="21412"/>
                  </a:lnTo>
                  <a:lnTo>
                    <a:pt x="361200" y="1612"/>
                  </a:lnTo>
                  <a:lnTo>
                    <a:pt x="360387" y="0"/>
                  </a:lnTo>
                  <a:close/>
                </a:path>
                <a:path w="568325" h="396239">
                  <a:moveTo>
                    <a:pt x="289674" y="77622"/>
                  </a:moveTo>
                  <a:lnTo>
                    <a:pt x="285927" y="77622"/>
                  </a:lnTo>
                  <a:lnTo>
                    <a:pt x="287794" y="79222"/>
                  </a:lnTo>
                  <a:lnTo>
                    <a:pt x="289674" y="80568"/>
                  </a:lnTo>
                  <a:lnTo>
                    <a:pt x="289674" y="77622"/>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spTree>
    <p:extLst>
      <p:ext uri="{BB962C8B-B14F-4D97-AF65-F5344CB8AC3E}">
        <p14:creationId xmlns:p14="http://schemas.microsoft.com/office/powerpoint/2010/main" val="2355243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46ED37-A783-0700-0046-8F83643CB4F5}"/>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3F13C5D6-AE49-0677-BE30-333DB359866A}"/>
              </a:ext>
            </a:extLst>
          </p:cNvPr>
          <p:cNvSpPr>
            <a:spLocks noGrp="1"/>
          </p:cNvSpPr>
          <p:nvPr>
            <p:ph type="title"/>
          </p:nvPr>
        </p:nvSpPr>
        <p:spPr>
          <a:xfrm>
            <a:off x="625505" y="216380"/>
            <a:ext cx="9528048" cy="905256"/>
          </a:xfrm>
        </p:spPr>
        <p:txBody>
          <a:bodyPr>
            <a:normAutofit fontScale="90000"/>
          </a:bodyPr>
          <a:lstStyle/>
          <a:p>
            <a:r>
              <a:rPr lang="sv-SE"/>
              <a:t>Gruppövning 5a</a:t>
            </a:r>
            <a:br>
              <a:rPr lang="sv-SE"/>
            </a:br>
            <a:r>
              <a:rPr lang="sv-SE" sz="2200" i="1"/>
              <a:t>Matcha intresse, kompetens och vår idé om lokala behov</a:t>
            </a:r>
          </a:p>
        </p:txBody>
      </p:sp>
      <p:sp>
        <p:nvSpPr>
          <p:cNvPr id="5" name="Platshållare för sidfot 4">
            <a:extLst>
              <a:ext uri="{FF2B5EF4-FFF2-40B4-BE49-F238E27FC236}">
                <a16:creationId xmlns:a16="http://schemas.microsoft.com/office/drawing/2014/main" id="{03419B55-4C38-CF02-50AA-B0AF561E6C29}"/>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6D4FCFA9-B49C-AB7F-1328-B0B1231F5918}"/>
              </a:ext>
            </a:extLst>
          </p:cNvPr>
          <p:cNvSpPr>
            <a:spLocks noGrp="1"/>
          </p:cNvSpPr>
          <p:nvPr>
            <p:ph type="sldNum" sz="quarter" idx="12"/>
          </p:nvPr>
        </p:nvSpPr>
        <p:spPr/>
        <p:txBody>
          <a:bodyPr/>
          <a:lstStyle/>
          <a:p>
            <a:fld id="{BF413B3B-BFB3-42E3-B409-FAAF558C2ACC}" type="slidenum">
              <a:rPr lang="en-UK" smtClean="0"/>
              <a:pPr/>
              <a:t>6</a:t>
            </a:fld>
            <a:endParaRPr lang="en-UK"/>
          </a:p>
        </p:txBody>
      </p:sp>
      <p:sp>
        <p:nvSpPr>
          <p:cNvPr id="11" name="textruta 10">
            <a:extLst>
              <a:ext uri="{FF2B5EF4-FFF2-40B4-BE49-F238E27FC236}">
                <a16:creationId xmlns:a16="http://schemas.microsoft.com/office/drawing/2014/main" id="{8B7B10D0-FECF-AE1C-4609-2DE59D32DDDC}"/>
              </a:ext>
            </a:extLst>
          </p:cNvPr>
          <p:cNvSpPr txBox="1"/>
          <p:nvPr/>
        </p:nvSpPr>
        <p:spPr>
          <a:xfrm>
            <a:off x="625504" y="1303576"/>
            <a:ext cx="11070309" cy="4801314"/>
          </a:xfrm>
          <a:prstGeom prst="rect">
            <a:avLst/>
          </a:prstGeom>
          <a:noFill/>
        </p:spPr>
        <p:txBody>
          <a:bodyPr wrap="square">
            <a:spAutoFit/>
          </a:bodyPr>
          <a:lstStyle/>
          <a:p>
            <a:pPr marL="285750" indent="-285750" algn="l">
              <a:buFont typeface="Arial" panose="020B0604020202020204" pitchFamily="34" charset="0"/>
              <a:buChar char="•"/>
            </a:pPr>
            <a:r>
              <a:rPr lang="sv-SE" sz="1400" b="1"/>
              <a:t>Uppskattad tid för övning: </a:t>
            </a:r>
            <a:r>
              <a:rPr lang="sv-SE" sz="1400"/>
              <a:t>25 min</a:t>
            </a:r>
          </a:p>
          <a:p>
            <a:pPr marL="285750" indent="-285750" algn="l">
              <a:buFont typeface="Arial" panose="020B0604020202020204" pitchFamily="34" charset="0"/>
              <a:buChar char="•"/>
            </a:pPr>
            <a:r>
              <a:rPr lang="sv-SE" sz="1400" b="1"/>
              <a:t>Syfte med övningen: </a:t>
            </a:r>
            <a:r>
              <a:rPr lang="sv-SE" sz="1400"/>
              <a:t>Med utgångspunkt från de fyra inriktningarna i Barnrättsagendan,</a:t>
            </a:r>
            <a:r>
              <a:rPr lang="sv-SE" sz="1400" i="1"/>
              <a:t> </a:t>
            </a:r>
            <a:r>
              <a:rPr lang="sv-SE" sz="1400"/>
              <a:t>ringa in vilken/a inriktning/ar </a:t>
            </a:r>
            <a:br>
              <a:rPr lang="sv-SE" sz="1400"/>
            </a:br>
            <a:r>
              <a:rPr lang="sv-SE" sz="1400"/>
              <a:t>vi vill arbeta med. </a:t>
            </a:r>
            <a:endParaRPr lang="sv-SE" sz="1400" i="1"/>
          </a:p>
          <a:p>
            <a:pPr marL="285750" indent="-285750">
              <a:buFont typeface="Arial" panose="020B0604020202020204" pitchFamily="34" charset="0"/>
              <a:buChar char="•"/>
            </a:pPr>
            <a:r>
              <a:rPr lang="sv-SE" sz="1400" b="1"/>
              <a:t>Tips! </a:t>
            </a:r>
            <a:r>
              <a:rPr lang="sv-SE" sz="1400"/>
              <a:t>Se till så att samtalet fokuserar/tar sin utgångspunkt från de fyra inriktningarna</a:t>
            </a:r>
            <a:br>
              <a:rPr lang="sv-SE" sz="1600"/>
            </a:br>
            <a:endParaRPr lang="sv-SE" sz="1600" b="1">
              <a:ea typeface="Lato"/>
              <a:cs typeface="Lato"/>
            </a:endParaRPr>
          </a:p>
          <a:p>
            <a:pPr marL="342900" indent="-342900">
              <a:buFont typeface="+mj-lt"/>
              <a:buAutoNum type="arabicPeriod"/>
            </a:pPr>
            <a:r>
              <a:rPr lang="sv-SE" b="1">
                <a:ea typeface="Lato"/>
                <a:cs typeface="Lato"/>
              </a:rPr>
              <a:t>Kopiera/skriv rubrikerna på </a:t>
            </a:r>
            <a:r>
              <a:rPr lang="sv-SE" b="1" err="1">
                <a:ea typeface="Lato"/>
                <a:cs typeface="Lato"/>
              </a:rPr>
              <a:t>slide</a:t>
            </a:r>
            <a:r>
              <a:rPr lang="sv-SE" b="1">
                <a:ea typeface="Lato"/>
                <a:cs typeface="Lato"/>
              </a:rPr>
              <a:t> 6 </a:t>
            </a:r>
            <a:r>
              <a:rPr lang="sv-SE">
                <a:ea typeface="Lato"/>
                <a:cs typeface="Lato"/>
              </a:rPr>
              <a:t>på ett stort papper, en tavla eller liknande.</a:t>
            </a:r>
            <a:br>
              <a:rPr lang="sv-SE">
                <a:ea typeface="Lato"/>
                <a:cs typeface="Lato"/>
              </a:rPr>
            </a:br>
            <a:endParaRPr lang="sv-SE">
              <a:ea typeface="Lato"/>
              <a:cs typeface="Lato"/>
            </a:endParaRPr>
          </a:p>
          <a:p>
            <a:pPr marL="342900" indent="-342900">
              <a:buFont typeface="+mj-lt"/>
              <a:buAutoNum type="arabicPeriod"/>
            </a:pPr>
            <a:r>
              <a:rPr lang="sv-SE" b="1">
                <a:ea typeface="Lato"/>
                <a:cs typeface="Lato"/>
              </a:rPr>
              <a:t>Dela ut en penna och två post-</a:t>
            </a:r>
            <a:r>
              <a:rPr lang="sv-SE" b="1" err="1">
                <a:ea typeface="Lato"/>
                <a:cs typeface="Lato"/>
              </a:rPr>
              <a:t>its</a:t>
            </a:r>
            <a:r>
              <a:rPr lang="sv-SE" b="1">
                <a:ea typeface="Lato"/>
                <a:cs typeface="Lato"/>
              </a:rPr>
              <a:t> till varje person. </a:t>
            </a:r>
            <a:br>
              <a:rPr lang="sv-SE" b="1">
                <a:ea typeface="Lato"/>
                <a:cs typeface="Lato"/>
              </a:rPr>
            </a:br>
            <a:r>
              <a:rPr lang="sv-SE">
                <a:ea typeface="Lato"/>
                <a:cs typeface="Lato"/>
              </a:rPr>
              <a:t>Varje person svarar på en fråga per post-it. Ställ en av frågorna åt gången:</a:t>
            </a:r>
          </a:p>
          <a:p>
            <a:pPr marL="800100" lvl="1" indent="-342900">
              <a:buFont typeface="+mj-lt"/>
              <a:buAutoNum type="arabicPeriod"/>
            </a:pPr>
            <a:r>
              <a:rPr lang="sv-SE" i="1">
                <a:ea typeface="Lato"/>
                <a:cs typeface="Lato"/>
              </a:rPr>
              <a:t>Intresse: </a:t>
            </a:r>
            <a:r>
              <a:rPr lang="sv-SE">
                <a:ea typeface="Lato"/>
                <a:cs typeface="Lato"/>
              </a:rPr>
              <a:t>Vilken av Barnrättsagendans fyra inriktningar vill jag helst jobba med?</a:t>
            </a:r>
            <a:endParaRPr lang="sv-SE" i="1">
              <a:ea typeface="Lato"/>
              <a:cs typeface="Lato"/>
            </a:endParaRPr>
          </a:p>
          <a:p>
            <a:pPr marL="800100" lvl="1" indent="-342900">
              <a:buFont typeface="+mj-lt"/>
              <a:buAutoNum type="arabicPeriod"/>
            </a:pPr>
            <a:r>
              <a:rPr lang="sv-SE" i="1">
                <a:ea typeface="Lato"/>
                <a:cs typeface="Lato"/>
              </a:rPr>
              <a:t>Kompetens: </a:t>
            </a:r>
            <a:r>
              <a:rPr lang="sv-SE">
                <a:ea typeface="Lato"/>
                <a:cs typeface="Lato"/>
              </a:rPr>
              <a:t>Vilken inriktning har jag mest kunskap om? </a:t>
            </a:r>
          </a:p>
          <a:p>
            <a:pPr lvl="1"/>
            <a:endParaRPr lang="sv-SE">
              <a:ea typeface="Lato"/>
              <a:cs typeface="Lato"/>
            </a:endParaRPr>
          </a:p>
          <a:p>
            <a:pPr marL="342900" indent="-342900">
              <a:buFont typeface="+mj-lt"/>
              <a:buAutoNum type="arabicPeriod"/>
            </a:pPr>
            <a:r>
              <a:rPr lang="sv-SE" b="1"/>
              <a:t>Klistra upp post-it lappar under korrekt rubrik.</a:t>
            </a:r>
          </a:p>
          <a:p>
            <a:pPr marL="342900" indent="-342900">
              <a:buFont typeface="+mj-lt"/>
              <a:buAutoNum type="arabicPeriod"/>
            </a:pPr>
            <a:endParaRPr lang="sv-SE" b="1"/>
          </a:p>
          <a:p>
            <a:pPr marL="342900" indent="-342900">
              <a:buFont typeface="+mj-lt"/>
              <a:buAutoNum type="arabicPeriod"/>
            </a:pPr>
            <a:r>
              <a:rPr lang="sv-SE"/>
              <a:t>Titta på resultatet och diskutera med varandra. </a:t>
            </a:r>
            <a:r>
              <a:rPr lang="sv-SE" b="1"/>
              <a:t>Fördjupa gärna diskussionerna</a:t>
            </a:r>
            <a:r>
              <a:rPr lang="sv-SE"/>
              <a:t> genom att även prata om varför ni valde de inriktningarna som ni gjorde, vilken kompetens ni har mm. </a:t>
            </a:r>
            <a:endParaRPr lang="sv-SE" b="1"/>
          </a:p>
          <a:p>
            <a:pPr marL="342900" indent="-342900">
              <a:buFont typeface="+mj-lt"/>
              <a:buAutoNum type="arabicPeriod"/>
            </a:pPr>
            <a:endParaRPr lang="sv-SE" b="1"/>
          </a:p>
          <a:p>
            <a:pPr marL="342900" indent="-342900">
              <a:buFont typeface="+mj-lt"/>
              <a:buAutoNum type="arabicPeriod"/>
            </a:pPr>
            <a:r>
              <a:rPr lang="sv-SE" b="1"/>
              <a:t>När ni har diskuterat färdigt, gå vidare till nästa gruppövning.</a:t>
            </a:r>
            <a:endParaRPr lang="sv-SE"/>
          </a:p>
        </p:txBody>
      </p:sp>
      <p:sp>
        <p:nvSpPr>
          <p:cNvPr id="7" name="Ellips 6">
            <a:extLst>
              <a:ext uri="{FF2B5EF4-FFF2-40B4-BE49-F238E27FC236}">
                <a16:creationId xmlns:a16="http://schemas.microsoft.com/office/drawing/2014/main" id="{F26BCB84-300B-F6DB-EDD5-D8C5C9E174E5}"/>
              </a:ext>
            </a:extLst>
          </p:cNvPr>
          <p:cNvSpPr/>
          <p:nvPr/>
        </p:nvSpPr>
        <p:spPr>
          <a:xfrm>
            <a:off x="9981745" y="34440"/>
            <a:ext cx="2113133" cy="1851299"/>
          </a:xfrm>
          <a:prstGeom prst="ellipse">
            <a:avLst/>
          </a:prstGeom>
          <a:solidFill>
            <a:schemeClr val="accent1"/>
          </a:solid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a:lstStyle>
            <a:defPPr>
              <a:defRPr lang="en-U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a:t>Ni behöver:</a:t>
            </a:r>
          </a:p>
          <a:p>
            <a:pPr algn="ctr"/>
            <a:r>
              <a:rPr lang="sv-SE"/>
              <a:t>Ett stort papper, post-it lappar, penna</a:t>
            </a:r>
          </a:p>
        </p:txBody>
      </p:sp>
    </p:spTree>
    <p:extLst>
      <p:ext uri="{BB962C8B-B14F-4D97-AF65-F5344CB8AC3E}">
        <p14:creationId xmlns:p14="http://schemas.microsoft.com/office/powerpoint/2010/main" val="138600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75480C-14E2-5ABD-90CE-949A00BCDCE1}"/>
            </a:ext>
          </a:extLst>
        </p:cNvPr>
        <p:cNvGrpSpPr/>
        <p:nvPr/>
      </p:nvGrpSpPr>
      <p:grpSpPr>
        <a:xfrm>
          <a:off x="0" y="0"/>
          <a:ext cx="0" cy="0"/>
          <a:chOff x="0" y="0"/>
          <a:chExt cx="0" cy="0"/>
        </a:xfrm>
      </p:grpSpPr>
      <p:sp>
        <p:nvSpPr>
          <p:cNvPr id="5" name="Platshållare för bildnummer 4">
            <a:extLst>
              <a:ext uri="{FF2B5EF4-FFF2-40B4-BE49-F238E27FC236}">
                <a16:creationId xmlns:a16="http://schemas.microsoft.com/office/drawing/2014/main" id="{E0490383-F258-1C90-3E01-832304A7FC06}"/>
              </a:ext>
            </a:extLst>
          </p:cNvPr>
          <p:cNvSpPr>
            <a:spLocks noGrp="1"/>
          </p:cNvSpPr>
          <p:nvPr>
            <p:ph type="sldNum" sz="quarter" idx="12"/>
          </p:nvPr>
        </p:nvSpPr>
        <p:spPr/>
        <p:txBody>
          <a:bodyPr/>
          <a:lstStyle/>
          <a:p>
            <a:fld id="{BF413B3B-BFB3-42E3-B409-FAAF558C2ACC}" type="slidenum">
              <a:rPr lang="en-UK" smtClean="0"/>
              <a:pPr/>
              <a:t>7</a:t>
            </a:fld>
            <a:endParaRPr lang="en-UK"/>
          </a:p>
        </p:txBody>
      </p:sp>
      <p:sp>
        <p:nvSpPr>
          <p:cNvPr id="6" name="Platshållare för innehåll 5">
            <a:extLst>
              <a:ext uri="{FF2B5EF4-FFF2-40B4-BE49-F238E27FC236}">
                <a16:creationId xmlns:a16="http://schemas.microsoft.com/office/drawing/2014/main" id="{E290B8B6-EFF3-A172-D9F4-EA5E0A4D512A}"/>
              </a:ext>
            </a:extLst>
          </p:cNvPr>
          <p:cNvSpPr txBox="1">
            <a:spLocks noGrp="1"/>
          </p:cNvSpPr>
          <p:nvPr>
            <p:ph idx="1"/>
          </p:nvPr>
        </p:nvSpPr>
        <p:spPr>
          <a:xfrm>
            <a:off x="721940" y="2425511"/>
            <a:ext cx="9523412" cy="1290097"/>
          </a:xfrm>
          <a:prstGeom prst="rect">
            <a:avLst/>
          </a:prstGeom>
          <a:noFill/>
        </p:spPr>
        <p:txBody>
          <a:bodyPr wrap="square" rtlCol="0">
            <a:spAutoFit/>
          </a:bodyPr>
          <a:lstStyle/>
          <a:p>
            <a:pPr>
              <a:lnSpc>
                <a:spcPts val="2000"/>
              </a:lnSpc>
            </a:pPr>
            <a:r>
              <a:rPr lang="sv-SE" sz="1600"/>
              <a:t>	</a:t>
            </a:r>
          </a:p>
          <a:p>
            <a:pPr>
              <a:lnSpc>
                <a:spcPts val="2000"/>
              </a:lnSpc>
            </a:pPr>
            <a:endParaRPr lang="sv-SE" sz="1600"/>
          </a:p>
          <a:p>
            <a:pPr>
              <a:lnSpc>
                <a:spcPts val="2100"/>
              </a:lnSpc>
            </a:pPr>
            <a:r>
              <a:rPr lang="sv-SE" sz="1600"/>
              <a:t>	</a:t>
            </a:r>
          </a:p>
          <a:p>
            <a:pPr algn="l"/>
            <a:endParaRPr lang="sv-SE">
              <a:solidFill>
                <a:schemeClr val="bg1"/>
              </a:solidFill>
            </a:endParaRPr>
          </a:p>
        </p:txBody>
      </p:sp>
      <p:sp>
        <p:nvSpPr>
          <p:cNvPr id="7" name="textruta 6">
            <a:extLst>
              <a:ext uri="{FF2B5EF4-FFF2-40B4-BE49-F238E27FC236}">
                <a16:creationId xmlns:a16="http://schemas.microsoft.com/office/drawing/2014/main" id="{38D324C2-9DE9-C0B2-A323-6D98411E9E07}"/>
              </a:ext>
            </a:extLst>
          </p:cNvPr>
          <p:cNvSpPr txBox="1"/>
          <p:nvPr/>
        </p:nvSpPr>
        <p:spPr>
          <a:xfrm>
            <a:off x="677142" y="1811279"/>
            <a:ext cx="2065291" cy="523220"/>
          </a:xfrm>
          <a:prstGeom prst="rect">
            <a:avLst/>
          </a:prstGeom>
          <a:noFill/>
        </p:spPr>
        <p:txBody>
          <a:bodyPr wrap="square" rtlCol="0">
            <a:spAutoFit/>
          </a:bodyPr>
          <a:lstStyle/>
          <a:p>
            <a:pPr algn="ctr"/>
            <a:r>
              <a:rPr lang="sv-SE" sz="1400">
                <a:ea typeface="Lato"/>
                <a:cs typeface="Lato"/>
              </a:rPr>
              <a:t>Vilken inriktning vill jag helst jobba med?</a:t>
            </a:r>
            <a:endParaRPr lang="sv-SE" sz="1400" b="1">
              <a:solidFill>
                <a:schemeClr val="accent1"/>
              </a:solidFill>
            </a:endParaRPr>
          </a:p>
        </p:txBody>
      </p:sp>
      <p:sp>
        <p:nvSpPr>
          <p:cNvPr id="8" name="textruta 7">
            <a:extLst>
              <a:ext uri="{FF2B5EF4-FFF2-40B4-BE49-F238E27FC236}">
                <a16:creationId xmlns:a16="http://schemas.microsoft.com/office/drawing/2014/main" id="{E870B845-4BA8-C8BC-0313-96413FC14FDE}"/>
              </a:ext>
            </a:extLst>
          </p:cNvPr>
          <p:cNvSpPr txBox="1"/>
          <p:nvPr/>
        </p:nvSpPr>
        <p:spPr>
          <a:xfrm>
            <a:off x="9105151" y="1723189"/>
            <a:ext cx="2098631" cy="1169551"/>
          </a:xfrm>
          <a:prstGeom prst="rect">
            <a:avLst/>
          </a:prstGeom>
          <a:noFill/>
        </p:spPr>
        <p:txBody>
          <a:bodyPr wrap="square" rtlCol="0">
            <a:spAutoFit/>
          </a:bodyPr>
          <a:lstStyle/>
          <a:p>
            <a:pPr algn="ctr"/>
            <a:r>
              <a:rPr lang="sv-SE" sz="1400">
                <a:ea typeface="Lato"/>
                <a:cs typeface="Lato"/>
              </a:rPr>
              <a:t>Genom vilken inriktning tror jag att Rädda Barnen kan göra största skillnad för barn i vår kommun?</a:t>
            </a:r>
          </a:p>
        </p:txBody>
      </p:sp>
      <p:sp>
        <p:nvSpPr>
          <p:cNvPr id="9" name="textruta 8">
            <a:extLst>
              <a:ext uri="{FF2B5EF4-FFF2-40B4-BE49-F238E27FC236}">
                <a16:creationId xmlns:a16="http://schemas.microsoft.com/office/drawing/2014/main" id="{09ABD528-A3B1-39CD-42C2-F245AF455BAB}"/>
              </a:ext>
            </a:extLst>
          </p:cNvPr>
          <p:cNvSpPr txBox="1"/>
          <p:nvPr/>
        </p:nvSpPr>
        <p:spPr>
          <a:xfrm>
            <a:off x="5708630" y="1801861"/>
            <a:ext cx="2865326" cy="738664"/>
          </a:xfrm>
          <a:prstGeom prst="rect">
            <a:avLst/>
          </a:prstGeom>
          <a:noFill/>
        </p:spPr>
        <p:txBody>
          <a:bodyPr wrap="square" rtlCol="0">
            <a:spAutoFit/>
          </a:bodyPr>
          <a:lstStyle/>
          <a:p>
            <a:pPr algn="ctr"/>
            <a:r>
              <a:rPr lang="sv-SE" sz="1400">
                <a:ea typeface="Lato"/>
                <a:cs typeface="Lato"/>
              </a:rPr>
              <a:t>Vilken inriktning tror jag har störst behov i kommunen?</a:t>
            </a:r>
          </a:p>
          <a:p>
            <a:pPr algn="ctr"/>
            <a:endParaRPr lang="sv-SE" sz="1400" b="1">
              <a:solidFill>
                <a:schemeClr val="accent1"/>
              </a:solidFill>
            </a:endParaRPr>
          </a:p>
        </p:txBody>
      </p:sp>
      <p:sp>
        <p:nvSpPr>
          <p:cNvPr id="10" name="textruta 9">
            <a:extLst>
              <a:ext uri="{FF2B5EF4-FFF2-40B4-BE49-F238E27FC236}">
                <a16:creationId xmlns:a16="http://schemas.microsoft.com/office/drawing/2014/main" id="{71EF9F27-8C86-0336-DAB4-1E473139F364}"/>
              </a:ext>
            </a:extLst>
          </p:cNvPr>
          <p:cNvSpPr txBox="1"/>
          <p:nvPr/>
        </p:nvSpPr>
        <p:spPr>
          <a:xfrm>
            <a:off x="3119347" y="1811279"/>
            <a:ext cx="2212369" cy="523220"/>
          </a:xfrm>
          <a:prstGeom prst="rect">
            <a:avLst/>
          </a:prstGeom>
          <a:noFill/>
        </p:spPr>
        <p:txBody>
          <a:bodyPr wrap="square" rtlCol="0">
            <a:spAutoFit/>
          </a:bodyPr>
          <a:lstStyle/>
          <a:p>
            <a:pPr algn="ctr"/>
            <a:r>
              <a:rPr lang="sv-SE" sz="1400">
                <a:ea typeface="Lato"/>
                <a:cs typeface="Lato"/>
              </a:rPr>
              <a:t>Vilken inriktning har jag mest kunskap om?</a:t>
            </a:r>
            <a:endParaRPr lang="sv-SE" sz="1400" b="1">
              <a:solidFill>
                <a:schemeClr val="accent1"/>
              </a:solidFill>
            </a:endParaRPr>
          </a:p>
        </p:txBody>
      </p:sp>
      <p:sp>
        <p:nvSpPr>
          <p:cNvPr id="34" name="textruta 33">
            <a:extLst>
              <a:ext uri="{FF2B5EF4-FFF2-40B4-BE49-F238E27FC236}">
                <a16:creationId xmlns:a16="http://schemas.microsoft.com/office/drawing/2014/main" id="{81F68B59-D52A-0676-87CA-9E7B5F7B97D2}"/>
              </a:ext>
            </a:extLst>
          </p:cNvPr>
          <p:cNvSpPr txBox="1"/>
          <p:nvPr/>
        </p:nvSpPr>
        <p:spPr>
          <a:xfrm>
            <a:off x="859564" y="55943"/>
            <a:ext cx="10705681" cy="984885"/>
          </a:xfrm>
          <a:prstGeom prst="rect">
            <a:avLst/>
          </a:prstGeom>
          <a:noFill/>
        </p:spPr>
        <p:txBody>
          <a:bodyPr wrap="square" rtlCol="0">
            <a:spAutoFit/>
          </a:bodyPr>
          <a:lstStyle/>
          <a:p>
            <a:pPr algn="l"/>
            <a:r>
              <a:rPr lang="sv-SE" sz="4000">
                <a:latin typeface="+mj-lt"/>
              </a:rPr>
              <a:t>Exempel övning 5a</a:t>
            </a:r>
            <a:br>
              <a:rPr lang="sv-SE"/>
            </a:br>
            <a:endParaRPr lang="sv-SE">
              <a:solidFill>
                <a:schemeClr val="bg1"/>
              </a:solidFill>
              <a:latin typeface="+mj-lt"/>
            </a:endParaRPr>
          </a:p>
        </p:txBody>
      </p:sp>
      <p:sp>
        <p:nvSpPr>
          <p:cNvPr id="2" name="Rektangel 1">
            <a:extLst>
              <a:ext uri="{FF2B5EF4-FFF2-40B4-BE49-F238E27FC236}">
                <a16:creationId xmlns:a16="http://schemas.microsoft.com/office/drawing/2014/main" id="{39BD6A4B-A5E1-57C0-53B7-9B492EDD865C}"/>
              </a:ext>
            </a:extLst>
          </p:cNvPr>
          <p:cNvSpPr/>
          <p:nvPr/>
        </p:nvSpPr>
        <p:spPr>
          <a:xfrm>
            <a:off x="1334208" y="2710304"/>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Må bra</a:t>
            </a:r>
          </a:p>
        </p:txBody>
      </p:sp>
      <p:sp>
        <p:nvSpPr>
          <p:cNvPr id="4" name="Rektangel 3">
            <a:extLst>
              <a:ext uri="{FF2B5EF4-FFF2-40B4-BE49-F238E27FC236}">
                <a16:creationId xmlns:a16="http://schemas.microsoft.com/office/drawing/2014/main" id="{2B420F8D-7CA3-9E1A-1B86-FF455E778D31}"/>
              </a:ext>
            </a:extLst>
          </p:cNvPr>
          <p:cNvSpPr/>
          <p:nvPr/>
        </p:nvSpPr>
        <p:spPr>
          <a:xfrm>
            <a:off x="3957779" y="3459635"/>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sv-SE" sz="800">
                <a:solidFill>
                  <a:schemeClr val="tx1"/>
                </a:solidFill>
              </a:rPr>
              <a:t>Skola</a:t>
            </a:r>
          </a:p>
        </p:txBody>
      </p:sp>
      <p:sp>
        <p:nvSpPr>
          <p:cNvPr id="27" name="Rektangel 26">
            <a:extLst>
              <a:ext uri="{FF2B5EF4-FFF2-40B4-BE49-F238E27FC236}">
                <a16:creationId xmlns:a16="http://schemas.microsoft.com/office/drawing/2014/main" id="{9DBF79C6-E164-17AE-E64B-DCCF615EB3D4}"/>
              </a:ext>
            </a:extLst>
          </p:cNvPr>
          <p:cNvSpPr/>
          <p:nvPr/>
        </p:nvSpPr>
        <p:spPr>
          <a:xfrm>
            <a:off x="3964173" y="2710304"/>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Må bra</a:t>
            </a:r>
          </a:p>
        </p:txBody>
      </p:sp>
      <p:sp>
        <p:nvSpPr>
          <p:cNvPr id="33" name="Rektangel 32">
            <a:extLst>
              <a:ext uri="{FF2B5EF4-FFF2-40B4-BE49-F238E27FC236}">
                <a16:creationId xmlns:a16="http://schemas.microsoft.com/office/drawing/2014/main" id="{B449B1FE-B9D3-BAEC-6046-D361EA0A0A09}"/>
              </a:ext>
            </a:extLst>
          </p:cNvPr>
          <p:cNvSpPr/>
          <p:nvPr/>
        </p:nvSpPr>
        <p:spPr>
          <a:xfrm>
            <a:off x="1334207" y="3459635"/>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Må bra</a:t>
            </a:r>
          </a:p>
        </p:txBody>
      </p:sp>
      <p:sp>
        <p:nvSpPr>
          <p:cNvPr id="37" name="Rektangel 36">
            <a:extLst>
              <a:ext uri="{FF2B5EF4-FFF2-40B4-BE49-F238E27FC236}">
                <a16:creationId xmlns:a16="http://schemas.microsoft.com/office/drawing/2014/main" id="{3D2D3481-E67C-5C8F-61E2-61BE3EA4AF9A}"/>
              </a:ext>
            </a:extLst>
          </p:cNvPr>
          <p:cNvSpPr/>
          <p:nvPr/>
        </p:nvSpPr>
        <p:spPr>
          <a:xfrm>
            <a:off x="1334207" y="4255701"/>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100">
                <a:solidFill>
                  <a:schemeClr val="tx1"/>
                </a:solidFill>
              </a:rPr>
              <a:t>Skola</a:t>
            </a:r>
            <a:endParaRPr lang="sv-SE">
              <a:solidFill>
                <a:schemeClr val="tx1"/>
              </a:solidFill>
            </a:endParaRPr>
          </a:p>
        </p:txBody>
      </p:sp>
      <p:sp>
        <p:nvSpPr>
          <p:cNvPr id="3" name="Rektangel 2">
            <a:extLst>
              <a:ext uri="{FF2B5EF4-FFF2-40B4-BE49-F238E27FC236}">
                <a16:creationId xmlns:a16="http://schemas.microsoft.com/office/drawing/2014/main" id="{DD1ECDB1-2DA8-C69E-CC07-62BD0389B756}"/>
              </a:ext>
            </a:extLst>
          </p:cNvPr>
          <p:cNvSpPr/>
          <p:nvPr/>
        </p:nvSpPr>
        <p:spPr>
          <a:xfrm>
            <a:off x="3964173" y="4275383"/>
            <a:ext cx="535507" cy="4313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800">
                <a:solidFill>
                  <a:schemeClr val="tx1"/>
                </a:solidFill>
              </a:rPr>
              <a:t>Skola</a:t>
            </a:r>
          </a:p>
        </p:txBody>
      </p:sp>
      <p:sp>
        <p:nvSpPr>
          <p:cNvPr id="11" name="Platshållare för sidfot 10">
            <a:extLst>
              <a:ext uri="{FF2B5EF4-FFF2-40B4-BE49-F238E27FC236}">
                <a16:creationId xmlns:a16="http://schemas.microsoft.com/office/drawing/2014/main" id="{5D27DE25-456D-02E2-88E4-4CA4211F3F92}"/>
              </a:ext>
            </a:extLst>
          </p:cNvPr>
          <p:cNvSpPr>
            <a:spLocks noGrp="1"/>
          </p:cNvSpPr>
          <p:nvPr>
            <p:ph type="ftr" sz="quarter" idx="11"/>
          </p:nvPr>
        </p:nvSpPr>
        <p:spPr/>
        <p:txBody>
          <a:bodyPr/>
          <a:lstStyle/>
          <a:p>
            <a:r>
              <a:rPr lang="sv-SE"/>
              <a:t>Varje dag gör vi världen lite bättre för barn.</a:t>
            </a:r>
            <a:endParaRPr lang="en-UK"/>
          </a:p>
        </p:txBody>
      </p:sp>
    </p:spTree>
    <p:extLst>
      <p:ext uri="{BB962C8B-B14F-4D97-AF65-F5344CB8AC3E}">
        <p14:creationId xmlns:p14="http://schemas.microsoft.com/office/powerpoint/2010/main" val="4219514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 11">
            <a:extLst>
              <a:ext uri="{FF2B5EF4-FFF2-40B4-BE49-F238E27FC236}">
                <a16:creationId xmlns:a16="http://schemas.microsoft.com/office/drawing/2014/main" id="{60F92A06-F56C-A538-4720-01BF54532FF7}"/>
              </a:ext>
            </a:extLst>
          </p:cNvPr>
          <p:cNvSpPr txBox="1">
            <a:spLocks/>
          </p:cNvSpPr>
          <p:nvPr/>
        </p:nvSpPr>
        <p:spPr>
          <a:xfrm>
            <a:off x="6444582" y="2231042"/>
            <a:ext cx="5105458" cy="6012388"/>
          </a:xfrm>
          <a:prstGeom prst="rect">
            <a:avLst/>
          </a:prstGeom>
        </p:spPr>
        <p:txBody>
          <a:bodyPr vert="horz" lIns="91440" tIns="45720" rIns="91440" bIns="45720" rtlCol="0">
            <a:normAutofit fontScale="32500" lnSpcReduction="20000"/>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br>
              <a:rPr lang="sv-SE" sz="1700" b="1"/>
            </a:br>
            <a:br>
              <a:rPr lang="sv-SE" sz="3300" b="1"/>
            </a:br>
            <a:r>
              <a:rPr lang="sv-SE" sz="5500" b="1"/>
              <a:t>Varje barn har rätt att </a:t>
            </a:r>
            <a:r>
              <a:rPr lang="sv-SE" sz="5500" b="1">
                <a:solidFill>
                  <a:schemeClr val="accent1"/>
                </a:solidFill>
              </a:rPr>
              <a:t>Klara skolan</a:t>
            </a:r>
            <a:endParaRPr lang="sv-SE" sz="1800" b="1">
              <a:solidFill>
                <a:schemeClr val="accent1"/>
              </a:solidFill>
            </a:endParaRPr>
          </a:p>
          <a:p>
            <a:endParaRPr lang="sv-SE" sz="1800" b="1">
              <a:solidFill>
                <a:schemeClr val="accent1"/>
              </a:solidFill>
            </a:endParaRPr>
          </a:p>
          <a:p>
            <a:endParaRPr lang="sv-SE" sz="1800" b="1">
              <a:solidFill>
                <a:schemeClr val="accent1"/>
              </a:solidFill>
            </a:endParaRPr>
          </a:p>
          <a:p>
            <a:endParaRPr lang="sv-SE" sz="1800" b="1">
              <a:solidFill>
                <a:schemeClr val="accent1"/>
              </a:solidFill>
            </a:endParaRPr>
          </a:p>
          <a:p>
            <a:endParaRPr lang="sv-SE" sz="1800" b="1">
              <a:solidFill>
                <a:schemeClr val="accent1"/>
              </a:solidFill>
            </a:endParaRPr>
          </a:p>
          <a:p>
            <a:r>
              <a:rPr lang="sv-SE" sz="5200"/>
              <a:t>Därför vill Rädda Barnen arbeta för att varje barn: </a:t>
            </a:r>
            <a:br>
              <a:rPr lang="sv-SE" sz="5200"/>
            </a:br>
            <a:endParaRPr lang="sv-SE" sz="5200"/>
          </a:p>
          <a:p>
            <a:pPr marL="285750" indent="-285750">
              <a:buFont typeface="Arial" panose="020B0604020202020204" pitchFamily="34" charset="0"/>
              <a:buChar char="•"/>
            </a:pPr>
            <a:r>
              <a:rPr lang="sv-SE" sz="5200"/>
              <a:t>ska gå i en trygg skola där det finns trygga vuxna </a:t>
            </a:r>
            <a:br>
              <a:rPr lang="sv-SE" sz="5200"/>
            </a:br>
            <a:endParaRPr lang="sv-SE" sz="5200"/>
          </a:p>
          <a:p>
            <a:pPr marL="285750" indent="-285750">
              <a:buFont typeface="Arial" panose="020B0604020202020204" pitchFamily="34" charset="0"/>
              <a:buChar char="•"/>
            </a:pPr>
            <a:r>
              <a:rPr lang="sv-SE" sz="5200"/>
              <a:t>får tillgång till resurser och möjligheter som möter deras specifika behov </a:t>
            </a:r>
          </a:p>
          <a:p>
            <a:pPr marL="285750" indent="-285750">
              <a:buFont typeface="Arial" panose="020B0604020202020204" pitchFamily="34" charset="0"/>
              <a:buChar char="•"/>
            </a:pPr>
            <a:endParaRPr lang="sv-SE" sz="5200"/>
          </a:p>
          <a:p>
            <a:pPr marL="285750" indent="-285750">
              <a:buFont typeface="Arial" panose="020B0604020202020204" pitchFamily="34" charset="0"/>
              <a:buChar char="•"/>
            </a:pPr>
            <a:r>
              <a:rPr lang="sv-SE" sz="5200"/>
              <a:t>har en jämlik chans att klara skolan med likvärdiga förutsättningar i hela landet</a:t>
            </a:r>
          </a:p>
          <a:p>
            <a:endParaRPr lang="sv-SE" sz="5200"/>
          </a:p>
          <a:p>
            <a:pPr algn="ctr"/>
            <a:r>
              <a:rPr lang="sv-SE" sz="5200">
                <a:hlinkClick r:id="rId3"/>
              </a:rPr>
              <a:t>Här finns en längre kunskapssammanställning</a:t>
            </a:r>
            <a:endParaRPr lang="sv-SE" sz="5200"/>
          </a:p>
          <a:p>
            <a:endParaRPr lang="sv-SE" sz="5500"/>
          </a:p>
          <a:p>
            <a:endParaRPr lang="sv-SE" sz="5500"/>
          </a:p>
          <a:p>
            <a:endParaRPr lang="sv-SE" sz="1800"/>
          </a:p>
          <a:p>
            <a:endParaRPr lang="sv-SE" sz="1800" b="1" kern="100">
              <a:effectLst/>
              <a:latin typeface="Aptos" panose="020B0004020202020204" pitchFamily="34" charset="0"/>
              <a:ea typeface="Aptos" panose="020B0004020202020204" pitchFamily="34" charset="0"/>
              <a:cs typeface="Times New Roman" panose="02020603050405020304" pitchFamily="18" charset="0"/>
            </a:endParaRPr>
          </a:p>
          <a:p>
            <a:endParaRPr lang="sv-SE" sz="1800" b="1" kern="100">
              <a:effectLst/>
              <a:latin typeface="Aptos" panose="020B0004020202020204" pitchFamily="34" charset="0"/>
              <a:ea typeface="Aptos" panose="020B0004020202020204" pitchFamily="34" charset="0"/>
              <a:cs typeface="Times New Roman" panose="02020603050405020304" pitchFamily="18" charset="0"/>
            </a:endParaRPr>
          </a:p>
          <a:p>
            <a:endParaRPr lang="sv-SE" sz="1800" b="1" kern="100">
              <a:latin typeface="Aptos" panose="020B0004020202020204" pitchFamily="34" charset="0"/>
              <a:ea typeface="Aptos" panose="020B0004020202020204" pitchFamily="34" charset="0"/>
              <a:cs typeface="Times New Roman" panose="02020603050405020304" pitchFamily="18" charset="0"/>
            </a:endParaRPr>
          </a:p>
          <a:p>
            <a:endParaRPr lang="sv-SE" sz="1800" b="1" kern="100">
              <a:latin typeface="Aptos" panose="020B0004020202020204" pitchFamily="34" charset="0"/>
              <a:ea typeface="Aptos" panose="020B0004020202020204" pitchFamily="34" charset="0"/>
              <a:cs typeface="Times New Roman" panose="02020603050405020304" pitchFamily="18" charset="0"/>
            </a:endParaRPr>
          </a:p>
          <a:p>
            <a:endParaRPr lang="sv-SE" sz="1800" b="1" kern="100">
              <a:latin typeface="Aptos" panose="020B0004020202020204" pitchFamily="34" charset="0"/>
              <a:ea typeface="Aptos" panose="020B0004020202020204" pitchFamily="34" charset="0"/>
              <a:cs typeface="Times New Roman" panose="02020603050405020304" pitchFamily="18" charset="0"/>
            </a:endParaRPr>
          </a:p>
          <a:p>
            <a:endParaRPr lang="sv-SE" sz="1800" b="1" kern="100">
              <a:latin typeface="Aptos" panose="020B0004020202020204" pitchFamily="34" charset="0"/>
              <a:ea typeface="Aptos" panose="020B0004020202020204" pitchFamily="34" charset="0"/>
              <a:cs typeface="Times New Roman" panose="02020603050405020304" pitchFamily="18" charset="0"/>
            </a:endParaRPr>
          </a:p>
          <a:p>
            <a:endParaRPr lang="sv-SE" sz="1800" b="1" kern="100">
              <a:latin typeface="Aptos" panose="020B0004020202020204" pitchFamily="34" charset="0"/>
              <a:ea typeface="Aptos" panose="020B0004020202020204" pitchFamily="34" charset="0"/>
              <a:cs typeface="Times New Roman" panose="02020603050405020304" pitchFamily="18" charset="0"/>
            </a:endParaRPr>
          </a:p>
          <a:p>
            <a:r>
              <a:rPr lang="sv-SE" sz="1700" b="1"/>
              <a:t> </a:t>
            </a:r>
          </a:p>
          <a:p>
            <a:endParaRPr lang="sv-SE" sz="1700" b="1"/>
          </a:p>
        </p:txBody>
      </p:sp>
      <p:sp>
        <p:nvSpPr>
          <p:cNvPr id="8" name="Platshållare för bild 11">
            <a:extLst>
              <a:ext uri="{FF2B5EF4-FFF2-40B4-BE49-F238E27FC236}">
                <a16:creationId xmlns:a16="http://schemas.microsoft.com/office/drawing/2014/main" id="{A6FDCE9A-8C7B-6331-4C11-AA30DE7F0819}"/>
              </a:ext>
            </a:extLst>
          </p:cNvPr>
          <p:cNvSpPr txBox="1">
            <a:spLocks/>
          </p:cNvSpPr>
          <p:nvPr/>
        </p:nvSpPr>
        <p:spPr>
          <a:xfrm>
            <a:off x="787137" y="2463021"/>
            <a:ext cx="4775451" cy="5322704"/>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b="1"/>
              <a:t>Varje barn har rätt att </a:t>
            </a:r>
            <a:r>
              <a:rPr lang="sv-SE" sz="1800" b="1">
                <a:solidFill>
                  <a:schemeClr val="accent1"/>
                </a:solidFill>
              </a:rPr>
              <a:t>Må bra </a:t>
            </a:r>
          </a:p>
          <a:p>
            <a:endParaRPr lang="sv-SE" sz="1800" b="1">
              <a:solidFill>
                <a:schemeClr val="accent1"/>
              </a:solidFill>
            </a:endParaRPr>
          </a:p>
          <a:p>
            <a:r>
              <a:rPr lang="sv-SE" sz="1800"/>
              <a:t>Därför vill Rädda Barnen arbeta för en tillvaro där barnets </a:t>
            </a:r>
            <a:r>
              <a:rPr lang="sv-SE" sz="1800" b="1"/>
              <a:t>psykiska</a:t>
            </a:r>
            <a:r>
              <a:rPr lang="sv-SE" sz="1800"/>
              <a:t> hälsa tillgodoses genom:</a:t>
            </a:r>
          </a:p>
          <a:p>
            <a:endParaRPr lang="sv-SE" sz="1800"/>
          </a:p>
          <a:p>
            <a:pPr marL="285750" indent="-285750">
              <a:buFont typeface="Arial" panose="020B0604020202020204" pitchFamily="34" charset="0"/>
              <a:buChar char="•"/>
            </a:pPr>
            <a:r>
              <a:rPr lang="sv-SE" sz="1800"/>
              <a:t>att föräldrar och viktiga vuxna stöttar barnets utveckling och tillgodoser dess behov </a:t>
            </a:r>
          </a:p>
          <a:p>
            <a:endParaRPr lang="sv-SE" sz="1800"/>
          </a:p>
          <a:p>
            <a:pPr marL="285750" indent="-285750">
              <a:buFont typeface="Arial" panose="020B0604020202020204" pitchFamily="34" charset="0"/>
              <a:buChar char="•"/>
            </a:pPr>
            <a:r>
              <a:rPr lang="sv-SE" sz="1800"/>
              <a:t>en meningsfull fritid</a:t>
            </a:r>
          </a:p>
          <a:p>
            <a:pPr marL="285750" indent="-285750">
              <a:buFont typeface="Arial" panose="020B0604020202020204" pitchFamily="34" charset="0"/>
              <a:buChar char="•"/>
            </a:pPr>
            <a:endParaRPr lang="sv-SE" sz="1800"/>
          </a:p>
          <a:p>
            <a:pPr marL="285750" indent="-285750">
              <a:buFont typeface="Arial" panose="020B0604020202020204" pitchFamily="34" charset="0"/>
              <a:buChar char="•"/>
            </a:pPr>
            <a:r>
              <a:rPr lang="sv-SE" sz="1800"/>
              <a:t>tillgång till hälso- och sjukvård i rätt tid och oberoende av var i landet barnet bor </a:t>
            </a:r>
          </a:p>
          <a:p>
            <a:endParaRPr lang="sv-SE" sz="1800"/>
          </a:p>
          <a:p>
            <a:pPr algn="ctr"/>
            <a:r>
              <a:rPr lang="sv-SE" sz="1800">
                <a:hlinkClick r:id="rId4"/>
              </a:rPr>
              <a:t>Här finns en längre kunskapssammanställning</a:t>
            </a:r>
            <a:endParaRPr lang="sv-SE" sz="1800"/>
          </a:p>
          <a:p>
            <a:pPr marL="514350" lvl="1" indent="-285750"/>
            <a:endParaRPr lang="sv-SE" sz="1800"/>
          </a:p>
          <a:p>
            <a:pPr>
              <a:lnSpc>
                <a:spcPct val="107000"/>
              </a:lnSpc>
              <a:spcAft>
                <a:spcPts val="800"/>
              </a:spcAft>
            </a:pPr>
            <a:endParaRPr lang="sv-SE" sz="1800" kern="100">
              <a:effectLst/>
              <a:latin typeface="Aptos" panose="020B0004020202020204" pitchFamily="34" charset="0"/>
              <a:ea typeface="Aptos" panose="020B0004020202020204" pitchFamily="34" charset="0"/>
              <a:cs typeface="Times New Roman" panose="02020603050405020304" pitchFamily="18" charset="0"/>
            </a:endParaRPr>
          </a:p>
          <a:p>
            <a:endParaRPr lang="sv-SE" sz="1700" b="1"/>
          </a:p>
          <a:p>
            <a:r>
              <a:rPr lang="sv-SE" sz="1700" b="1"/>
              <a:t> </a:t>
            </a:r>
          </a:p>
          <a:p>
            <a:endParaRPr lang="sv-SE" sz="1700" b="1"/>
          </a:p>
        </p:txBody>
      </p:sp>
      <p:sp>
        <p:nvSpPr>
          <p:cNvPr id="2" name="textruta 1">
            <a:extLst>
              <a:ext uri="{FF2B5EF4-FFF2-40B4-BE49-F238E27FC236}">
                <a16:creationId xmlns:a16="http://schemas.microsoft.com/office/drawing/2014/main" id="{07479F06-FBC5-A817-7DA8-B002A5C25B36}"/>
              </a:ext>
            </a:extLst>
          </p:cNvPr>
          <p:cNvSpPr txBox="1"/>
          <p:nvPr/>
        </p:nvSpPr>
        <p:spPr>
          <a:xfrm>
            <a:off x="583183" y="569946"/>
            <a:ext cx="5480833" cy="1661096"/>
          </a:xfrm>
          <a:prstGeom prst="rect">
            <a:avLst/>
          </a:prstGeom>
          <a:noFill/>
        </p:spPr>
        <p:txBody>
          <a:bodyPr wrap="square" rtlCol="0">
            <a:spAutoFit/>
          </a:bodyPr>
          <a:lstStyle/>
          <a:p>
            <a:pPr>
              <a:lnSpc>
                <a:spcPct val="107000"/>
              </a:lnSpc>
              <a:spcAft>
                <a:spcPts val="800"/>
              </a:spcAft>
            </a:pPr>
            <a:r>
              <a:rPr lang="sv-SE" b="1" i="1" kern="100">
                <a:effectLst/>
                <a:ea typeface="Aptos" panose="020B0004020202020204" pitchFamily="34" charset="0"/>
                <a:cs typeface="Times New Roman" panose="02020603050405020304" pitchFamily="18" charset="0"/>
              </a:rPr>
              <a:t>Vi ser </a:t>
            </a:r>
            <a:r>
              <a:rPr lang="sv-SE" i="1" kern="100">
                <a:effectLst/>
                <a:ea typeface="Aptos" panose="020B0004020202020204" pitchFamily="34" charset="0"/>
                <a:cs typeface="Times New Roman" panose="02020603050405020304" pitchFamily="18" charset="0"/>
              </a:rPr>
              <a:t>att den </a:t>
            </a:r>
            <a:r>
              <a:rPr lang="sv-SE" i="1" kern="100">
                <a:ea typeface="Aptos" panose="020B0004020202020204" pitchFamily="34" charset="0"/>
                <a:cs typeface="Times New Roman" panose="02020603050405020304" pitchFamily="18" charset="0"/>
              </a:rPr>
              <a:t>psykiska ohälsan bland barn ökar och </a:t>
            </a:r>
            <a:r>
              <a:rPr lang="sv-SE" i="1" kern="100">
                <a:effectLst/>
                <a:ea typeface="Aptos" panose="020B0004020202020204" pitchFamily="34" charset="0"/>
                <a:cs typeface="Times New Roman" panose="02020603050405020304" pitchFamily="18" charset="0"/>
              </a:rPr>
              <a:t>att många barn inte får tillgång till den vård de har behov av. </a:t>
            </a:r>
          </a:p>
          <a:p>
            <a:pPr>
              <a:lnSpc>
                <a:spcPct val="107000"/>
              </a:lnSpc>
              <a:spcAft>
                <a:spcPts val="800"/>
              </a:spcAft>
            </a:pPr>
            <a:r>
              <a:rPr lang="sv-SE" b="1" i="1" kern="100">
                <a:effectLst/>
                <a:ea typeface="Aptos" panose="020B0004020202020204" pitchFamily="34" charset="0"/>
                <a:cs typeface="Times New Roman" panose="02020603050405020304" pitchFamily="18" charset="0"/>
              </a:rPr>
              <a:t>Vi vet </a:t>
            </a:r>
            <a:r>
              <a:rPr lang="sv-SE" i="1" kern="100">
                <a:effectLst/>
                <a:ea typeface="Aptos" panose="020B0004020202020204" pitchFamily="34" charset="0"/>
                <a:cs typeface="Times New Roman" panose="02020603050405020304" pitchFamily="18" charset="0"/>
              </a:rPr>
              <a:t>att en stöttande vuxenvärld och en stimulerande fritid</a:t>
            </a:r>
            <a:r>
              <a:rPr lang="sv-SE" i="1" kern="100">
                <a:ea typeface="Aptos" panose="020B0004020202020204" pitchFamily="34" charset="0"/>
                <a:cs typeface="Times New Roman" panose="02020603050405020304" pitchFamily="18" charset="0"/>
              </a:rPr>
              <a:t> är viktiga f</a:t>
            </a:r>
            <a:r>
              <a:rPr lang="sv-SE" i="1" kern="100">
                <a:effectLst/>
                <a:ea typeface="Aptos" panose="020B0004020202020204" pitchFamily="34" charset="0"/>
                <a:cs typeface="Times New Roman" panose="02020603050405020304" pitchFamily="18" charset="0"/>
              </a:rPr>
              <a:t>riskfaktorer </a:t>
            </a:r>
            <a:r>
              <a:rPr lang="sv-SE" i="1" kern="100">
                <a:ea typeface="Aptos" panose="020B0004020202020204" pitchFamily="34" charset="0"/>
                <a:cs typeface="Times New Roman" panose="02020603050405020304" pitchFamily="18" charset="0"/>
              </a:rPr>
              <a:t>och </a:t>
            </a:r>
            <a:r>
              <a:rPr lang="sv-SE" i="1">
                <a:effectLst/>
                <a:ea typeface="Times New Roman" panose="02020603050405020304" pitchFamily="18" charset="0"/>
              </a:rPr>
              <a:t>avgörande för barnets emotionella och psykiska hälsa</a:t>
            </a:r>
            <a:r>
              <a:rPr lang="sv-SE" i="1">
                <a:effectLst/>
                <a:latin typeface="Calibri" panose="020F0502020204030204" pitchFamily="34" charset="0"/>
                <a:ea typeface="Times New Roman" panose="02020603050405020304" pitchFamily="18" charset="0"/>
              </a:rPr>
              <a:t>. </a:t>
            </a:r>
            <a:endParaRPr lang="sv-SE" i="1" kern="100">
              <a:effectLst/>
              <a:ea typeface="Aptos" panose="020B0004020202020204" pitchFamily="34" charset="0"/>
              <a:cs typeface="Times New Roman" panose="02020603050405020304" pitchFamily="18" charset="0"/>
            </a:endParaRPr>
          </a:p>
        </p:txBody>
      </p:sp>
      <p:sp>
        <p:nvSpPr>
          <p:cNvPr id="10" name="textruta 9">
            <a:extLst>
              <a:ext uri="{FF2B5EF4-FFF2-40B4-BE49-F238E27FC236}">
                <a16:creationId xmlns:a16="http://schemas.microsoft.com/office/drawing/2014/main" id="{89478B7B-1331-468D-1D08-C5D5728652CA}"/>
              </a:ext>
            </a:extLst>
          </p:cNvPr>
          <p:cNvSpPr txBox="1"/>
          <p:nvPr/>
        </p:nvSpPr>
        <p:spPr>
          <a:xfrm>
            <a:off x="6296850" y="570459"/>
            <a:ext cx="5190226" cy="2065565"/>
          </a:xfrm>
          <a:prstGeom prst="rect">
            <a:avLst/>
          </a:prstGeom>
          <a:noFill/>
          <a:ln>
            <a:noFill/>
          </a:ln>
        </p:spPr>
        <p:txBody>
          <a:bodyPr wrap="square" rtlCol="0">
            <a:spAutoFit/>
          </a:bodyPr>
          <a:lstStyle/>
          <a:p>
            <a:pPr>
              <a:lnSpc>
                <a:spcPct val="107000"/>
              </a:lnSpc>
              <a:spcAft>
                <a:spcPts val="800"/>
              </a:spcAft>
            </a:pPr>
            <a:r>
              <a:rPr lang="sv-SE" b="1" i="1" kern="100">
                <a:effectLst/>
                <a:ea typeface="Aptos" panose="020B0004020202020204" pitchFamily="34" charset="0"/>
                <a:cs typeface="Times New Roman" panose="02020603050405020304" pitchFamily="18" charset="0"/>
              </a:rPr>
              <a:t>Vi ser </a:t>
            </a:r>
            <a:r>
              <a:rPr lang="sv-SE" i="1" kern="100">
                <a:effectLst/>
                <a:ea typeface="Aptos" panose="020B0004020202020204" pitchFamily="34" charset="0"/>
                <a:cs typeface="Times New Roman" panose="02020603050405020304" pitchFamily="18" charset="0"/>
              </a:rPr>
              <a:t>att skolan inte har förutsättningar att vara likvärdig och i flera fall inte klarar av sitt uppdrag. </a:t>
            </a:r>
          </a:p>
          <a:p>
            <a:pPr>
              <a:lnSpc>
                <a:spcPct val="107000"/>
              </a:lnSpc>
              <a:spcAft>
                <a:spcPts val="800"/>
              </a:spcAft>
            </a:pPr>
            <a:r>
              <a:rPr lang="sv-SE" b="1" i="1" kern="100">
                <a:ea typeface="Aptos" panose="020B0004020202020204" pitchFamily="34" charset="0"/>
                <a:cs typeface="Times New Roman" panose="02020603050405020304" pitchFamily="18" charset="0"/>
              </a:rPr>
              <a:t>Vi vet </a:t>
            </a:r>
            <a:r>
              <a:rPr lang="sv-SE" i="1" kern="100">
                <a:ea typeface="Aptos" panose="020B0004020202020204" pitchFamily="34" charset="0"/>
                <a:cs typeface="Times New Roman" panose="02020603050405020304" pitchFamily="18" charset="0"/>
              </a:rPr>
              <a:t>att en av de viktigaste skyddsfaktorerna för barn är att ha en fungerande skolgång – och inom skolan få det stöd och den hjälp som behövs. </a:t>
            </a:r>
          </a:p>
          <a:p>
            <a:pPr>
              <a:lnSpc>
                <a:spcPct val="107000"/>
              </a:lnSpc>
              <a:spcAft>
                <a:spcPts val="800"/>
              </a:spcAft>
            </a:pPr>
            <a:endParaRPr lang="sv-SE" sz="18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11" name="textruta 10">
            <a:extLst>
              <a:ext uri="{FF2B5EF4-FFF2-40B4-BE49-F238E27FC236}">
                <a16:creationId xmlns:a16="http://schemas.microsoft.com/office/drawing/2014/main" id="{4BE28EA8-CFF0-A900-917D-6CE1F0C1E0D7}"/>
              </a:ext>
            </a:extLst>
          </p:cNvPr>
          <p:cNvSpPr txBox="1"/>
          <p:nvPr/>
        </p:nvSpPr>
        <p:spPr>
          <a:xfrm>
            <a:off x="583183" y="53132"/>
            <a:ext cx="8692207" cy="461665"/>
          </a:xfrm>
          <a:prstGeom prst="rect">
            <a:avLst/>
          </a:prstGeom>
          <a:solidFill>
            <a:schemeClr val="bg1"/>
          </a:solidFill>
        </p:spPr>
        <p:txBody>
          <a:bodyPr wrap="square" rtlCol="0">
            <a:spAutoFit/>
          </a:bodyPr>
          <a:lstStyle/>
          <a:p>
            <a:r>
              <a:rPr lang="sv-SE" sz="2400">
                <a:effectLst/>
                <a:latin typeface="+mj-lt"/>
              </a:rPr>
              <a:t>Inriktning nationell verksamhet 2025 - 2028</a:t>
            </a:r>
          </a:p>
        </p:txBody>
      </p:sp>
      <p:sp>
        <p:nvSpPr>
          <p:cNvPr id="12" name="Rektangel: rundade hörn 11">
            <a:extLst>
              <a:ext uri="{FF2B5EF4-FFF2-40B4-BE49-F238E27FC236}">
                <a16:creationId xmlns:a16="http://schemas.microsoft.com/office/drawing/2014/main" id="{B84DE4AB-7589-3F8F-AEBF-998A172D86E6}"/>
              </a:ext>
            </a:extLst>
          </p:cNvPr>
          <p:cNvSpPr/>
          <p:nvPr/>
        </p:nvSpPr>
        <p:spPr>
          <a:xfrm>
            <a:off x="641960" y="2350801"/>
            <a:ext cx="5039650" cy="3992397"/>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rundade hörn 12">
            <a:extLst>
              <a:ext uri="{FF2B5EF4-FFF2-40B4-BE49-F238E27FC236}">
                <a16:creationId xmlns:a16="http://schemas.microsoft.com/office/drawing/2014/main" id="{F856774A-1752-E42D-CE70-A1650AE60AFF}"/>
              </a:ext>
            </a:extLst>
          </p:cNvPr>
          <p:cNvSpPr/>
          <p:nvPr/>
        </p:nvSpPr>
        <p:spPr>
          <a:xfrm>
            <a:off x="6263087" y="2350801"/>
            <a:ext cx="5098426" cy="3992397"/>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24" name="object 9">
            <a:extLst>
              <a:ext uri="{FF2B5EF4-FFF2-40B4-BE49-F238E27FC236}">
                <a16:creationId xmlns:a16="http://schemas.microsoft.com/office/drawing/2014/main" id="{29342FF9-BFCA-10F4-DC06-E6915585D286}"/>
              </a:ext>
            </a:extLst>
          </p:cNvPr>
          <p:cNvGrpSpPr/>
          <p:nvPr/>
        </p:nvGrpSpPr>
        <p:grpSpPr>
          <a:xfrm>
            <a:off x="4635610" y="2464985"/>
            <a:ext cx="819968" cy="459283"/>
            <a:chOff x="5260844" y="2924561"/>
            <a:chExt cx="861313" cy="475994"/>
          </a:xfrm>
        </p:grpSpPr>
        <p:sp>
          <p:nvSpPr>
            <p:cNvPr id="25" name="object 10">
              <a:extLst>
                <a:ext uri="{FF2B5EF4-FFF2-40B4-BE49-F238E27FC236}">
                  <a16:creationId xmlns:a16="http://schemas.microsoft.com/office/drawing/2014/main" id="{3E5D7887-8BD0-35A9-ABEF-7ADFD3D8A58D}"/>
                </a:ext>
              </a:extLst>
            </p:cNvPr>
            <p:cNvSpPr/>
            <p:nvPr/>
          </p:nvSpPr>
          <p:spPr>
            <a:xfrm>
              <a:off x="5362959" y="2924561"/>
              <a:ext cx="306705" cy="351155"/>
            </a:xfrm>
            <a:custGeom>
              <a:avLst/>
              <a:gdLst/>
              <a:ahLst/>
              <a:cxnLst/>
              <a:rect l="l" t="t" r="r" b="b"/>
              <a:pathLst>
                <a:path w="306704" h="351154">
                  <a:moveTo>
                    <a:pt x="32334" y="255778"/>
                  </a:moveTo>
                  <a:lnTo>
                    <a:pt x="30907" y="277057"/>
                  </a:lnTo>
                  <a:lnTo>
                    <a:pt x="26692" y="299296"/>
                  </a:lnTo>
                  <a:lnTo>
                    <a:pt x="17214" y="317298"/>
                  </a:lnTo>
                  <a:lnTo>
                    <a:pt x="0" y="325869"/>
                  </a:lnTo>
                  <a:lnTo>
                    <a:pt x="20091" y="341538"/>
                  </a:lnTo>
                  <a:lnTo>
                    <a:pt x="38428" y="349076"/>
                  </a:lnTo>
                  <a:lnTo>
                    <a:pt x="54001" y="350945"/>
                  </a:lnTo>
                  <a:lnTo>
                    <a:pt x="65798" y="349605"/>
                  </a:lnTo>
                  <a:lnTo>
                    <a:pt x="65798" y="324739"/>
                  </a:lnTo>
                  <a:lnTo>
                    <a:pt x="61517" y="318006"/>
                  </a:lnTo>
                  <a:lnTo>
                    <a:pt x="56224" y="308413"/>
                  </a:lnTo>
                  <a:lnTo>
                    <a:pt x="49762" y="295324"/>
                  </a:lnTo>
                  <a:lnTo>
                    <a:pt x="41973" y="278104"/>
                  </a:lnTo>
                  <a:lnTo>
                    <a:pt x="35166" y="262267"/>
                  </a:lnTo>
                  <a:lnTo>
                    <a:pt x="32334" y="255778"/>
                  </a:lnTo>
                  <a:close/>
                </a:path>
                <a:path w="306704" h="351154">
                  <a:moveTo>
                    <a:pt x="283431" y="109093"/>
                  </a:moveTo>
                  <a:lnTo>
                    <a:pt x="79692" y="109093"/>
                  </a:lnTo>
                  <a:lnTo>
                    <a:pt x="80263" y="109372"/>
                  </a:lnTo>
                  <a:lnTo>
                    <a:pt x="257251" y="202641"/>
                  </a:lnTo>
                  <a:lnTo>
                    <a:pt x="257530" y="202920"/>
                  </a:lnTo>
                  <a:lnTo>
                    <a:pt x="267182" y="202920"/>
                  </a:lnTo>
                  <a:lnTo>
                    <a:pt x="267741" y="202641"/>
                  </a:lnTo>
                  <a:lnTo>
                    <a:pt x="268033" y="202361"/>
                  </a:lnTo>
                  <a:lnTo>
                    <a:pt x="280225" y="188506"/>
                  </a:lnTo>
                  <a:lnTo>
                    <a:pt x="282498" y="182003"/>
                  </a:lnTo>
                  <a:lnTo>
                    <a:pt x="282778" y="181724"/>
                  </a:lnTo>
                  <a:lnTo>
                    <a:pt x="285686" y="170989"/>
                  </a:lnTo>
                  <a:lnTo>
                    <a:pt x="287105" y="159605"/>
                  </a:lnTo>
                  <a:lnTo>
                    <a:pt x="287502" y="149563"/>
                  </a:lnTo>
                  <a:lnTo>
                    <a:pt x="287604" y="135940"/>
                  </a:lnTo>
                  <a:lnTo>
                    <a:pt x="283431" y="109093"/>
                  </a:lnTo>
                  <a:close/>
                </a:path>
                <a:path w="306704" h="351154">
                  <a:moveTo>
                    <a:pt x="153161" y="0"/>
                  </a:moveTo>
                  <a:lnTo>
                    <a:pt x="109987" y="6920"/>
                  </a:lnTo>
                  <a:lnTo>
                    <a:pt x="72996" y="26198"/>
                  </a:lnTo>
                  <a:lnTo>
                    <a:pt x="44149" y="55610"/>
                  </a:lnTo>
                  <a:lnTo>
                    <a:pt x="25403" y="92932"/>
                  </a:lnTo>
                  <a:lnTo>
                    <a:pt x="18719" y="135940"/>
                  </a:lnTo>
                  <a:lnTo>
                    <a:pt x="19113" y="149563"/>
                  </a:lnTo>
                  <a:lnTo>
                    <a:pt x="20383" y="164377"/>
                  </a:lnTo>
                  <a:lnTo>
                    <a:pt x="22663" y="178822"/>
                  </a:lnTo>
                  <a:lnTo>
                    <a:pt x="26085" y="191338"/>
                  </a:lnTo>
                  <a:lnTo>
                    <a:pt x="26085" y="191617"/>
                  </a:lnTo>
                  <a:lnTo>
                    <a:pt x="34367" y="185559"/>
                  </a:lnTo>
                  <a:lnTo>
                    <a:pt x="42573" y="159605"/>
                  </a:lnTo>
                  <a:lnTo>
                    <a:pt x="55607" y="129138"/>
                  </a:lnTo>
                  <a:lnTo>
                    <a:pt x="78562" y="109093"/>
                  </a:lnTo>
                  <a:lnTo>
                    <a:pt x="283431" y="109093"/>
                  </a:lnTo>
                  <a:lnTo>
                    <a:pt x="280919" y="92932"/>
                  </a:lnTo>
                  <a:lnTo>
                    <a:pt x="262171" y="55610"/>
                  </a:lnTo>
                  <a:lnTo>
                    <a:pt x="233321" y="26198"/>
                  </a:lnTo>
                  <a:lnTo>
                    <a:pt x="196331" y="6920"/>
                  </a:lnTo>
                  <a:lnTo>
                    <a:pt x="153161" y="0"/>
                  </a:lnTo>
                  <a:close/>
                </a:path>
                <a:path w="306704" h="351154">
                  <a:moveTo>
                    <a:pt x="282851" y="181724"/>
                  </a:moveTo>
                  <a:lnTo>
                    <a:pt x="282778" y="182003"/>
                  </a:lnTo>
                  <a:lnTo>
                    <a:pt x="282851" y="181724"/>
                  </a:lnTo>
                  <a:close/>
                </a:path>
                <a:path w="306704" h="351154">
                  <a:moveTo>
                    <a:pt x="273697" y="256336"/>
                  </a:moveTo>
                  <a:lnTo>
                    <a:pt x="270865" y="262839"/>
                  </a:lnTo>
                  <a:lnTo>
                    <a:pt x="267741" y="270471"/>
                  </a:lnTo>
                  <a:lnTo>
                    <a:pt x="264337" y="278104"/>
                  </a:lnTo>
                  <a:lnTo>
                    <a:pt x="256548" y="295324"/>
                  </a:lnTo>
                  <a:lnTo>
                    <a:pt x="250086" y="308413"/>
                  </a:lnTo>
                  <a:lnTo>
                    <a:pt x="244794" y="318006"/>
                  </a:lnTo>
                  <a:lnTo>
                    <a:pt x="240512" y="324739"/>
                  </a:lnTo>
                  <a:lnTo>
                    <a:pt x="240512" y="349605"/>
                  </a:lnTo>
                  <a:lnTo>
                    <a:pt x="252152" y="350986"/>
                  </a:lnTo>
                  <a:lnTo>
                    <a:pt x="267674" y="349186"/>
                  </a:lnTo>
                  <a:lnTo>
                    <a:pt x="286068" y="341661"/>
                  </a:lnTo>
                  <a:lnTo>
                    <a:pt x="306323" y="325869"/>
                  </a:lnTo>
                  <a:lnTo>
                    <a:pt x="289181" y="317387"/>
                  </a:lnTo>
                  <a:lnTo>
                    <a:pt x="279590" y="299580"/>
                  </a:lnTo>
                  <a:lnTo>
                    <a:pt x="275209" y="277534"/>
                  </a:lnTo>
                  <a:lnTo>
                    <a:pt x="273697" y="256336"/>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26" name="object 11">
              <a:extLst>
                <a:ext uri="{FF2B5EF4-FFF2-40B4-BE49-F238E27FC236}">
                  <a16:creationId xmlns:a16="http://schemas.microsoft.com/office/drawing/2014/main" id="{0948AC9F-22BF-2BDB-11A1-EB28D9F5DB7E}"/>
                </a:ext>
              </a:extLst>
            </p:cNvPr>
            <p:cNvSpPr/>
            <p:nvPr/>
          </p:nvSpPr>
          <p:spPr>
            <a:xfrm>
              <a:off x="5260844" y="3128775"/>
              <a:ext cx="510540" cy="271780"/>
            </a:xfrm>
            <a:custGeom>
              <a:avLst/>
              <a:gdLst/>
              <a:ahLst/>
              <a:cxnLst/>
              <a:rect l="l" t="t" r="r" b="b"/>
              <a:pathLst>
                <a:path w="510539" h="271779">
                  <a:moveTo>
                    <a:pt x="172732" y="154686"/>
                  </a:moveTo>
                  <a:lnTo>
                    <a:pt x="132303" y="157333"/>
                  </a:lnTo>
                  <a:lnTo>
                    <a:pt x="63042" y="173316"/>
                  </a:lnTo>
                  <a:lnTo>
                    <a:pt x="23541" y="215515"/>
                  </a:lnTo>
                  <a:lnTo>
                    <a:pt x="1422" y="262801"/>
                  </a:lnTo>
                  <a:lnTo>
                    <a:pt x="0" y="266750"/>
                  </a:lnTo>
                  <a:lnTo>
                    <a:pt x="2832" y="271272"/>
                  </a:lnTo>
                  <a:lnTo>
                    <a:pt x="507720" y="271272"/>
                  </a:lnTo>
                  <a:lnTo>
                    <a:pt x="510540" y="266750"/>
                  </a:lnTo>
                  <a:lnTo>
                    <a:pt x="509130" y="262801"/>
                  </a:lnTo>
                  <a:lnTo>
                    <a:pt x="500536" y="241989"/>
                  </a:lnTo>
                  <a:lnTo>
                    <a:pt x="489971" y="221310"/>
                  </a:lnTo>
                  <a:lnTo>
                    <a:pt x="254711" y="221310"/>
                  </a:lnTo>
                  <a:lnTo>
                    <a:pt x="253580" y="220738"/>
                  </a:lnTo>
                  <a:lnTo>
                    <a:pt x="237687" y="208119"/>
                  </a:lnTo>
                  <a:lnTo>
                    <a:pt x="223967" y="197032"/>
                  </a:lnTo>
                  <a:lnTo>
                    <a:pt x="172732" y="154686"/>
                  </a:lnTo>
                  <a:close/>
                </a:path>
                <a:path w="510539" h="271779">
                  <a:moveTo>
                    <a:pt x="337820" y="154686"/>
                  </a:moveTo>
                  <a:lnTo>
                    <a:pt x="330155" y="160992"/>
                  </a:lnTo>
                  <a:lnTo>
                    <a:pt x="256971" y="220459"/>
                  </a:lnTo>
                  <a:lnTo>
                    <a:pt x="256120" y="221310"/>
                  </a:lnTo>
                  <a:lnTo>
                    <a:pt x="489971" y="221310"/>
                  </a:lnTo>
                  <a:lnTo>
                    <a:pt x="487011" y="215515"/>
                  </a:lnTo>
                  <a:lnTo>
                    <a:pt x="447509" y="173316"/>
                  </a:lnTo>
                  <a:lnTo>
                    <a:pt x="404956" y="157653"/>
                  </a:lnTo>
                  <a:lnTo>
                    <a:pt x="379603" y="155455"/>
                  </a:lnTo>
                  <a:lnTo>
                    <a:pt x="337820" y="154686"/>
                  </a:lnTo>
                  <a:close/>
                </a:path>
                <a:path w="510539" h="271779">
                  <a:moveTo>
                    <a:pt x="120434" y="0"/>
                  </a:moveTo>
                  <a:lnTo>
                    <a:pt x="120434" y="1409"/>
                  </a:lnTo>
                  <a:lnTo>
                    <a:pt x="122128" y="8310"/>
                  </a:lnTo>
                  <a:lnTo>
                    <a:pt x="125520" y="16405"/>
                  </a:lnTo>
                  <a:lnTo>
                    <a:pt x="131246" y="24551"/>
                  </a:lnTo>
                  <a:lnTo>
                    <a:pt x="139941" y="31610"/>
                  </a:lnTo>
                  <a:lnTo>
                    <a:pt x="147240" y="49671"/>
                  </a:lnTo>
                  <a:lnTo>
                    <a:pt x="157849" y="74342"/>
                  </a:lnTo>
                  <a:lnTo>
                    <a:pt x="169789" y="99215"/>
                  </a:lnTo>
                  <a:lnTo>
                    <a:pt x="180644" y="116865"/>
                  </a:lnTo>
                  <a:lnTo>
                    <a:pt x="180644" y="144526"/>
                  </a:lnTo>
                  <a:lnTo>
                    <a:pt x="182626" y="147345"/>
                  </a:lnTo>
                  <a:lnTo>
                    <a:pt x="183184" y="147916"/>
                  </a:lnTo>
                  <a:lnTo>
                    <a:pt x="186575" y="152425"/>
                  </a:lnTo>
                  <a:lnTo>
                    <a:pt x="193078" y="158076"/>
                  </a:lnTo>
                  <a:lnTo>
                    <a:pt x="193078" y="127304"/>
                  </a:lnTo>
                  <a:lnTo>
                    <a:pt x="216083" y="127304"/>
                  </a:lnTo>
                  <a:lnTo>
                    <a:pt x="183314" y="98035"/>
                  </a:lnTo>
                  <a:lnTo>
                    <a:pt x="160690" y="49378"/>
                  </a:lnTo>
                  <a:lnTo>
                    <a:pt x="150393" y="23710"/>
                  </a:lnTo>
                  <a:lnTo>
                    <a:pt x="149263" y="22580"/>
                  </a:lnTo>
                  <a:lnTo>
                    <a:pt x="147853" y="21729"/>
                  </a:lnTo>
                  <a:lnTo>
                    <a:pt x="140779" y="18338"/>
                  </a:lnTo>
                  <a:lnTo>
                    <a:pt x="136829" y="12128"/>
                  </a:lnTo>
                  <a:lnTo>
                    <a:pt x="134848" y="6769"/>
                  </a:lnTo>
                  <a:lnTo>
                    <a:pt x="120434" y="0"/>
                  </a:lnTo>
                  <a:close/>
                </a:path>
                <a:path w="510539" h="271779">
                  <a:moveTo>
                    <a:pt x="329907" y="127304"/>
                  </a:moveTo>
                  <a:lnTo>
                    <a:pt x="317461" y="127304"/>
                  </a:lnTo>
                  <a:lnTo>
                    <a:pt x="317461" y="158076"/>
                  </a:lnTo>
                  <a:lnTo>
                    <a:pt x="323964" y="152425"/>
                  </a:lnTo>
                  <a:lnTo>
                    <a:pt x="327355" y="147916"/>
                  </a:lnTo>
                  <a:lnTo>
                    <a:pt x="327926" y="147345"/>
                  </a:lnTo>
                  <a:lnTo>
                    <a:pt x="329907" y="144526"/>
                  </a:lnTo>
                  <a:lnTo>
                    <a:pt x="329907" y="127304"/>
                  </a:lnTo>
                  <a:close/>
                </a:path>
                <a:path w="510539" h="271779">
                  <a:moveTo>
                    <a:pt x="216083" y="127304"/>
                  </a:moveTo>
                  <a:lnTo>
                    <a:pt x="193078" y="127304"/>
                  </a:lnTo>
                  <a:lnTo>
                    <a:pt x="207251" y="136705"/>
                  </a:lnTo>
                  <a:lnTo>
                    <a:pt x="223540" y="145548"/>
                  </a:lnTo>
                  <a:lnTo>
                    <a:pt x="240146" y="152115"/>
                  </a:lnTo>
                  <a:lnTo>
                    <a:pt x="255270" y="154686"/>
                  </a:lnTo>
                  <a:lnTo>
                    <a:pt x="270395" y="152115"/>
                  </a:lnTo>
                  <a:lnTo>
                    <a:pt x="287004" y="145548"/>
                  </a:lnTo>
                  <a:lnTo>
                    <a:pt x="293051" y="142265"/>
                  </a:lnTo>
                  <a:lnTo>
                    <a:pt x="255270" y="142265"/>
                  </a:lnTo>
                  <a:lnTo>
                    <a:pt x="239323" y="138829"/>
                  </a:lnTo>
                  <a:lnTo>
                    <a:pt x="221205" y="130443"/>
                  </a:lnTo>
                  <a:lnTo>
                    <a:pt x="216083" y="127304"/>
                  </a:lnTo>
                  <a:close/>
                </a:path>
                <a:path w="510539" h="271779">
                  <a:moveTo>
                    <a:pt x="390118" y="0"/>
                  </a:moveTo>
                  <a:lnTo>
                    <a:pt x="375704" y="6769"/>
                  </a:lnTo>
                  <a:lnTo>
                    <a:pt x="373722" y="12128"/>
                  </a:lnTo>
                  <a:lnTo>
                    <a:pt x="369760" y="18338"/>
                  </a:lnTo>
                  <a:lnTo>
                    <a:pt x="362699" y="21729"/>
                  </a:lnTo>
                  <a:lnTo>
                    <a:pt x="361289" y="22580"/>
                  </a:lnTo>
                  <a:lnTo>
                    <a:pt x="360146" y="23710"/>
                  </a:lnTo>
                  <a:lnTo>
                    <a:pt x="359867" y="25120"/>
                  </a:lnTo>
                  <a:lnTo>
                    <a:pt x="349733" y="49671"/>
                  </a:lnTo>
                  <a:lnTo>
                    <a:pt x="327232" y="98035"/>
                  </a:lnTo>
                  <a:lnTo>
                    <a:pt x="289336" y="130443"/>
                  </a:lnTo>
                  <a:lnTo>
                    <a:pt x="255270" y="142265"/>
                  </a:lnTo>
                  <a:lnTo>
                    <a:pt x="293051" y="142265"/>
                  </a:lnTo>
                  <a:lnTo>
                    <a:pt x="303293" y="136705"/>
                  </a:lnTo>
                  <a:lnTo>
                    <a:pt x="317461" y="127304"/>
                  </a:lnTo>
                  <a:lnTo>
                    <a:pt x="329907" y="127304"/>
                  </a:lnTo>
                  <a:lnTo>
                    <a:pt x="329907" y="116865"/>
                  </a:lnTo>
                  <a:lnTo>
                    <a:pt x="340755" y="99097"/>
                  </a:lnTo>
                  <a:lnTo>
                    <a:pt x="352693" y="74237"/>
                  </a:lnTo>
                  <a:lnTo>
                    <a:pt x="363413" y="49378"/>
                  </a:lnTo>
                  <a:lnTo>
                    <a:pt x="370611" y="31610"/>
                  </a:lnTo>
                  <a:lnTo>
                    <a:pt x="379744" y="24142"/>
                  </a:lnTo>
                  <a:lnTo>
                    <a:pt x="385560" y="15486"/>
                  </a:lnTo>
                  <a:lnTo>
                    <a:pt x="388779" y="7198"/>
                  </a:lnTo>
                  <a:lnTo>
                    <a:pt x="389998" y="1409"/>
                  </a:lnTo>
                  <a:lnTo>
                    <a:pt x="390118" y="0"/>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pic>
          <p:nvPicPr>
            <p:cNvPr id="27" name="object 12">
              <a:extLst>
                <a:ext uri="{FF2B5EF4-FFF2-40B4-BE49-F238E27FC236}">
                  <a16:creationId xmlns:a16="http://schemas.microsoft.com/office/drawing/2014/main" id="{4A87554B-8FA3-C9FC-CF2A-7D024307E0C0}"/>
                </a:ext>
              </a:extLst>
            </p:cNvPr>
            <p:cNvPicPr/>
            <p:nvPr/>
          </p:nvPicPr>
          <p:blipFill>
            <a:blip r:embed="rId5" cstate="print"/>
            <a:stretch>
              <a:fillRect/>
            </a:stretch>
          </p:blipFill>
          <p:spPr>
            <a:xfrm>
              <a:off x="5862827" y="3211065"/>
              <a:ext cx="176784" cy="123444"/>
            </a:xfrm>
            <a:prstGeom prst="rect">
              <a:avLst/>
            </a:prstGeom>
          </p:spPr>
        </p:pic>
        <p:sp>
          <p:nvSpPr>
            <p:cNvPr id="28" name="object 13">
              <a:extLst>
                <a:ext uri="{FF2B5EF4-FFF2-40B4-BE49-F238E27FC236}">
                  <a16:creationId xmlns:a16="http://schemas.microsoft.com/office/drawing/2014/main" id="{50A4345E-1E5B-B645-FD64-8F2655F9B6E1}"/>
                </a:ext>
              </a:extLst>
            </p:cNvPr>
            <p:cNvSpPr/>
            <p:nvPr/>
          </p:nvSpPr>
          <p:spPr>
            <a:xfrm>
              <a:off x="5780527" y="3080009"/>
              <a:ext cx="341630" cy="315595"/>
            </a:xfrm>
            <a:custGeom>
              <a:avLst/>
              <a:gdLst/>
              <a:ahLst/>
              <a:cxnLst/>
              <a:rect l="l" t="t" r="r" b="b"/>
              <a:pathLst>
                <a:path w="341629" h="315595">
                  <a:moveTo>
                    <a:pt x="74726" y="54952"/>
                  </a:moveTo>
                  <a:lnTo>
                    <a:pt x="74523" y="54952"/>
                  </a:lnTo>
                  <a:lnTo>
                    <a:pt x="46307" y="57555"/>
                  </a:lnTo>
                  <a:lnTo>
                    <a:pt x="22531" y="64933"/>
                  </a:lnTo>
                  <a:lnTo>
                    <a:pt x="6120" y="77386"/>
                  </a:lnTo>
                  <a:lnTo>
                    <a:pt x="0" y="95211"/>
                  </a:lnTo>
                  <a:lnTo>
                    <a:pt x="2096" y="111608"/>
                  </a:lnTo>
                  <a:lnTo>
                    <a:pt x="6740" y="124928"/>
                  </a:lnTo>
                  <a:lnTo>
                    <a:pt x="11465" y="143198"/>
                  </a:lnTo>
                  <a:lnTo>
                    <a:pt x="13804" y="174447"/>
                  </a:lnTo>
                  <a:lnTo>
                    <a:pt x="13804" y="175298"/>
                  </a:lnTo>
                  <a:lnTo>
                    <a:pt x="14859" y="176148"/>
                  </a:lnTo>
                  <a:lnTo>
                    <a:pt x="15709" y="176148"/>
                  </a:lnTo>
                  <a:lnTo>
                    <a:pt x="32409" y="172715"/>
                  </a:lnTo>
                  <a:lnTo>
                    <a:pt x="50104" y="164626"/>
                  </a:lnTo>
                  <a:lnTo>
                    <a:pt x="64137" y="152342"/>
                  </a:lnTo>
                  <a:lnTo>
                    <a:pt x="69850" y="136321"/>
                  </a:lnTo>
                  <a:lnTo>
                    <a:pt x="67332" y="118530"/>
                  </a:lnTo>
                  <a:lnTo>
                    <a:pt x="63084" y="102317"/>
                  </a:lnTo>
                  <a:lnTo>
                    <a:pt x="62059" y="90219"/>
                  </a:lnTo>
                  <a:lnTo>
                    <a:pt x="69215" y="84772"/>
                  </a:lnTo>
                  <a:lnTo>
                    <a:pt x="69690" y="77148"/>
                  </a:lnTo>
                  <a:lnTo>
                    <a:pt x="70780" y="69624"/>
                  </a:lnTo>
                  <a:lnTo>
                    <a:pt x="72465" y="62219"/>
                  </a:lnTo>
                  <a:lnTo>
                    <a:pt x="74726" y="54952"/>
                  </a:lnTo>
                  <a:close/>
                </a:path>
                <a:path w="341629" h="315595">
                  <a:moveTo>
                    <a:pt x="106159" y="245592"/>
                  </a:moveTo>
                  <a:lnTo>
                    <a:pt x="64093" y="254249"/>
                  </a:lnTo>
                  <a:lnTo>
                    <a:pt x="20599" y="305244"/>
                  </a:lnTo>
                  <a:lnTo>
                    <a:pt x="19748" y="313118"/>
                  </a:lnTo>
                  <a:lnTo>
                    <a:pt x="21869" y="315467"/>
                  </a:lnTo>
                  <a:lnTo>
                    <a:pt x="319519" y="315467"/>
                  </a:lnTo>
                  <a:lnTo>
                    <a:pt x="321640" y="313118"/>
                  </a:lnTo>
                  <a:lnTo>
                    <a:pt x="321424" y="310565"/>
                  </a:lnTo>
                  <a:lnTo>
                    <a:pt x="321424" y="310133"/>
                  </a:lnTo>
                  <a:lnTo>
                    <a:pt x="321208" y="309714"/>
                  </a:lnTo>
                  <a:lnTo>
                    <a:pt x="321208" y="309283"/>
                  </a:lnTo>
                  <a:lnTo>
                    <a:pt x="305359" y="276926"/>
                  </a:lnTo>
                  <a:lnTo>
                    <a:pt x="303433" y="275628"/>
                  </a:lnTo>
                  <a:lnTo>
                    <a:pt x="170268" y="275628"/>
                  </a:lnTo>
                  <a:lnTo>
                    <a:pt x="145142" y="272222"/>
                  </a:lnTo>
                  <a:lnTo>
                    <a:pt x="126746" y="264044"/>
                  </a:lnTo>
                  <a:lnTo>
                    <a:pt x="114083" y="254148"/>
                  </a:lnTo>
                  <a:lnTo>
                    <a:pt x="106159" y="245592"/>
                  </a:lnTo>
                  <a:close/>
                </a:path>
                <a:path w="341629" h="315595">
                  <a:moveTo>
                    <a:pt x="233527" y="245592"/>
                  </a:moveTo>
                  <a:lnTo>
                    <a:pt x="225200" y="255589"/>
                  </a:lnTo>
                  <a:lnTo>
                    <a:pt x="212890" y="265325"/>
                  </a:lnTo>
                  <a:lnTo>
                    <a:pt x="195083" y="272703"/>
                  </a:lnTo>
                  <a:lnTo>
                    <a:pt x="170268" y="275628"/>
                  </a:lnTo>
                  <a:lnTo>
                    <a:pt x="303433" y="275628"/>
                  </a:lnTo>
                  <a:lnTo>
                    <a:pt x="276734" y="257630"/>
                  </a:lnTo>
                  <a:lnTo>
                    <a:pt x="248426" y="248237"/>
                  </a:lnTo>
                  <a:lnTo>
                    <a:pt x="233527" y="245592"/>
                  </a:lnTo>
                  <a:close/>
                </a:path>
                <a:path w="341629" h="315595">
                  <a:moveTo>
                    <a:pt x="258705" y="66662"/>
                  </a:moveTo>
                  <a:lnTo>
                    <a:pt x="240118" y="66662"/>
                  </a:lnTo>
                  <a:lnTo>
                    <a:pt x="241388" y="67513"/>
                  </a:lnTo>
                  <a:lnTo>
                    <a:pt x="241861" y="93886"/>
                  </a:lnTo>
                  <a:lnTo>
                    <a:pt x="242133" y="112228"/>
                  </a:lnTo>
                  <a:lnTo>
                    <a:pt x="242239" y="128231"/>
                  </a:lnTo>
                  <a:lnTo>
                    <a:pt x="243090" y="129082"/>
                  </a:lnTo>
                  <a:lnTo>
                    <a:pt x="248818" y="129082"/>
                  </a:lnTo>
                  <a:lnTo>
                    <a:pt x="249669" y="128231"/>
                  </a:lnTo>
                  <a:lnTo>
                    <a:pt x="257517" y="119710"/>
                  </a:lnTo>
                  <a:lnTo>
                    <a:pt x="259219" y="115874"/>
                  </a:lnTo>
                  <a:lnTo>
                    <a:pt x="259219" y="115442"/>
                  </a:lnTo>
                  <a:lnTo>
                    <a:pt x="259356" y="115442"/>
                  </a:lnTo>
                  <a:lnTo>
                    <a:pt x="261487" y="108732"/>
                  </a:lnTo>
                  <a:lnTo>
                    <a:pt x="262537" y="101390"/>
                  </a:lnTo>
                  <a:lnTo>
                    <a:pt x="262789" y="94935"/>
                  </a:lnTo>
                  <a:lnTo>
                    <a:pt x="262826" y="86258"/>
                  </a:lnTo>
                  <a:lnTo>
                    <a:pt x="258705" y="66662"/>
                  </a:lnTo>
                  <a:close/>
                </a:path>
                <a:path w="341629" h="315595">
                  <a:moveTo>
                    <a:pt x="170903" y="0"/>
                  </a:moveTo>
                  <a:lnTo>
                    <a:pt x="134533" y="6798"/>
                  </a:lnTo>
                  <a:lnTo>
                    <a:pt x="105224" y="25317"/>
                  </a:lnTo>
                  <a:lnTo>
                    <a:pt x="85666" y="52742"/>
                  </a:lnTo>
                  <a:lnTo>
                    <a:pt x="78549" y="86258"/>
                  </a:lnTo>
                  <a:lnTo>
                    <a:pt x="78654" y="94935"/>
                  </a:lnTo>
                  <a:lnTo>
                    <a:pt x="79054" y="101973"/>
                  </a:lnTo>
                  <a:lnTo>
                    <a:pt x="80253" y="109509"/>
                  </a:lnTo>
                  <a:lnTo>
                    <a:pt x="82588" y="116725"/>
                  </a:lnTo>
                  <a:lnTo>
                    <a:pt x="88747" y="121831"/>
                  </a:lnTo>
                  <a:lnTo>
                    <a:pt x="90868" y="124815"/>
                  </a:lnTo>
                  <a:lnTo>
                    <a:pt x="91287" y="126517"/>
                  </a:lnTo>
                  <a:lnTo>
                    <a:pt x="92138" y="127380"/>
                  </a:lnTo>
                  <a:lnTo>
                    <a:pt x="92570" y="127380"/>
                  </a:lnTo>
                  <a:lnTo>
                    <a:pt x="95745" y="127800"/>
                  </a:lnTo>
                  <a:lnTo>
                    <a:pt x="96596" y="127800"/>
                  </a:lnTo>
                  <a:lnTo>
                    <a:pt x="97878" y="126949"/>
                  </a:lnTo>
                  <a:lnTo>
                    <a:pt x="97447" y="125666"/>
                  </a:lnTo>
                  <a:lnTo>
                    <a:pt x="97406" y="114533"/>
                  </a:lnTo>
                  <a:lnTo>
                    <a:pt x="99334" y="98086"/>
                  </a:lnTo>
                  <a:lnTo>
                    <a:pt x="105360" y="81637"/>
                  </a:lnTo>
                  <a:lnTo>
                    <a:pt x="117614" y="70497"/>
                  </a:lnTo>
                  <a:lnTo>
                    <a:pt x="118897" y="69646"/>
                  </a:lnTo>
                  <a:lnTo>
                    <a:pt x="231638" y="69646"/>
                  </a:lnTo>
                  <a:lnTo>
                    <a:pt x="238633" y="67513"/>
                  </a:lnTo>
                  <a:lnTo>
                    <a:pt x="240118" y="66662"/>
                  </a:lnTo>
                  <a:lnTo>
                    <a:pt x="258705" y="66662"/>
                  </a:lnTo>
                  <a:lnTo>
                    <a:pt x="255778" y="52742"/>
                  </a:lnTo>
                  <a:lnTo>
                    <a:pt x="236372" y="25317"/>
                  </a:lnTo>
                  <a:lnTo>
                    <a:pt x="207212" y="6798"/>
                  </a:lnTo>
                  <a:lnTo>
                    <a:pt x="170903" y="0"/>
                  </a:lnTo>
                  <a:close/>
                </a:path>
                <a:path w="341629" h="315595">
                  <a:moveTo>
                    <a:pt x="259356" y="115442"/>
                  </a:moveTo>
                  <a:lnTo>
                    <a:pt x="259219" y="115442"/>
                  </a:lnTo>
                  <a:lnTo>
                    <a:pt x="259219" y="115874"/>
                  </a:lnTo>
                  <a:lnTo>
                    <a:pt x="259356" y="115442"/>
                  </a:lnTo>
                  <a:close/>
                </a:path>
                <a:path w="341629" h="315595">
                  <a:moveTo>
                    <a:pt x="231638" y="69646"/>
                  </a:moveTo>
                  <a:lnTo>
                    <a:pt x="118897" y="69646"/>
                  </a:lnTo>
                  <a:lnTo>
                    <a:pt x="120167" y="70929"/>
                  </a:lnTo>
                  <a:lnTo>
                    <a:pt x="119735" y="72199"/>
                  </a:lnTo>
                  <a:lnTo>
                    <a:pt x="118037" y="85015"/>
                  </a:lnTo>
                  <a:lnTo>
                    <a:pt x="117614" y="86258"/>
                  </a:lnTo>
                  <a:lnTo>
                    <a:pt x="118465" y="87121"/>
                  </a:lnTo>
                  <a:lnTo>
                    <a:pt x="119735" y="87121"/>
                  </a:lnTo>
                  <a:lnTo>
                    <a:pt x="142019" y="85015"/>
                  </a:lnTo>
                  <a:lnTo>
                    <a:pt x="177912" y="80832"/>
                  </a:lnTo>
                  <a:lnTo>
                    <a:pt x="214442" y="74891"/>
                  </a:lnTo>
                  <a:lnTo>
                    <a:pt x="231638" y="69646"/>
                  </a:lnTo>
                  <a:close/>
                </a:path>
                <a:path w="341629" h="315595">
                  <a:moveTo>
                    <a:pt x="266865" y="54952"/>
                  </a:moveTo>
                  <a:lnTo>
                    <a:pt x="266649" y="54952"/>
                  </a:lnTo>
                  <a:lnTo>
                    <a:pt x="268917" y="62219"/>
                  </a:lnTo>
                  <a:lnTo>
                    <a:pt x="270606" y="69624"/>
                  </a:lnTo>
                  <a:lnTo>
                    <a:pt x="271698" y="77148"/>
                  </a:lnTo>
                  <a:lnTo>
                    <a:pt x="272173" y="84772"/>
                  </a:lnTo>
                  <a:lnTo>
                    <a:pt x="279328" y="90219"/>
                  </a:lnTo>
                  <a:lnTo>
                    <a:pt x="278304" y="102317"/>
                  </a:lnTo>
                  <a:lnTo>
                    <a:pt x="274056" y="118530"/>
                  </a:lnTo>
                  <a:lnTo>
                    <a:pt x="271538" y="136321"/>
                  </a:lnTo>
                  <a:lnTo>
                    <a:pt x="277249" y="152342"/>
                  </a:lnTo>
                  <a:lnTo>
                    <a:pt x="291277" y="164626"/>
                  </a:lnTo>
                  <a:lnTo>
                    <a:pt x="308968" y="172715"/>
                  </a:lnTo>
                  <a:lnTo>
                    <a:pt x="325666" y="176148"/>
                  </a:lnTo>
                  <a:lnTo>
                    <a:pt x="326517" y="176148"/>
                  </a:lnTo>
                  <a:lnTo>
                    <a:pt x="327583" y="175298"/>
                  </a:lnTo>
                  <a:lnTo>
                    <a:pt x="327583" y="174447"/>
                  </a:lnTo>
                  <a:lnTo>
                    <a:pt x="329915" y="143198"/>
                  </a:lnTo>
                  <a:lnTo>
                    <a:pt x="334637" y="124928"/>
                  </a:lnTo>
                  <a:lnTo>
                    <a:pt x="339279" y="111608"/>
                  </a:lnTo>
                  <a:lnTo>
                    <a:pt x="341376" y="95211"/>
                  </a:lnTo>
                  <a:lnTo>
                    <a:pt x="335255" y="77386"/>
                  </a:lnTo>
                  <a:lnTo>
                    <a:pt x="318846" y="64933"/>
                  </a:lnTo>
                  <a:lnTo>
                    <a:pt x="295073" y="57555"/>
                  </a:lnTo>
                  <a:lnTo>
                    <a:pt x="266865" y="54952"/>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grpSp>
        <p:nvGrpSpPr>
          <p:cNvPr id="29" name="object 18">
            <a:extLst>
              <a:ext uri="{FF2B5EF4-FFF2-40B4-BE49-F238E27FC236}">
                <a16:creationId xmlns:a16="http://schemas.microsoft.com/office/drawing/2014/main" id="{DAD7DDF2-DDE1-5067-AB9E-5AFEFDF6B0E7}"/>
              </a:ext>
            </a:extLst>
          </p:cNvPr>
          <p:cNvGrpSpPr/>
          <p:nvPr/>
        </p:nvGrpSpPr>
        <p:grpSpPr>
          <a:xfrm>
            <a:off x="10487770" y="2449084"/>
            <a:ext cx="649414" cy="518114"/>
            <a:chOff x="6692697" y="2993129"/>
            <a:chExt cx="568325" cy="455933"/>
          </a:xfrm>
        </p:grpSpPr>
        <p:sp>
          <p:nvSpPr>
            <p:cNvPr id="30" name="object 19">
              <a:extLst>
                <a:ext uri="{FF2B5EF4-FFF2-40B4-BE49-F238E27FC236}">
                  <a16:creationId xmlns:a16="http://schemas.microsoft.com/office/drawing/2014/main" id="{A97910C3-E9DA-5B7A-A38D-912691B64666}"/>
                </a:ext>
              </a:extLst>
            </p:cNvPr>
            <p:cNvSpPr/>
            <p:nvPr/>
          </p:nvSpPr>
          <p:spPr>
            <a:xfrm>
              <a:off x="6708645" y="3084572"/>
              <a:ext cx="536575" cy="364490"/>
            </a:xfrm>
            <a:custGeom>
              <a:avLst/>
              <a:gdLst/>
              <a:ahLst/>
              <a:cxnLst/>
              <a:rect l="l" t="t" r="r" b="b"/>
              <a:pathLst>
                <a:path w="536575" h="364489">
                  <a:moveTo>
                    <a:pt x="444766" y="330669"/>
                  </a:moveTo>
                  <a:lnTo>
                    <a:pt x="91414" y="330669"/>
                  </a:lnTo>
                  <a:lnTo>
                    <a:pt x="88734" y="333349"/>
                  </a:lnTo>
                  <a:lnTo>
                    <a:pt x="88734" y="361822"/>
                  </a:lnTo>
                  <a:lnTo>
                    <a:pt x="91414" y="364235"/>
                  </a:lnTo>
                  <a:lnTo>
                    <a:pt x="444766" y="364235"/>
                  </a:lnTo>
                  <a:lnTo>
                    <a:pt x="447446" y="361822"/>
                  </a:lnTo>
                  <a:lnTo>
                    <a:pt x="447446" y="333349"/>
                  </a:lnTo>
                  <a:lnTo>
                    <a:pt x="444766" y="330669"/>
                  </a:lnTo>
                  <a:close/>
                </a:path>
                <a:path w="536575" h="364489">
                  <a:moveTo>
                    <a:pt x="421970" y="317233"/>
                  </a:moveTo>
                  <a:lnTo>
                    <a:pt x="114211" y="317233"/>
                  </a:lnTo>
                  <a:lnTo>
                    <a:pt x="111531" y="319646"/>
                  </a:lnTo>
                  <a:lnTo>
                    <a:pt x="111531" y="330669"/>
                  </a:lnTo>
                  <a:lnTo>
                    <a:pt x="424662" y="330669"/>
                  </a:lnTo>
                  <a:lnTo>
                    <a:pt x="424662" y="319646"/>
                  </a:lnTo>
                  <a:lnTo>
                    <a:pt x="421970" y="317233"/>
                  </a:lnTo>
                  <a:close/>
                </a:path>
                <a:path w="536575" h="364489">
                  <a:moveTo>
                    <a:pt x="536448" y="118732"/>
                  </a:moveTo>
                  <a:lnTo>
                    <a:pt x="524383" y="118732"/>
                  </a:lnTo>
                  <a:lnTo>
                    <a:pt x="524383" y="258673"/>
                  </a:lnTo>
                  <a:lnTo>
                    <a:pt x="428942" y="258673"/>
                  </a:lnTo>
                  <a:lnTo>
                    <a:pt x="428942" y="270497"/>
                  </a:lnTo>
                  <a:lnTo>
                    <a:pt x="534035" y="270497"/>
                  </a:lnTo>
                  <a:lnTo>
                    <a:pt x="536448" y="267804"/>
                  </a:lnTo>
                  <a:lnTo>
                    <a:pt x="536448" y="118732"/>
                  </a:lnTo>
                  <a:close/>
                </a:path>
                <a:path w="536575" h="364489">
                  <a:moveTo>
                    <a:pt x="11798" y="118732"/>
                  </a:moveTo>
                  <a:lnTo>
                    <a:pt x="0" y="118732"/>
                  </a:lnTo>
                  <a:lnTo>
                    <a:pt x="0" y="267804"/>
                  </a:lnTo>
                  <a:lnTo>
                    <a:pt x="2413" y="270497"/>
                  </a:lnTo>
                  <a:lnTo>
                    <a:pt x="107238" y="270497"/>
                  </a:lnTo>
                  <a:lnTo>
                    <a:pt x="107238" y="258673"/>
                  </a:lnTo>
                  <a:lnTo>
                    <a:pt x="11798" y="258673"/>
                  </a:lnTo>
                  <a:lnTo>
                    <a:pt x="11798" y="118732"/>
                  </a:lnTo>
                  <a:close/>
                </a:path>
                <a:path w="536575" h="364489">
                  <a:moveTo>
                    <a:pt x="269697" y="0"/>
                  </a:moveTo>
                  <a:lnTo>
                    <a:pt x="266484" y="0"/>
                  </a:lnTo>
                  <a:lnTo>
                    <a:pt x="264604" y="1612"/>
                  </a:lnTo>
                  <a:lnTo>
                    <a:pt x="126542" y="109054"/>
                  </a:lnTo>
                  <a:lnTo>
                    <a:pt x="121450" y="113093"/>
                  </a:lnTo>
                  <a:lnTo>
                    <a:pt x="119837" y="114160"/>
                  </a:lnTo>
                  <a:lnTo>
                    <a:pt x="119037" y="116039"/>
                  </a:lnTo>
                  <a:lnTo>
                    <a:pt x="119037" y="304609"/>
                  </a:lnTo>
                  <a:lnTo>
                    <a:pt x="130835" y="304609"/>
                  </a:lnTo>
                  <a:lnTo>
                    <a:pt x="130835" y="120611"/>
                  </a:lnTo>
                  <a:lnTo>
                    <a:pt x="268097" y="13703"/>
                  </a:lnTo>
                  <a:lnTo>
                    <a:pt x="287112" y="13703"/>
                  </a:lnTo>
                  <a:lnTo>
                    <a:pt x="271576" y="1612"/>
                  </a:lnTo>
                  <a:lnTo>
                    <a:pt x="269697" y="0"/>
                  </a:lnTo>
                  <a:close/>
                </a:path>
                <a:path w="536575" h="364489">
                  <a:moveTo>
                    <a:pt x="287112" y="13703"/>
                  </a:moveTo>
                  <a:lnTo>
                    <a:pt x="268097" y="13703"/>
                  </a:lnTo>
                  <a:lnTo>
                    <a:pt x="405358" y="120611"/>
                  </a:lnTo>
                  <a:lnTo>
                    <a:pt x="405358" y="304609"/>
                  </a:lnTo>
                  <a:lnTo>
                    <a:pt x="417144" y="304609"/>
                  </a:lnTo>
                  <a:lnTo>
                    <a:pt x="417144" y="116039"/>
                  </a:lnTo>
                  <a:lnTo>
                    <a:pt x="416344" y="114160"/>
                  </a:lnTo>
                  <a:lnTo>
                    <a:pt x="414731" y="113093"/>
                  </a:lnTo>
                  <a:lnTo>
                    <a:pt x="409638" y="109054"/>
                  </a:lnTo>
                  <a:lnTo>
                    <a:pt x="287112" y="13703"/>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31" name="object 20">
              <a:extLst>
                <a:ext uri="{FF2B5EF4-FFF2-40B4-BE49-F238E27FC236}">
                  <a16:creationId xmlns:a16="http://schemas.microsoft.com/office/drawing/2014/main" id="{162FEE9C-96D5-C3C9-B2BE-374BAD18D9BC}"/>
                </a:ext>
              </a:extLst>
            </p:cNvPr>
            <p:cNvSpPr/>
            <p:nvPr/>
          </p:nvSpPr>
          <p:spPr>
            <a:xfrm>
              <a:off x="6692697" y="2993129"/>
              <a:ext cx="568325" cy="396240"/>
            </a:xfrm>
            <a:custGeom>
              <a:avLst/>
              <a:gdLst/>
              <a:ahLst/>
              <a:cxnLst/>
              <a:rect l="l" t="t" r="r" b="b"/>
              <a:pathLst>
                <a:path w="568325" h="396239">
                  <a:moveTo>
                    <a:pt x="314909" y="277075"/>
                  </a:moveTo>
                  <a:lnTo>
                    <a:pt x="253365" y="277075"/>
                  </a:lnTo>
                  <a:lnTo>
                    <a:pt x="252298" y="278142"/>
                  </a:lnTo>
                  <a:lnTo>
                    <a:pt x="252298" y="395173"/>
                  </a:lnTo>
                  <a:lnTo>
                    <a:pt x="253365" y="396240"/>
                  </a:lnTo>
                  <a:lnTo>
                    <a:pt x="314909" y="396240"/>
                  </a:lnTo>
                  <a:lnTo>
                    <a:pt x="315976" y="395173"/>
                  </a:lnTo>
                  <a:lnTo>
                    <a:pt x="315976" y="278142"/>
                  </a:lnTo>
                  <a:lnTo>
                    <a:pt x="314909" y="277075"/>
                  </a:lnTo>
                  <a:close/>
                </a:path>
                <a:path w="568325" h="396239">
                  <a:moveTo>
                    <a:pt x="518401" y="274091"/>
                  </a:moveTo>
                  <a:lnTo>
                    <a:pt x="489877" y="274091"/>
                  </a:lnTo>
                  <a:lnTo>
                    <a:pt x="488530" y="275170"/>
                  </a:lnTo>
                  <a:lnTo>
                    <a:pt x="488530" y="303999"/>
                  </a:lnTo>
                  <a:lnTo>
                    <a:pt x="489877" y="305079"/>
                  </a:lnTo>
                  <a:lnTo>
                    <a:pt x="518401" y="305079"/>
                  </a:lnTo>
                  <a:lnTo>
                    <a:pt x="519480" y="303999"/>
                  </a:lnTo>
                  <a:lnTo>
                    <a:pt x="519480" y="275170"/>
                  </a:lnTo>
                  <a:lnTo>
                    <a:pt x="518401" y="274091"/>
                  </a:lnTo>
                  <a:close/>
                </a:path>
                <a:path w="568325" h="396239">
                  <a:moveTo>
                    <a:pt x="474370" y="274091"/>
                  </a:moveTo>
                  <a:lnTo>
                    <a:pt x="445579" y="274091"/>
                  </a:lnTo>
                  <a:lnTo>
                    <a:pt x="444500" y="275170"/>
                  </a:lnTo>
                  <a:lnTo>
                    <a:pt x="444500" y="303999"/>
                  </a:lnTo>
                  <a:lnTo>
                    <a:pt x="445579" y="305079"/>
                  </a:lnTo>
                  <a:lnTo>
                    <a:pt x="474370" y="305079"/>
                  </a:lnTo>
                  <a:lnTo>
                    <a:pt x="475437" y="303999"/>
                  </a:lnTo>
                  <a:lnTo>
                    <a:pt x="475437" y="275170"/>
                  </a:lnTo>
                  <a:lnTo>
                    <a:pt x="474370" y="274091"/>
                  </a:lnTo>
                  <a:close/>
                </a:path>
                <a:path w="568325" h="396239">
                  <a:moveTo>
                    <a:pt x="122707" y="274091"/>
                  </a:moveTo>
                  <a:lnTo>
                    <a:pt x="93891" y="274091"/>
                  </a:lnTo>
                  <a:lnTo>
                    <a:pt x="92824" y="275170"/>
                  </a:lnTo>
                  <a:lnTo>
                    <a:pt x="92824" y="303999"/>
                  </a:lnTo>
                  <a:lnTo>
                    <a:pt x="93891" y="305079"/>
                  </a:lnTo>
                  <a:lnTo>
                    <a:pt x="122707" y="305079"/>
                  </a:lnTo>
                  <a:lnTo>
                    <a:pt x="123774" y="303999"/>
                  </a:lnTo>
                  <a:lnTo>
                    <a:pt x="123774" y="275170"/>
                  </a:lnTo>
                  <a:lnTo>
                    <a:pt x="122707" y="274091"/>
                  </a:lnTo>
                  <a:close/>
                </a:path>
                <a:path w="568325" h="396239">
                  <a:moveTo>
                    <a:pt x="77800" y="274091"/>
                  </a:moveTo>
                  <a:lnTo>
                    <a:pt x="49276" y="274091"/>
                  </a:lnTo>
                  <a:lnTo>
                    <a:pt x="48196" y="275170"/>
                  </a:lnTo>
                  <a:lnTo>
                    <a:pt x="48196" y="303999"/>
                  </a:lnTo>
                  <a:lnTo>
                    <a:pt x="49276" y="305079"/>
                  </a:lnTo>
                  <a:lnTo>
                    <a:pt x="77800" y="305079"/>
                  </a:lnTo>
                  <a:lnTo>
                    <a:pt x="79146" y="303999"/>
                  </a:lnTo>
                  <a:lnTo>
                    <a:pt x="79146" y="275170"/>
                  </a:lnTo>
                  <a:lnTo>
                    <a:pt x="77800" y="274091"/>
                  </a:lnTo>
                  <a:close/>
                </a:path>
                <a:path w="568325" h="396239">
                  <a:moveTo>
                    <a:pt x="370116" y="239534"/>
                  </a:moveTo>
                  <a:lnTo>
                    <a:pt x="360494" y="241464"/>
                  </a:lnTo>
                  <a:lnTo>
                    <a:pt x="352537" y="246735"/>
                  </a:lnTo>
                  <a:lnTo>
                    <a:pt x="347122" y="254568"/>
                  </a:lnTo>
                  <a:lnTo>
                    <a:pt x="345122" y="264185"/>
                  </a:lnTo>
                  <a:lnTo>
                    <a:pt x="345122" y="348576"/>
                  </a:lnTo>
                  <a:lnTo>
                    <a:pt x="395109" y="348576"/>
                  </a:lnTo>
                  <a:lnTo>
                    <a:pt x="395109" y="264185"/>
                  </a:lnTo>
                  <a:lnTo>
                    <a:pt x="393149" y="254568"/>
                  </a:lnTo>
                  <a:lnTo>
                    <a:pt x="387799" y="246735"/>
                  </a:lnTo>
                  <a:lnTo>
                    <a:pt x="379856" y="241464"/>
                  </a:lnTo>
                  <a:lnTo>
                    <a:pt x="370116" y="239534"/>
                  </a:lnTo>
                  <a:close/>
                </a:path>
                <a:path w="568325" h="396239">
                  <a:moveTo>
                    <a:pt x="197853" y="239534"/>
                  </a:moveTo>
                  <a:lnTo>
                    <a:pt x="187998" y="241464"/>
                  </a:lnTo>
                  <a:lnTo>
                    <a:pt x="179962" y="246735"/>
                  </a:lnTo>
                  <a:lnTo>
                    <a:pt x="174550" y="254568"/>
                  </a:lnTo>
                  <a:lnTo>
                    <a:pt x="172567" y="264185"/>
                  </a:lnTo>
                  <a:lnTo>
                    <a:pt x="172567" y="348576"/>
                  </a:lnTo>
                  <a:lnTo>
                    <a:pt x="223139" y="348576"/>
                  </a:lnTo>
                  <a:lnTo>
                    <a:pt x="223139" y="264185"/>
                  </a:lnTo>
                  <a:lnTo>
                    <a:pt x="221116" y="254568"/>
                  </a:lnTo>
                  <a:lnTo>
                    <a:pt x="215639" y="246735"/>
                  </a:lnTo>
                  <a:lnTo>
                    <a:pt x="207590" y="241464"/>
                  </a:lnTo>
                  <a:lnTo>
                    <a:pt x="197853" y="239534"/>
                  </a:lnTo>
                  <a:close/>
                </a:path>
                <a:path w="568325" h="396239">
                  <a:moveTo>
                    <a:pt x="518401" y="230593"/>
                  </a:moveTo>
                  <a:lnTo>
                    <a:pt x="489877" y="230593"/>
                  </a:lnTo>
                  <a:lnTo>
                    <a:pt x="488530" y="231673"/>
                  </a:lnTo>
                  <a:lnTo>
                    <a:pt x="488530" y="261099"/>
                  </a:lnTo>
                  <a:lnTo>
                    <a:pt x="489877" y="262178"/>
                  </a:lnTo>
                  <a:lnTo>
                    <a:pt x="518401" y="262178"/>
                  </a:lnTo>
                  <a:lnTo>
                    <a:pt x="519480" y="261099"/>
                  </a:lnTo>
                  <a:lnTo>
                    <a:pt x="519480" y="231673"/>
                  </a:lnTo>
                  <a:lnTo>
                    <a:pt x="518401" y="230593"/>
                  </a:lnTo>
                  <a:close/>
                </a:path>
                <a:path w="568325" h="396239">
                  <a:moveTo>
                    <a:pt x="474370" y="230593"/>
                  </a:moveTo>
                  <a:lnTo>
                    <a:pt x="445579" y="230593"/>
                  </a:lnTo>
                  <a:lnTo>
                    <a:pt x="444500" y="231673"/>
                  </a:lnTo>
                  <a:lnTo>
                    <a:pt x="444500" y="261099"/>
                  </a:lnTo>
                  <a:lnTo>
                    <a:pt x="445579" y="262178"/>
                  </a:lnTo>
                  <a:lnTo>
                    <a:pt x="474370" y="262178"/>
                  </a:lnTo>
                  <a:lnTo>
                    <a:pt x="475437" y="261099"/>
                  </a:lnTo>
                  <a:lnTo>
                    <a:pt x="475437" y="231673"/>
                  </a:lnTo>
                  <a:lnTo>
                    <a:pt x="474370" y="230593"/>
                  </a:lnTo>
                  <a:close/>
                </a:path>
                <a:path w="568325" h="396239">
                  <a:moveTo>
                    <a:pt x="122707" y="230593"/>
                  </a:moveTo>
                  <a:lnTo>
                    <a:pt x="93891" y="230593"/>
                  </a:lnTo>
                  <a:lnTo>
                    <a:pt x="92824" y="231673"/>
                  </a:lnTo>
                  <a:lnTo>
                    <a:pt x="92824" y="261099"/>
                  </a:lnTo>
                  <a:lnTo>
                    <a:pt x="93891" y="262178"/>
                  </a:lnTo>
                  <a:lnTo>
                    <a:pt x="122707" y="262178"/>
                  </a:lnTo>
                  <a:lnTo>
                    <a:pt x="123774" y="261099"/>
                  </a:lnTo>
                  <a:lnTo>
                    <a:pt x="123774" y="231673"/>
                  </a:lnTo>
                  <a:lnTo>
                    <a:pt x="122707" y="230593"/>
                  </a:lnTo>
                  <a:close/>
                </a:path>
                <a:path w="568325" h="396239">
                  <a:moveTo>
                    <a:pt x="77800" y="230593"/>
                  </a:moveTo>
                  <a:lnTo>
                    <a:pt x="49276" y="230593"/>
                  </a:lnTo>
                  <a:lnTo>
                    <a:pt x="48196" y="231673"/>
                  </a:lnTo>
                  <a:lnTo>
                    <a:pt x="48196" y="261099"/>
                  </a:lnTo>
                  <a:lnTo>
                    <a:pt x="49276" y="262178"/>
                  </a:lnTo>
                  <a:lnTo>
                    <a:pt x="77800" y="262178"/>
                  </a:lnTo>
                  <a:lnTo>
                    <a:pt x="79146" y="261099"/>
                  </a:lnTo>
                  <a:lnTo>
                    <a:pt x="79146" y="231673"/>
                  </a:lnTo>
                  <a:lnTo>
                    <a:pt x="77800" y="230593"/>
                  </a:lnTo>
                  <a:close/>
                </a:path>
                <a:path w="568325" h="396239">
                  <a:moveTo>
                    <a:pt x="291592" y="168033"/>
                  </a:moveTo>
                  <a:lnTo>
                    <a:pt x="276085" y="168033"/>
                  </a:lnTo>
                  <a:lnTo>
                    <a:pt x="269125" y="171284"/>
                  </a:lnTo>
                  <a:lnTo>
                    <a:pt x="263779" y="176149"/>
                  </a:lnTo>
                  <a:lnTo>
                    <a:pt x="258152" y="181546"/>
                  </a:lnTo>
                  <a:lnTo>
                    <a:pt x="254790" y="188899"/>
                  </a:lnTo>
                  <a:lnTo>
                    <a:pt x="254685" y="199936"/>
                  </a:lnTo>
                  <a:lnTo>
                    <a:pt x="254952" y="201282"/>
                  </a:lnTo>
                  <a:lnTo>
                    <a:pt x="258184" y="211260"/>
                  </a:lnTo>
                  <a:lnTo>
                    <a:pt x="264577" y="219232"/>
                  </a:lnTo>
                  <a:lnTo>
                    <a:pt x="273378" y="224515"/>
                  </a:lnTo>
                  <a:lnTo>
                    <a:pt x="283832" y="226428"/>
                  </a:lnTo>
                  <a:lnTo>
                    <a:pt x="294293" y="224515"/>
                  </a:lnTo>
                  <a:lnTo>
                    <a:pt x="303098" y="219232"/>
                  </a:lnTo>
                  <a:lnTo>
                    <a:pt x="309492" y="211260"/>
                  </a:lnTo>
                  <a:lnTo>
                    <a:pt x="312301" y="202590"/>
                  </a:lnTo>
                  <a:lnTo>
                    <a:pt x="283286" y="202590"/>
                  </a:lnTo>
                  <a:lnTo>
                    <a:pt x="282219" y="202057"/>
                  </a:lnTo>
                  <a:lnTo>
                    <a:pt x="281419" y="201523"/>
                  </a:lnTo>
                  <a:lnTo>
                    <a:pt x="280352" y="200710"/>
                  </a:lnTo>
                  <a:lnTo>
                    <a:pt x="279819" y="199644"/>
                  </a:lnTo>
                  <a:lnTo>
                    <a:pt x="279552" y="198297"/>
                  </a:lnTo>
                  <a:lnTo>
                    <a:pt x="269430" y="192392"/>
                  </a:lnTo>
                  <a:lnTo>
                    <a:pt x="268630" y="191858"/>
                  </a:lnTo>
                  <a:lnTo>
                    <a:pt x="268363" y="190779"/>
                  </a:lnTo>
                  <a:lnTo>
                    <a:pt x="268897" y="189699"/>
                  </a:lnTo>
                  <a:lnTo>
                    <a:pt x="269430" y="188899"/>
                  </a:lnTo>
                  <a:lnTo>
                    <a:pt x="270497" y="188633"/>
                  </a:lnTo>
                  <a:lnTo>
                    <a:pt x="293404" y="188633"/>
                  </a:lnTo>
                  <a:lnTo>
                    <a:pt x="300875" y="184061"/>
                  </a:lnTo>
                  <a:lnTo>
                    <a:pt x="301675" y="183527"/>
                  </a:lnTo>
                  <a:lnTo>
                    <a:pt x="310430" y="183527"/>
                  </a:lnTo>
                  <a:lnTo>
                    <a:pt x="309524" y="181546"/>
                  </a:lnTo>
                  <a:lnTo>
                    <a:pt x="304165" y="176149"/>
                  </a:lnTo>
                  <a:lnTo>
                    <a:pt x="298551" y="171284"/>
                  </a:lnTo>
                  <a:lnTo>
                    <a:pt x="291592" y="168033"/>
                  </a:lnTo>
                  <a:close/>
                </a:path>
                <a:path w="568325" h="396239">
                  <a:moveTo>
                    <a:pt x="310430" y="183527"/>
                  </a:moveTo>
                  <a:lnTo>
                    <a:pt x="302742" y="183527"/>
                  </a:lnTo>
                  <a:lnTo>
                    <a:pt x="303542" y="184327"/>
                  </a:lnTo>
                  <a:lnTo>
                    <a:pt x="304076" y="185140"/>
                  </a:lnTo>
                  <a:lnTo>
                    <a:pt x="304076" y="186207"/>
                  </a:lnTo>
                  <a:lnTo>
                    <a:pt x="303276" y="187020"/>
                  </a:lnTo>
                  <a:lnTo>
                    <a:pt x="288886" y="197764"/>
                  </a:lnTo>
                  <a:lnTo>
                    <a:pt x="288886" y="199377"/>
                  </a:lnTo>
                  <a:lnTo>
                    <a:pt x="288086" y="200710"/>
                  </a:lnTo>
                  <a:lnTo>
                    <a:pt x="287020" y="201523"/>
                  </a:lnTo>
                  <a:lnTo>
                    <a:pt x="285419" y="202590"/>
                  </a:lnTo>
                  <a:lnTo>
                    <a:pt x="312301" y="202590"/>
                  </a:lnTo>
                  <a:lnTo>
                    <a:pt x="312724" y="201282"/>
                  </a:lnTo>
                  <a:lnTo>
                    <a:pt x="312991" y="199936"/>
                  </a:lnTo>
                  <a:lnTo>
                    <a:pt x="312886" y="188899"/>
                  </a:lnTo>
                  <a:lnTo>
                    <a:pt x="310430" y="183527"/>
                  </a:lnTo>
                  <a:close/>
                </a:path>
                <a:path w="568325" h="396239">
                  <a:moveTo>
                    <a:pt x="293404" y="188633"/>
                  </a:moveTo>
                  <a:lnTo>
                    <a:pt x="270497" y="188633"/>
                  </a:lnTo>
                  <a:lnTo>
                    <a:pt x="271297" y="189166"/>
                  </a:lnTo>
                  <a:lnTo>
                    <a:pt x="281952" y="193459"/>
                  </a:lnTo>
                  <a:lnTo>
                    <a:pt x="283552" y="192925"/>
                  </a:lnTo>
                  <a:lnTo>
                    <a:pt x="286389" y="192925"/>
                  </a:lnTo>
                  <a:lnTo>
                    <a:pt x="293404" y="188633"/>
                  </a:lnTo>
                  <a:close/>
                </a:path>
                <a:path w="568325" h="396239">
                  <a:moveTo>
                    <a:pt x="286389" y="192925"/>
                  </a:moveTo>
                  <a:lnTo>
                    <a:pt x="284886" y="192925"/>
                  </a:lnTo>
                  <a:lnTo>
                    <a:pt x="285419" y="193192"/>
                  </a:lnTo>
                  <a:lnTo>
                    <a:pt x="285953" y="193192"/>
                  </a:lnTo>
                  <a:lnTo>
                    <a:pt x="286389" y="192925"/>
                  </a:lnTo>
                  <a:close/>
                </a:path>
                <a:path w="568325" h="396239">
                  <a:moveTo>
                    <a:pt x="479298" y="129311"/>
                  </a:moveTo>
                  <a:lnTo>
                    <a:pt x="352272" y="129311"/>
                  </a:lnTo>
                  <a:lnTo>
                    <a:pt x="442048" y="199199"/>
                  </a:lnTo>
                  <a:lnTo>
                    <a:pt x="442849" y="199466"/>
                  </a:lnTo>
                  <a:lnTo>
                    <a:pt x="443382" y="200266"/>
                  </a:lnTo>
                  <a:lnTo>
                    <a:pt x="443649" y="200812"/>
                  </a:lnTo>
                  <a:lnTo>
                    <a:pt x="565861" y="200812"/>
                  </a:lnTo>
                  <a:lnTo>
                    <a:pt x="568274" y="193573"/>
                  </a:lnTo>
                  <a:lnTo>
                    <a:pt x="563714" y="190093"/>
                  </a:lnTo>
                  <a:lnTo>
                    <a:pt x="479298" y="129311"/>
                  </a:lnTo>
                  <a:close/>
                </a:path>
                <a:path w="568325" h="396239">
                  <a:moveTo>
                    <a:pt x="215404" y="129311"/>
                  </a:moveTo>
                  <a:lnTo>
                    <a:pt x="88734" y="129311"/>
                  </a:lnTo>
                  <a:lnTo>
                    <a:pt x="0" y="193573"/>
                  </a:lnTo>
                  <a:lnTo>
                    <a:pt x="2413" y="200812"/>
                  </a:lnTo>
                  <a:lnTo>
                    <a:pt x="124269" y="200812"/>
                  </a:lnTo>
                  <a:lnTo>
                    <a:pt x="124536" y="200266"/>
                  </a:lnTo>
                  <a:lnTo>
                    <a:pt x="125082" y="199466"/>
                  </a:lnTo>
                  <a:lnTo>
                    <a:pt x="125882" y="199199"/>
                  </a:lnTo>
                  <a:lnTo>
                    <a:pt x="215404" y="129311"/>
                  </a:lnTo>
                  <a:close/>
                </a:path>
                <a:path w="568325" h="396239">
                  <a:moveTo>
                    <a:pt x="360387" y="0"/>
                  </a:moveTo>
                  <a:lnTo>
                    <a:pt x="278422" y="0"/>
                  </a:lnTo>
                  <a:lnTo>
                    <a:pt x="277888" y="812"/>
                  </a:lnTo>
                  <a:lnTo>
                    <a:pt x="277888" y="81635"/>
                  </a:lnTo>
                  <a:lnTo>
                    <a:pt x="280835" y="79222"/>
                  </a:lnTo>
                  <a:lnTo>
                    <a:pt x="282714" y="77622"/>
                  </a:lnTo>
                  <a:lnTo>
                    <a:pt x="289674" y="77622"/>
                  </a:lnTo>
                  <a:lnTo>
                    <a:pt x="289674" y="44437"/>
                  </a:lnTo>
                  <a:lnTo>
                    <a:pt x="290207" y="43903"/>
                  </a:lnTo>
                  <a:lnTo>
                    <a:pt x="360387" y="43903"/>
                  </a:lnTo>
                  <a:lnTo>
                    <a:pt x="361200" y="42291"/>
                  </a:lnTo>
                  <a:lnTo>
                    <a:pt x="341376" y="22491"/>
                  </a:lnTo>
                  <a:lnTo>
                    <a:pt x="341376" y="21412"/>
                  </a:lnTo>
                  <a:lnTo>
                    <a:pt x="361200" y="1612"/>
                  </a:lnTo>
                  <a:lnTo>
                    <a:pt x="360387" y="0"/>
                  </a:lnTo>
                  <a:close/>
                </a:path>
                <a:path w="568325" h="396239">
                  <a:moveTo>
                    <a:pt x="289674" y="77622"/>
                  </a:moveTo>
                  <a:lnTo>
                    <a:pt x="285927" y="77622"/>
                  </a:lnTo>
                  <a:lnTo>
                    <a:pt x="287794" y="79222"/>
                  </a:lnTo>
                  <a:lnTo>
                    <a:pt x="289674" y="80568"/>
                  </a:lnTo>
                  <a:lnTo>
                    <a:pt x="289674" y="77622"/>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spTree>
    <p:extLst>
      <p:ext uri="{BB962C8B-B14F-4D97-AF65-F5344CB8AC3E}">
        <p14:creationId xmlns:p14="http://schemas.microsoft.com/office/powerpoint/2010/main" val="228434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 11">
            <a:extLst>
              <a:ext uri="{FF2B5EF4-FFF2-40B4-BE49-F238E27FC236}">
                <a16:creationId xmlns:a16="http://schemas.microsoft.com/office/drawing/2014/main" id="{60F92A06-F56C-A538-4720-01BF54532FF7}"/>
              </a:ext>
            </a:extLst>
          </p:cNvPr>
          <p:cNvSpPr txBox="1">
            <a:spLocks/>
          </p:cNvSpPr>
          <p:nvPr/>
        </p:nvSpPr>
        <p:spPr>
          <a:xfrm>
            <a:off x="812080" y="2884946"/>
            <a:ext cx="5030845" cy="4299995"/>
          </a:xfrm>
          <a:prstGeom prst="rect">
            <a:avLst/>
          </a:prstGeom>
        </p:spPr>
        <p:txBody>
          <a:bodyPr vert="horz" lIns="91440" tIns="45720" rIns="91440" bIns="45720" rtlCol="0">
            <a:normAutofit fontScale="62500" lnSpcReduction="20000"/>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br>
              <a:rPr lang="sv-SE" sz="1700" b="1"/>
            </a:br>
            <a:r>
              <a:rPr lang="sv-SE" sz="2600" b="1"/>
              <a:t>Varje barn har rätt att </a:t>
            </a:r>
          </a:p>
          <a:p>
            <a:r>
              <a:rPr lang="sv-SE" sz="2600" b="1">
                <a:solidFill>
                  <a:srgbClr val="FF0000"/>
                </a:solidFill>
              </a:rPr>
              <a:t>Växa upp utan alla former av våld</a:t>
            </a:r>
          </a:p>
          <a:p>
            <a:br>
              <a:rPr lang="sv-SE" sz="2300"/>
            </a:br>
            <a:r>
              <a:rPr lang="sv-SE" sz="2300"/>
              <a:t>Därför vill Rädda Barnen arbeta för ett samhälle där:</a:t>
            </a:r>
          </a:p>
          <a:p>
            <a:endParaRPr lang="sv-SE" sz="2300"/>
          </a:p>
          <a:p>
            <a:pPr marL="342900" indent="-342900">
              <a:buFont typeface="Arial" panose="020B0604020202020204" pitchFamily="34" charset="0"/>
              <a:buChar char="•"/>
            </a:pPr>
            <a:r>
              <a:rPr lang="sv-SE" sz="2300"/>
              <a:t>inget barn blir utsatt för våld i sin vardag</a:t>
            </a:r>
          </a:p>
          <a:p>
            <a:endParaRPr lang="sv-SE" sz="2300"/>
          </a:p>
          <a:p>
            <a:pPr marL="342900" indent="-342900">
              <a:buFont typeface="Arial" panose="020B0604020202020204" pitchFamily="34" charset="0"/>
              <a:buChar char="•"/>
            </a:pPr>
            <a:r>
              <a:rPr lang="sv-SE" sz="2300"/>
              <a:t>barns och vuxnas kunskap om våld ökar</a:t>
            </a:r>
          </a:p>
          <a:p>
            <a:endParaRPr lang="sv-SE" sz="2300"/>
          </a:p>
          <a:p>
            <a:pPr marL="342900" indent="-342900">
              <a:buFont typeface="Arial" panose="020B0604020202020204" pitchFamily="34" charset="0"/>
              <a:buChar char="•"/>
            </a:pPr>
            <a:r>
              <a:rPr lang="sv-SE" sz="2300"/>
              <a:t>barns och vuxnas medveten om utsatthet i det digitala rummet ökar</a:t>
            </a:r>
          </a:p>
          <a:p>
            <a:pPr marL="342900" indent="-342900">
              <a:buFont typeface="Arial" panose="020B0604020202020204" pitchFamily="34" charset="0"/>
              <a:buChar char="•"/>
            </a:pPr>
            <a:endParaRPr lang="sv-SE" sz="2300"/>
          </a:p>
          <a:p>
            <a:pPr marL="342900" indent="-342900">
              <a:buFont typeface="Arial" panose="020B0604020202020204" pitchFamily="34" charset="0"/>
              <a:buChar char="•"/>
            </a:pPr>
            <a:r>
              <a:rPr lang="sv-SE" sz="2300"/>
              <a:t>våldsutsatta barn får rehabilitering utifrån sina behov</a:t>
            </a:r>
          </a:p>
          <a:p>
            <a:endParaRPr lang="sv-SE" sz="2300"/>
          </a:p>
          <a:p>
            <a:pPr algn="ctr"/>
            <a:r>
              <a:rPr lang="sv-SE" sz="2400">
                <a:hlinkClick r:id="rId3"/>
              </a:rPr>
              <a:t>Här finns en längre kunskapssammanställning</a:t>
            </a:r>
            <a:endParaRPr lang="sv-SE" sz="2400"/>
          </a:p>
          <a:p>
            <a:pPr algn="ctr"/>
            <a:endParaRPr lang="sv-SE" sz="2300"/>
          </a:p>
          <a:p>
            <a:endParaRPr lang="sv-SE" sz="1800"/>
          </a:p>
          <a:p>
            <a:endParaRPr lang="sv-SE" sz="1700" b="1"/>
          </a:p>
          <a:p>
            <a:r>
              <a:rPr lang="sv-SE" sz="1700" b="1"/>
              <a:t> </a:t>
            </a:r>
          </a:p>
          <a:p>
            <a:endParaRPr lang="sv-SE" sz="1700" b="1"/>
          </a:p>
        </p:txBody>
      </p:sp>
      <p:sp>
        <p:nvSpPr>
          <p:cNvPr id="14" name="textruta 13">
            <a:extLst>
              <a:ext uri="{FF2B5EF4-FFF2-40B4-BE49-F238E27FC236}">
                <a16:creationId xmlns:a16="http://schemas.microsoft.com/office/drawing/2014/main" id="{D289F82C-143A-1195-0797-9EC823C7E378}"/>
              </a:ext>
            </a:extLst>
          </p:cNvPr>
          <p:cNvSpPr txBox="1"/>
          <p:nvPr/>
        </p:nvSpPr>
        <p:spPr>
          <a:xfrm>
            <a:off x="6587216" y="2581299"/>
            <a:ext cx="4914215" cy="4739759"/>
          </a:xfrm>
          <a:prstGeom prst="rect">
            <a:avLst/>
          </a:prstGeom>
          <a:noFill/>
        </p:spPr>
        <p:txBody>
          <a:bodyPr wrap="square">
            <a:spAutoFit/>
          </a:bodyPr>
          <a:lstStyle/>
          <a:p>
            <a:r>
              <a:rPr lang="sv-SE" sz="1600" b="1"/>
              <a:t>Varje barn har rätt till </a:t>
            </a:r>
            <a:br>
              <a:rPr lang="sv-SE" sz="1600" b="1"/>
            </a:br>
            <a:r>
              <a:rPr lang="sv-SE" sz="1600" b="1">
                <a:solidFill>
                  <a:srgbClr val="FF0000"/>
                </a:solidFill>
              </a:rPr>
              <a:t>Ett samhälle som gör sitt jobb</a:t>
            </a:r>
            <a:br>
              <a:rPr lang="sv-SE" sz="1600"/>
            </a:br>
            <a:endParaRPr lang="sv-SE" sz="1400"/>
          </a:p>
          <a:p>
            <a:r>
              <a:rPr lang="sv-SE" sz="1400"/>
              <a:t>Därför vill Rädda Barnen arbeta för ett samhälle:</a:t>
            </a:r>
            <a:br>
              <a:rPr lang="sv-SE" sz="1400"/>
            </a:br>
            <a:endParaRPr lang="sv-SE" sz="1400"/>
          </a:p>
          <a:p>
            <a:pPr marL="285750" indent="-285750">
              <a:buFont typeface="Arial" panose="020B0604020202020204" pitchFamily="34" charset="0"/>
              <a:buChar char="•"/>
            </a:pPr>
            <a:r>
              <a:rPr lang="sv-SE" sz="1400"/>
              <a:t>som tidigt upptäcker varje barns behov och ger förebyggande stöd</a:t>
            </a:r>
            <a:br>
              <a:rPr lang="sv-SE" sz="1400"/>
            </a:br>
            <a:endParaRPr lang="en-US" sz="1400">
              <a:solidFill>
                <a:srgbClr val="808080"/>
              </a:solidFill>
            </a:endParaRPr>
          </a:p>
          <a:p>
            <a:pPr marL="285750" indent="-285750">
              <a:buFont typeface="Arial" panose="020B0604020202020204" pitchFamily="34" charset="0"/>
              <a:buChar char="•"/>
            </a:pPr>
            <a:r>
              <a:rPr lang="sv-SE" sz="1400"/>
              <a:t>där varje barn har jämlika chanser till en trygg uppväxt  oavsett var de bor och oavsett deras socioekonomiska förutsättningar</a:t>
            </a:r>
            <a:br>
              <a:rPr lang="sv-SE" sz="1400"/>
            </a:br>
            <a:endParaRPr lang="sv-SE" sz="1400"/>
          </a:p>
          <a:p>
            <a:pPr marL="285750" indent="-285750">
              <a:buFont typeface="Arial" panose="020B0604020202020204" pitchFamily="34" charset="0"/>
              <a:buChar char="•"/>
            </a:pPr>
            <a:r>
              <a:rPr lang="sv-SE" sz="1400"/>
              <a:t>som i styrning av offentlig verksamhet utgår från Barnkonventionen. </a:t>
            </a:r>
          </a:p>
          <a:p>
            <a:pPr marL="285750" indent="-285750">
              <a:buFont typeface="Arial" panose="020B0604020202020204" pitchFamily="34" charset="0"/>
              <a:buChar char="•"/>
            </a:pPr>
            <a:endParaRPr lang="sv-SE" sz="1400"/>
          </a:p>
          <a:p>
            <a:pPr algn="ctr"/>
            <a:r>
              <a:rPr lang="sv-SE" sz="1400">
                <a:hlinkClick r:id="rId4"/>
              </a:rPr>
              <a:t>Här finns en längre kunskapssammanställning</a:t>
            </a:r>
            <a:endParaRPr lang="sv-SE" sz="1400"/>
          </a:p>
          <a:p>
            <a:pPr algn="ctr"/>
            <a:endParaRPr lang="sv-SE" sz="1600">
              <a:highlight>
                <a:srgbClr val="FFFF00"/>
              </a:highlight>
            </a:endParaRPr>
          </a:p>
          <a:p>
            <a:endParaRPr lang="sv-SE" sz="1600"/>
          </a:p>
          <a:p>
            <a:pPr marL="285750" indent="-285750">
              <a:buFont typeface="Arial" panose="020B0604020202020204" pitchFamily="34" charset="0"/>
              <a:buChar char="•"/>
            </a:pPr>
            <a:endParaRPr lang="sv-SE"/>
          </a:p>
          <a:p>
            <a:pPr marL="285750" indent="-285750">
              <a:buFont typeface="Arial" panose="020B0604020202020204" pitchFamily="34" charset="0"/>
              <a:buChar char="•"/>
            </a:pPr>
            <a:endParaRPr lang="sv-SE" sz="1800"/>
          </a:p>
        </p:txBody>
      </p:sp>
      <p:sp>
        <p:nvSpPr>
          <p:cNvPr id="8" name="textruta 7">
            <a:extLst>
              <a:ext uri="{FF2B5EF4-FFF2-40B4-BE49-F238E27FC236}">
                <a16:creationId xmlns:a16="http://schemas.microsoft.com/office/drawing/2014/main" id="{6B9882E5-1C20-DB45-B90E-9A1CD8F8407E}"/>
              </a:ext>
            </a:extLst>
          </p:cNvPr>
          <p:cNvSpPr txBox="1"/>
          <p:nvPr/>
        </p:nvSpPr>
        <p:spPr>
          <a:xfrm>
            <a:off x="646002" y="664213"/>
            <a:ext cx="5281008" cy="2131033"/>
          </a:xfrm>
          <a:prstGeom prst="rect">
            <a:avLst/>
          </a:prstGeom>
          <a:noFill/>
        </p:spPr>
        <p:txBody>
          <a:bodyPr wrap="square" rtlCol="0">
            <a:spAutoFit/>
          </a:bodyPr>
          <a:lstStyle/>
          <a:p>
            <a:pPr>
              <a:lnSpc>
                <a:spcPct val="107000"/>
              </a:lnSpc>
              <a:spcAft>
                <a:spcPts val="800"/>
              </a:spcAft>
            </a:pPr>
            <a:r>
              <a:rPr lang="sv-SE" sz="1700" b="1" i="1" kern="100">
                <a:ea typeface="Aptos" panose="020B0004020202020204" pitchFamily="34" charset="0"/>
                <a:cs typeface="Times New Roman" panose="02020603050405020304" pitchFamily="18" charset="0"/>
              </a:rPr>
              <a:t>Vi ser </a:t>
            </a:r>
            <a:r>
              <a:rPr lang="sv-SE" sz="1700" i="1" kern="100">
                <a:ea typeface="Aptos" panose="020B0004020202020204" pitchFamily="34" charset="0"/>
                <a:cs typeface="Times New Roman" panose="02020603050405020304" pitchFamily="18" charset="0"/>
              </a:rPr>
              <a:t>att barn fortsatt utsätts för våld i hemmet, i sitt närområde, i den digitala världen och i samhällets vård. Barn </a:t>
            </a:r>
            <a:r>
              <a:rPr lang="sv-SE" sz="1700" i="1" kern="100" err="1">
                <a:ea typeface="Aptos" panose="020B0004020202020204" pitchFamily="34" charset="0"/>
                <a:cs typeface="Times New Roman" panose="02020603050405020304" pitchFamily="18" charset="0"/>
              </a:rPr>
              <a:t>groomas</a:t>
            </a:r>
            <a:r>
              <a:rPr lang="sv-SE" sz="1700" i="1" kern="100">
                <a:ea typeface="Aptos" panose="020B0004020202020204" pitchFamily="34" charset="0"/>
                <a:cs typeface="Times New Roman" panose="02020603050405020304" pitchFamily="18" charset="0"/>
              </a:rPr>
              <a:t> till destruktiva miljöer utan att omvärlden agerar i tid . </a:t>
            </a:r>
          </a:p>
          <a:p>
            <a:pPr>
              <a:lnSpc>
                <a:spcPct val="107000"/>
              </a:lnSpc>
              <a:spcAft>
                <a:spcPts val="800"/>
              </a:spcAft>
            </a:pPr>
            <a:r>
              <a:rPr lang="sv-SE" sz="1700" b="1" i="1"/>
              <a:t>Vi vet </a:t>
            </a:r>
            <a:r>
              <a:rPr lang="sv-SE" sz="1700" i="1"/>
              <a:t>att förebyggande och främjande arbete ökar vuxnas kapacitet att upptäcka och bemöta våld samt stärker barns trygghet, skydd och inre motståndskraft.</a:t>
            </a:r>
            <a:endParaRPr lang="sv-SE" sz="1700" i="1" kern="100">
              <a:effectLst/>
              <a:highlight>
                <a:srgbClr val="FFFF00"/>
              </a:highlight>
              <a:ea typeface="Aptos" panose="020B0004020202020204" pitchFamily="34" charset="0"/>
              <a:cs typeface="Times New Roman" panose="02020603050405020304" pitchFamily="18" charset="0"/>
            </a:endParaRPr>
          </a:p>
        </p:txBody>
      </p:sp>
      <p:sp>
        <p:nvSpPr>
          <p:cNvPr id="10" name="textruta 9">
            <a:extLst>
              <a:ext uri="{FF2B5EF4-FFF2-40B4-BE49-F238E27FC236}">
                <a16:creationId xmlns:a16="http://schemas.microsoft.com/office/drawing/2014/main" id="{8A2D1433-E207-FC92-112D-E37087997CDF}"/>
              </a:ext>
            </a:extLst>
          </p:cNvPr>
          <p:cNvSpPr txBox="1"/>
          <p:nvPr/>
        </p:nvSpPr>
        <p:spPr>
          <a:xfrm>
            <a:off x="6356431" y="538508"/>
            <a:ext cx="5236464" cy="2449710"/>
          </a:xfrm>
          <a:prstGeom prst="rect">
            <a:avLst/>
          </a:prstGeom>
          <a:noFill/>
        </p:spPr>
        <p:txBody>
          <a:bodyPr wrap="square" lIns="91440" tIns="45720" rIns="91440" bIns="45720" rtlCol="0" anchor="t">
            <a:spAutoFit/>
          </a:bodyPr>
          <a:lstStyle/>
          <a:p>
            <a:pPr>
              <a:lnSpc>
                <a:spcPct val="107000"/>
              </a:lnSpc>
              <a:spcAft>
                <a:spcPts val="800"/>
              </a:spcAft>
            </a:pPr>
            <a:r>
              <a:rPr lang="sv-SE" sz="1800" b="1" i="1" kern="100">
                <a:ea typeface="Aptos" panose="020B0004020202020204" pitchFamily="34" charset="0"/>
                <a:cs typeface="Times New Roman"/>
              </a:rPr>
              <a:t>Vi </a:t>
            </a:r>
            <a:r>
              <a:rPr lang="sv-SE" b="1" i="1" kern="100">
                <a:ea typeface="Aptos" panose="020B0004020202020204" pitchFamily="34" charset="0"/>
                <a:cs typeface="Times New Roman"/>
              </a:rPr>
              <a:t>ser </a:t>
            </a:r>
            <a:r>
              <a:rPr lang="sv-SE" i="1" kern="100">
                <a:ea typeface="Aptos" panose="020B0004020202020204" pitchFamily="34" charset="0"/>
                <a:cs typeface="Times New Roman"/>
              </a:rPr>
              <a:t>att de </a:t>
            </a:r>
            <a:r>
              <a:rPr lang="sv-SE" sz="1800" i="1" kern="100">
                <a:effectLst/>
                <a:ea typeface="Aptos" panose="020B0004020202020204" pitchFamily="34" charset="0"/>
                <a:cs typeface="Times New Roman"/>
              </a:rPr>
              <a:t>trygghetssystem som finns i samhället</a:t>
            </a:r>
            <a:r>
              <a:rPr lang="sv-SE" i="1" kern="100">
                <a:ea typeface="Aptos" panose="020B0004020202020204" pitchFamily="34" charset="0"/>
                <a:cs typeface="Times New Roman"/>
              </a:rPr>
              <a:t> har </a:t>
            </a:r>
            <a:r>
              <a:rPr lang="sv-SE" sz="1800" i="1" kern="100">
                <a:effectLst/>
                <a:ea typeface="Aptos" panose="020B0004020202020204" pitchFamily="34" charset="0"/>
                <a:cs typeface="Times New Roman"/>
              </a:rPr>
              <a:t>brister </a:t>
            </a:r>
            <a:r>
              <a:rPr lang="sv-SE" i="1" kern="100">
                <a:ea typeface="Aptos" panose="020B0004020202020204" pitchFamily="34" charset="0"/>
                <a:cs typeface="Times New Roman"/>
              </a:rPr>
              <a:t>som framför</a:t>
            </a:r>
            <a:r>
              <a:rPr lang="sv-SE" sz="1800" i="1" kern="100">
                <a:effectLst/>
                <a:ea typeface="Aptos" panose="020B0004020202020204" pitchFamily="34" charset="0"/>
                <a:cs typeface="Times New Roman"/>
              </a:rPr>
              <a:t> allt</a:t>
            </a:r>
            <a:r>
              <a:rPr lang="sv-SE" i="1" kern="100">
                <a:ea typeface="Aptos" panose="020B0004020202020204" pitchFamily="34" charset="0"/>
                <a:cs typeface="Times New Roman"/>
              </a:rPr>
              <a:t> drabbar de barn som lever i störst utsatthet</a:t>
            </a:r>
            <a:r>
              <a:rPr lang="sv-SE" sz="1800" i="1" kern="100">
                <a:effectLst/>
                <a:ea typeface="Aptos" panose="020B0004020202020204" pitchFamily="34" charset="0"/>
                <a:cs typeface="Times New Roman"/>
              </a:rPr>
              <a:t>.</a:t>
            </a:r>
            <a:r>
              <a:rPr lang="sv-SE" i="1" kern="100">
                <a:ea typeface="Aptos" panose="020B0004020202020204" pitchFamily="34" charset="0"/>
                <a:cs typeface="Times New Roman"/>
              </a:rPr>
              <a:t> </a:t>
            </a:r>
            <a:endParaRPr lang="sv-SE" sz="1800" i="1" kern="100">
              <a:effectLst/>
              <a:ea typeface="Aptos" panose="020B0004020202020204" pitchFamily="34" charset="0"/>
              <a:cs typeface="Times New Roman" panose="02020603050405020304" pitchFamily="18" charset="0"/>
            </a:endParaRPr>
          </a:p>
          <a:p>
            <a:pPr>
              <a:lnSpc>
                <a:spcPct val="107000"/>
              </a:lnSpc>
              <a:spcAft>
                <a:spcPts val="800"/>
              </a:spcAft>
            </a:pPr>
            <a:r>
              <a:rPr lang="sv-SE" b="1" i="1" kern="100">
                <a:ea typeface="Aptos" panose="020B0004020202020204" pitchFamily="34" charset="0"/>
                <a:cs typeface="Times New Roman"/>
              </a:rPr>
              <a:t>Vi vet </a:t>
            </a:r>
            <a:r>
              <a:rPr lang="sv-SE" i="1" kern="100">
                <a:ea typeface="Aptos" panose="020B0004020202020204" pitchFamily="34" charset="0"/>
                <a:cs typeface="Times New Roman"/>
              </a:rPr>
              <a:t>att jämlika uppväxtvillkor har stor inverkan på möjligheten att få sina rättigheter förverkligade.</a:t>
            </a:r>
            <a:endParaRPr lang="sv-SE" i="1" kern="100">
              <a:highlight>
                <a:srgbClr val="FFFF00"/>
              </a:highlight>
              <a:ea typeface="Aptos" panose="020B0004020202020204" pitchFamily="34" charset="0"/>
              <a:cs typeface="Times New Roman"/>
            </a:endParaRPr>
          </a:p>
          <a:p>
            <a:pPr>
              <a:lnSpc>
                <a:spcPct val="107000"/>
              </a:lnSpc>
              <a:spcAft>
                <a:spcPts val="800"/>
              </a:spcAft>
            </a:pPr>
            <a:endParaRPr lang="sv-SE" sz="1800" i="1" kern="100">
              <a:effectLst/>
              <a:ea typeface="Aptos" panose="020B0004020202020204" pitchFamily="34" charset="0"/>
              <a:cs typeface="Times New Roman" panose="02020603050405020304" pitchFamily="18" charset="0"/>
            </a:endParaRPr>
          </a:p>
          <a:p>
            <a:pPr>
              <a:lnSpc>
                <a:spcPct val="107000"/>
              </a:lnSpc>
              <a:spcAft>
                <a:spcPts val="800"/>
              </a:spcAft>
            </a:pPr>
            <a:endParaRPr lang="sv-SE" sz="1800" kern="100">
              <a:effectLst/>
              <a:ea typeface="Aptos" panose="020B0004020202020204" pitchFamily="34" charset="0"/>
              <a:cs typeface="Times New Roman" panose="02020603050405020304" pitchFamily="18" charset="0"/>
            </a:endParaRPr>
          </a:p>
        </p:txBody>
      </p:sp>
      <p:sp>
        <p:nvSpPr>
          <p:cNvPr id="2" name="textruta 1">
            <a:extLst>
              <a:ext uri="{FF2B5EF4-FFF2-40B4-BE49-F238E27FC236}">
                <a16:creationId xmlns:a16="http://schemas.microsoft.com/office/drawing/2014/main" id="{148716C2-3424-4BBA-1C85-35441A84501E}"/>
              </a:ext>
            </a:extLst>
          </p:cNvPr>
          <p:cNvSpPr txBox="1"/>
          <p:nvPr/>
        </p:nvSpPr>
        <p:spPr>
          <a:xfrm>
            <a:off x="690546" y="119371"/>
            <a:ext cx="8597268" cy="461665"/>
          </a:xfrm>
          <a:prstGeom prst="rect">
            <a:avLst/>
          </a:prstGeom>
          <a:solidFill>
            <a:schemeClr val="bg1"/>
          </a:solidFill>
        </p:spPr>
        <p:txBody>
          <a:bodyPr wrap="square" rtlCol="0">
            <a:spAutoFit/>
          </a:bodyPr>
          <a:lstStyle/>
          <a:p>
            <a:r>
              <a:rPr lang="sv-SE" sz="2400">
                <a:effectLst/>
                <a:latin typeface="+mj-lt"/>
              </a:rPr>
              <a:t>Inriktning nationell verksamhet 2025 - 2028</a:t>
            </a:r>
          </a:p>
        </p:txBody>
      </p:sp>
      <p:sp>
        <p:nvSpPr>
          <p:cNvPr id="11" name="Rektangel: rundade hörn 10">
            <a:extLst>
              <a:ext uri="{FF2B5EF4-FFF2-40B4-BE49-F238E27FC236}">
                <a16:creationId xmlns:a16="http://schemas.microsoft.com/office/drawing/2014/main" id="{220DA084-7EFD-A681-DFA8-BCBE528386CA}"/>
              </a:ext>
            </a:extLst>
          </p:cNvPr>
          <p:cNvSpPr/>
          <p:nvPr/>
        </p:nvSpPr>
        <p:spPr>
          <a:xfrm>
            <a:off x="646002" y="2988218"/>
            <a:ext cx="5117553" cy="3644910"/>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rundade hörn 11">
            <a:extLst>
              <a:ext uri="{FF2B5EF4-FFF2-40B4-BE49-F238E27FC236}">
                <a16:creationId xmlns:a16="http://schemas.microsoft.com/office/drawing/2014/main" id="{3C89BFDE-EBBA-DA8A-D198-88F7E518687C}"/>
              </a:ext>
            </a:extLst>
          </p:cNvPr>
          <p:cNvSpPr/>
          <p:nvPr/>
        </p:nvSpPr>
        <p:spPr>
          <a:xfrm>
            <a:off x="6272346" y="2349795"/>
            <a:ext cx="5251477" cy="3880885"/>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3" name="object 14">
            <a:extLst>
              <a:ext uri="{FF2B5EF4-FFF2-40B4-BE49-F238E27FC236}">
                <a16:creationId xmlns:a16="http://schemas.microsoft.com/office/drawing/2014/main" id="{35A12F33-8B37-6534-2DDB-0BC829653B03}"/>
              </a:ext>
            </a:extLst>
          </p:cNvPr>
          <p:cNvGrpSpPr/>
          <p:nvPr/>
        </p:nvGrpSpPr>
        <p:grpSpPr>
          <a:xfrm>
            <a:off x="4993419" y="3023185"/>
            <a:ext cx="471829" cy="554903"/>
            <a:chOff x="8086346" y="2894076"/>
            <a:chExt cx="396494" cy="421005"/>
          </a:xfrm>
        </p:grpSpPr>
        <p:sp>
          <p:nvSpPr>
            <p:cNvPr id="15" name="object 15">
              <a:extLst>
                <a:ext uri="{FF2B5EF4-FFF2-40B4-BE49-F238E27FC236}">
                  <a16:creationId xmlns:a16="http://schemas.microsoft.com/office/drawing/2014/main" id="{C2A3DD4C-3510-438B-6BCB-F3A62ACCB8B3}"/>
                </a:ext>
              </a:extLst>
            </p:cNvPr>
            <p:cNvSpPr/>
            <p:nvPr/>
          </p:nvSpPr>
          <p:spPr>
            <a:xfrm>
              <a:off x="8087870" y="2930653"/>
              <a:ext cx="394970" cy="131445"/>
            </a:xfrm>
            <a:custGeom>
              <a:avLst/>
              <a:gdLst/>
              <a:ahLst/>
              <a:cxnLst/>
              <a:rect l="l" t="t" r="r" b="b"/>
              <a:pathLst>
                <a:path w="394970" h="131444">
                  <a:moveTo>
                    <a:pt x="204876" y="0"/>
                  </a:moveTo>
                  <a:lnTo>
                    <a:pt x="189090" y="0"/>
                  </a:lnTo>
                  <a:lnTo>
                    <a:pt x="179730" y="482"/>
                  </a:lnTo>
                  <a:lnTo>
                    <a:pt x="130717" y="9055"/>
                  </a:lnTo>
                  <a:lnTo>
                    <a:pt x="87842" y="25931"/>
                  </a:lnTo>
                  <a:lnTo>
                    <a:pt x="50956" y="50238"/>
                  </a:lnTo>
                  <a:lnTo>
                    <a:pt x="21395" y="80849"/>
                  </a:lnTo>
                  <a:lnTo>
                    <a:pt x="495" y="116636"/>
                  </a:lnTo>
                  <a:lnTo>
                    <a:pt x="0" y="117856"/>
                  </a:lnTo>
                  <a:lnTo>
                    <a:pt x="1473" y="118833"/>
                  </a:lnTo>
                  <a:lnTo>
                    <a:pt x="2222" y="117856"/>
                  </a:lnTo>
                  <a:lnTo>
                    <a:pt x="13642" y="107566"/>
                  </a:lnTo>
                  <a:lnTo>
                    <a:pt x="27582" y="99702"/>
                  </a:lnTo>
                  <a:lnTo>
                    <a:pt x="43511" y="94679"/>
                  </a:lnTo>
                  <a:lnTo>
                    <a:pt x="60896" y="92913"/>
                  </a:lnTo>
                  <a:lnTo>
                    <a:pt x="82462" y="95664"/>
                  </a:lnTo>
                  <a:lnTo>
                    <a:pt x="101419" y="103366"/>
                  </a:lnTo>
                  <a:lnTo>
                    <a:pt x="116817" y="115196"/>
                  </a:lnTo>
                  <a:lnTo>
                    <a:pt x="128193" y="131064"/>
                  </a:lnTo>
                  <a:lnTo>
                    <a:pt x="129184" y="131064"/>
                  </a:lnTo>
                  <a:lnTo>
                    <a:pt x="164007" y="99346"/>
                  </a:lnTo>
                  <a:lnTo>
                    <a:pt x="191071" y="92913"/>
                  </a:lnTo>
                  <a:lnTo>
                    <a:pt x="200190" y="92913"/>
                  </a:lnTo>
                  <a:lnTo>
                    <a:pt x="241119" y="105814"/>
                  </a:lnTo>
                  <a:lnTo>
                    <a:pt x="263804" y="131064"/>
                  </a:lnTo>
                  <a:lnTo>
                    <a:pt x="264782" y="131064"/>
                  </a:lnTo>
                  <a:lnTo>
                    <a:pt x="265518" y="130327"/>
                  </a:lnTo>
                  <a:lnTo>
                    <a:pt x="276306" y="115196"/>
                  </a:lnTo>
                  <a:lnTo>
                    <a:pt x="291690" y="103366"/>
                  </a:lnTo>
                  <a:lnTo>
                    <a:pt x="310631" y="95664"/>
                  </a:lnTo>
                  <a:lnTo>
                    <a:pt x="332092" y="92913"/>
                  </a:lnTo>
                  <a:lnTo>
                    <a:pt x="350161" y="94812"/>
                  </a:lnTo>
                  <a:lnTo>
                    <a:pt x="366610" y="100218"/>
                  </a:lnTo>
                  <a:lnTo>
                    <a:pt x="380841" y="108697"/>
                  </a:lnTo>
                  <a:lnTo>
                    <a:pt x="392252" y="119811"/>
                  </a:lnTo>
                  <a:lnTo>
                    <a:pt x="392988" y="120789"/>
                  </a:lnTo>
                  <a:lnTo>
                    <a:pt x="394716" y="119811"/>
                  </a:lnTo>
                  <a:lnTo>
                    <a:pt x="373503" y="82323"/>
                  </a:lnTo>
                  <a:lnTo>
                    <a:pt x="343921" y="51193"/>
                  </a:lnTo>
                  <a:lnTo>
                    <a:pt x="306848" y="26411"/>
                  </a:lnTo>
                  <a:lnTo>
                    <a:pt x="263657" y="9189"/>
                  </a:lnTo>
                  <a:lnTo>
                    <a:pt x="215722" y="736"/>
                  </a:lnTo>
                  <a:lnTo>
                    <a:pt x="210058" y="241"/>
                  </a:lnTo>
                  <a:lnTo>
                    <a:pt x="207098" y="241"/>
                  </a:lnTo>
                  <a:lnTo>
                    <a:pt x="204876" y="0"/>
                  </a:lnTo>
                  <a:close/>
                </a:path>
              </a:pathLst>
            </a:custGeom>
            <a:solidFill>
              <a:srgbClr val="F10F0E"/>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6" name="object 16">
              <a:extLst>
                <a:ext uri="{FF2B5EF4-FFF2-40B4-BE49-F238E27FC236}">
                  <a16:creationId xmlns:a16="http://schemas.microsoft.com/office/drawing/2014/main" id="{5522D780-C55E-0736-4AC6-8D92B94942F7}"/>
                </a:ext>
              </a:extLst>
            </p:cNvPr>
            <p:cNvSpPr/>
            <p:nvPr/>
          </p:nvSpPr>
          <p:spPr>
            <a:xfrm>
              <a:off x="8086346" y="2894076"/>
              <a:ext cx="396240" cy="421005"/>
            </a:xfrm>
            <a:custGeom>
              <a:avLst/>
              <a:gdLst/>
              <a:ahLst/>
              <a:cxnLst/>
              <a:rect l="l" t="t" r="r" b="b"/>
              <a:pathLst>
                <a:path w="396240" h="421004">
                  <a:moveTo>
                    <a:pt x="125818" y="373341"/>
                  </a:moveTo>
                  <a:lnTo>
                    <a:pt x="115430" y="376809"/>
                  </a:lnTo>
                  <a:lnTo>
                    <a:pt x="112471" y="382498"/>
                  </a:lnTo>
                  <a:lnTo>
                    <a:pt x="114198" y="387705"/>
                  </a:lnTo>
                  <a:lnTo>
                    <a:pt x="143852" y="417652"/>
                  </a:lnTo>
                  <a:lnTo>
                    <a:pt x="154482" y="420624"/>
                  </a:lnTo>
                  <a:lnTo>
                    <a:pt x="159931" y="420624"/>
                  </a:lnTo>
                  <a:lnTo>
                    <a:pt x="194952" y="405180"/>
                  </a:lnTo>
                  <a:lnTo>
                    <a:pt x="198295" y="400570"/>
                  </a:lnTo>
                  <a:lnTo>
                    <a:pt x="156651" y="400570"/>
                  </a:lnTo>
                  <a:lnTo>
                    <a:pt x="150291" y="399084"/>
                  </a:lnTo>
                  <a:lnTo>
                    <a:pt x="142125" y="396113"/>
                  </a:lnTo>
                  <a:lnTo>
                    <a:pt x="135699" y="389686"/>
                  </a:lnTo>
                  <a:lnTo>
                    <a:pt x="132981" y="381266"/>
                  </a:lnTo>
                  <a:lnTo>
                    <a:pt x="131254" y="376072"/>
                  </a:lnTo>
                  <a:lnTo>
                    <a:pt x="125818" y="373341"/>
                  </a:lnTo>
                  <a:close/>
                </a:path>
                <a:path w="396240" h="421004">
                  <a:moveTo>
                    <a:pt x="236847" y="149326"/>
                  </a:moveTo>
                  <a:lnTo>
                    <a:pt x="192557" y="149326"/>
                  </a:lnTo>
                  <a:lnTo>
                    <a:pt x="192557" y="348348"/>
                  </a:lnTo>
                  <a:lnTo>
                    <a:pt x="189839" y="350075"/>
                  </a:lnTo>
                  <a:lnTo>
                    <a:pt x="188099" y="353047"/>
                  </a:lnTo>
                  <a:lnTo>
                    <a:pt x="187973" y="373341"/>
                  </a:lnTo>
                  <a:lnTo>
                    <a:pt x="187200" y="379405"/>
                  </a:lnTo>
                  <a:lnTo>
                    <a:pt x="163015" y="400570"/>
                  </a:lnTo>
                  <a:lnTo>
                    <a:pt x="198295" y="400570"/>
                  </a:lnTo>
                  <a:lnTo>
                    <a:pt x="201952" y="395528"/>
                  </a:lnTo>
                  <a:lnTo>
                    <a:pt x="206356" y="384438"/>
                  </a:lnTo>
                  <a:lnTo>
                    <a:pt x="207760" y="373341"/>
                  </a:lnTo>
                  <a:lnTo>
                    <a:pt x="207886" y="353047"/>
                  </a:lnTo>
                  <a:lnTo>
                    <a:pt x="206146" y="350075"/>
                  </a:lnTo>
                  <a:lnTo>
                    <a:pt x="203428" y="348348"/>
                  </a:lnTo>
                  <a:lnTo>
                    <a:pt x="203428" y="149580"/>
                  </a:lnTo>
                  <a:lnTo>
                    <a:pt x="237313" y="149580"/>
                  </a:lnTo>
                  <a:lnTo>
                    <a:pt x="236847" y="149326"/>
                  </a:lnTo>
                  <a:close/>
                </a:path>
                <a:path w="396240" h="421004">
                  <a:moveTo>
                    <a:pt x="237313" y="149580"/>
                  </a:moveTo>
                  <a:lnTo>
                    <a:pt x="203428" y="149580"/>
                  </a:lnTo>
                  <a:lnTo>
                    <a:pt x="208127" y="150317"/>
                  </a:lnTo>
                  <a:lnTo>
                    <a:pt x="215544" y="151561"/>
                  </a:lnTo>
                  <a:lnTo>
                    <a:pt x="251293" y="178097"/>
                  </a:lnTo>
                  <a:lnTo>
                    <a:pt x="257073" y="193636"/>
                  </a:lnTo>
                  <a:lnTo>
                    <a:pt x="260781" y="196850"/>
                  </a:lnTo>
                  <a:lnTo>
                    <a:pt x="265226" y="197345"/>
                  </a:lnTo>
                  <a:lnTo>
                    <a:pt x="270421" y="197345"/>
                  </a:lnTo>
                  <a:lnTo>
                    <a:pt x="274370" y="194868"/>
                  </a:lnTo>
                  <a:lnTo>
                    <a:pt x="276098" y="191160"/>
                  </a:lnTo>
                  <a:lnTo>
                    <a:pt x="278765" y="186461"/>
                  </a:lnTo>
                  <a:lnTo>
                    <a:pt x="266217" y="186461"/>
                  </a:lnTo>
                  <a:lnTo>
                    <a:pt x="265226" y="182740"/>
                  </a:lnTo>
                  <a:lnTo>
                    <a:pt x="262750" y="176314"/>
                  </a:lnTo>
                  <a:lnTo>
                    <a:pt x="256570" y="166066"/>
                  </a:lnTo>
                  <a:lnTo>
                    <a:pt x="249069" y="157837"/>
                  </a:lnTo>
                  <a:lnTo>
                    <a:pt x="240686" y="151419"/>
                  </a:lnTo>
                  <a:lnTo>
                    <a:pt x="237313" y="149580"/>
                  </a:lnTo>
                  <a:close/>
                </a:path>
                <a:path w="396240" h="421004">
                  <a:moveTo>
                    <a:pt x="99905" y="150075"/>
                  </a:moveTo>
                  <a:lnTo>
                    <a:pt x="66979" y="150075"/>
                  </a:lnTo>
                  <a:lnTo>
                    <a:pt x="73373" y="150794"/>
                  </a:lnTo>
                  <a:lnTo>
                    <a:pt x="87133" y="155271"/>
                  </a:lnTo>
                  <a:lnTo>
                    <a:pt x="104043" y="166990"/>
                  </a:lnTo>
                  <a:lnTo>
                    <a:pt x="119888" y="189433"/>
                  </a:lnTo>
                  <a:lnTo>
                    <a:pt x="121615" y="193382"/>
                  </a:lnTo>
                  <a:lnTo>
                    <a:pt x="125323" y="195859"/>
                  </a:lnTo>
                  <a:lnTo>
                    <a:pt x="129768" y="195859"/>
                  </a:lnTo>
                  <a:lnTo>
                    <a:pt x="134213" y="195618"/>
                  </a:lnTo>
                  <a:lnTo>
                    <a:pt x="137922" y="193141"/>
                  </a:lnTo>
                  <a:lnTo>
                    <a:pt x="139550" y="189433"/>
                  </a:lnTo>
                  <a:lnTo>
                    <a:pt x="139661" y="188937"/>
                  </a:lnTo>
                  <a:lnTo>
                    <a:pt x="141355" y="184975"/>
                  </a:lnTo>
                  <a:lnTo>
                    <a:pt x="129527" y="184975"/>
                  </a:lnTo>
                  <a:lnTo>
                    <a:pt x="128041" y="181508"/>
                  </a:lnTo>
                  <a:lnTo>
                    <a:pt x="126314" y="178295"/>
                  </a:lnTo>
                  <a:lnTo>
                    <a:pt x="124333" y="175323"/>
                  </a:lnTo>
                  <a:lnTo>
                    <a:pt x="122351" y="172097"/>
                  </a:lnTo>
                  <a:lnTo>
                    <a:pt x="120370" y="169125"/>
                  </a:lnTo>
                  <a:lnTo>
                    <a:pt x="118148" y="166408"/>
                  </a:lnTo>
                  <a:lnTo>
                    <a:pt x="101492" y="150875"/>
                  </a:lnTo>
                  <a:lnTo>
                    <a:pt x="99905" y="150075"/>
                  </a:lnTo>
                  <a:close/>
                </a:path>
                <a:path w="396240" h="421004">
                  <a:moveTo>
                    <a:pt x="329742" y="139179"/>
                  </a:moveTo>
                  <a:lnTo>
                    <a:pt x="322945" y="139987"/>
                  </a:lnTo>
                  <a:lnTo>
                    <a:pt x="306324" y="145275"/>
                  </a:lnTo>
                  <a:lnTo>
                    <a:pt x="285530" y="159335"/>
                  </a:lnTo>
                  <a:lnTo>
                    <a:pt x="266217" y="186461"/>
                  </a:lnTo>
                  <a:lnTo>
                    <a:pt x="278765" y="186461"/>
                  </a:lnTo>
                  <a:lnTo>
                    <a:pt x="282677" y="179568"/>
                  </a:lnTo>
                  <a:lnTo>
                    <a:pt x="290533" y="169716"/>
                  </a:lnTo>
                  <a:lnTo>
                    <a:pt x="299638" y="161674"/>
                  </a:lnTo>
                  <a:lnTo>
                    <a:pt x="309968" y="155511"/>
                  </a:lnTo>
                  <a:lnTo>
                    <a:pt x="320344" y="150571"/>
                  </a:lnTo>
                  <a:lnTo>
                    <a:pt x="329006" y="150075"/>
                  </a:lnTo>
                  <a:lnTo>
                    <a:pt x="374502" y="150075"/>
                  </a:lnTo>
                  <a:lnTo>
                    <a:pt x="367804" y="146608"/>
                  </a:lnTo>
                  <a:lnTo>
                    <a:pt x="360016" y="143567"/>
                  </a:lnTo>
                  <a:lnTo>
                    <a:pt x="351093" y="141222"/>
                  </a:lnTo>
                  <a:lnTo>
                    <a:pt x="341010" y="139713"/>
                  </a:lnTo>
                  <a:lnTo>
                    <a:pt x="329742" y="139179"/>
                  </a:lnTo>
                  <a:close/>
                </a:path>
                <a:path w="396240" h="421004">
                  <a:moveTo>
                    <a:pt x="199224" y="138188"/>
                  </a:moveTo>
                  <a:lnTo>
                    <a:pt x="190334" y="138188"/>
                  </a:lnTo>
                  <a:lnTo>
                    <a:pt x="183413" y="139179"/>
                  </a:lnTo>
                  <a:lnTo>
                    <a:pt x="148621" y="158353"/>
                  </a:lnTo>
                  <a:lnTo>
                    <a:pt x="134708" y="175564"/>
                  </a:lnTo>
                  <a:lnTo>
                    <a:pt x="131254" y="181013"/>
                  </a:lnTo>
                  <a:lnTo>
                    <a:pt x="129527" y="184975"/>
                  </a:lnTo>
                  <a:lnTo>
                    <a:pt x="141355" y="184975"/>
                  </a:lnTo>
                  <a:lnTo>
                    <a:pt x="144106" y="178536"/>
                  </a:lnTo>
                  <a:lnTo>
                    <a:pt x="153746" y="168389"/>
                  </a:lnTo>
                  <a:lnTo>
                    <a:pt x="162417" y="160779"/>
                  </a:lnTo>
                  <a:lnTo>
                    <a:pt x="171761" y="155052"/>
                  </a:lnTo>
                  <a:lnTo>
                    <a:pt x="181799" y="151228"/>
                  </a:lnTo>
                  <a:lnTo>
                    <a:pt x="192557" y="149326"/>
                  </a:lnTo>
                  <a:lnTo>
                    <a:pt x="236847" y="149326"/>
                  </a:lnTo>
                  <a:lnTo>
                    <a:pt x="231863" y="146608"/>
                  </a:lnTo>
                  <a:lnTo>
                    <a:pt x="222728" y="142893"/>
                  </a:lnTo>
                  <a:lnTo>
                    <a:pt x="214247" y="140477"/>
                  </a:lnTo>
                  <a:lnTo>
                    <a:pt x="206973" y="139086"/>
                  </a:lnTo>
                  <a:lnTo>
                    <a:pt x="199224" y="138188"/>
                  </a:lnTo>
                  <a:close/>
                </a:path>
                <a:path w="396240" h="421004">
                  <a:moveTo>
                    <a:pt x="374502" y="150075"/>
                  </a:moveTo>
                  <a:lnTo>
                    <a:pt x="329996" y="150075"/>
                  </a:lnTo>
                  <a:lnTo>
                    <a:pt x="351068" y="152388"/>
                  </a:lnTo>
                  <a:lnTo>
                    <a:pt x="366790" y="157995"/>
                  </a:lnTo>
                  <a:lnTo>
                    <a:pt x="377647" y="164900"/>
                  </a:lnTo>
                  <a:lnTo>
                    <a:pt x="384124" y="171107"/>
                  </a:lnTo>
                  <a:lnTo>
                    <a:pt x="384124" y="171602"/>
                  </a:lnTo>
                  <a:lnTo>
                    <a:pt x="384619" y="171107"/>
                  </a:lnTo>
                  <a:lnTo>
                    <a:pt x="396240" y="168884"/>
                  </a:lnTo>
                  <a:lnTo>
                    <a:pt x="395986" y="168389"/>
                  </a:lnTo>
                  <a:lnTo>
                    <a:pt x="395249" y="167398"/>
                  </a:lnTo>
                  <a:lnTo>
                    <a:pt x="394017" y="165912"/>
                  </a:lnTo>
                  <a:lnTo>
                    <a:pt x="390475" y="161885"/>
                  </a:lnTo>
                  <a:lnTo>
                    <a:pt x="384987" y="156908"/>
                  </a:lnTo>
                  <a:lnTo>
                    <a:pt x="377475" y="151617"/>
                  </a:lnTo>
                  <a:lnTo>
                    <a:pt x="374502" y="150075"/>
                  </a:lnTo>
                  <a:close/>
                </a:path>
                <a:path w="396240" h="421004">
                  <a:moveTo>
                    <a:pt x="66738" y="139179"/>
                  </a:moveTo>
                  <a:lnTo>
                    <a:pt x="23482" y="148831"/>
                  </a:lnTo>
                  <a:lnTo>
                    <a:pt x="241" y="168884"/>
                  </a:lnTo>
                  <a:lnTo>
                    <a:pt x="0" y="168884"/>
                  </a:lnTo>
                  <a:lnTo>
                    <a:pt x="10871" y="170370"/>
                  </a:lnTo>
                  <a:lnTo>
                    <a:pt x="12598" y="170865"/>
                  </a:lnTo>
                  <a:lnTo>
                    <a:pt x="12598" y="170611"/>
                  </a:lnTo>
                  <a:lnTo>
                    <a:pt x="19218" y="164483"/>
                  </a:lnTo>
                  <a:lnTo>
                    <a:pt x="30124" y="157748"/>
                  </a:lnTo>
                  <a:lnTo>
                    <a:pt x="45802" y="152311"/>
                  </a:lnTo>
                  <a:lnTo>
                    <a:pt x="66738" y="150075"/>
                  </a:lnTo>
                  <a:lnTo>
                    <a:pt x="99905" y="150075"/>
                  </a:lnTo>
                  <a:lnTo>
                    <a:pt x="85394" y="142768"/>
                  </a:lnTo>
                  <a:lnTo>
                    <a:pt x="72821" y="139674"/>
                  </a:lnTo>
                  <a:lnTo>
                    <a:pt x="66738" y="139179"/>
                  </a:lnTo>
                  <a:close/>
                </a:path>
                <a:path w="396240" h="421004">
                  <a:moveTo>
                    <a:pt x="205460" y="0"/>
                  </a:moveTo>
                  <a:lnTo>
                    <a:pt x="192811" y="0"/>
                  </a:lnTo>
                  <a:lnTo>
                    <a:pt x="188087" y="1739"/>
                  </a:lnTo>
                  <a:lnTo>
                    <a:pt x="184861" y="5461"/>
                  </a:lnTo>
                  <a:lnTo>
                    <a:pt x="179158" y="11404"/>
                  </a:lnTo>
                  <a:lnTo>
                    <a:pt x="179192" y="20828"/>
                  </a:lnTo>
                  <a:lnTo>
                    <a:pt x="179331" y="21818"/>
                  </a:lnTo>
                  <a:lnTo>
                    <a:pt x="179400" y="27520"/>
                  </a:lnTo>
                  <a:lnTo>
                    <a:pt x="180898" y="27520"/>
                  </a:lnTo>
                  <a:lnTo>
                    <a:pt x="187096" y="27025"/>
                  </a:lnTo>
                  <a:lnTo>
                    <a:pt x="190322" y="27025"/>
                  </a:lnTo>
                  <a:lnTo>
                    <a:pt x="190322" y="21818"/>
                  </a:lnTo>
                  <a:lnTo>
                    <a:pt x="190128" y="20828"/>
                  </a:lnTo>
                  <a:lnTo>
                    <a:pt x="190092" y="20332"/>
                  </a:lnTo>
                  <a:lnTo>
                    <a:pt x="190322" y="15379"/>
                  </a:lnTo>
                  <a:lnTo>
                    <a:pt x="192811" y="12890"/>
                  </a:lnTo>
                  <a:lnTo>
                    <a:pt x="193548" y="11899"/>
                  </a:lnTo>
                  <a:lnTo>
                    <a:pt x="195046" y="10909"/>
                  </a:lnTo>
                  <a:lnTo>
                    <a:pt x="216754" y="10909"/>
                  </a:lnTo>
                  <a:lnTo>
                    <a:pt x="212166" y="5702"/>
                  </a:lnTo>
                  <a:lnTo>
                    <a:pt x="209931" y="2971"/>
                  </a:lnTo>
                  <a:lnTo>
                    <a:pt x="205460" y="0"/>
                  </a:lnTo>
                  <a:close/>
                </a:path>
                <a:path w="396240" h="421004">
                  <a:moveTo>
                    <a:pt x="216754" y="10909"/>
                  </a:moveTo>
                  <a:lnTo>
                    <a:pt x="200748" y="10909"/>
                  </a:lnTo>
                  <a:lnTo>
                    <a:pt x="202730" y="11658"/>
                  </a:lnTo>
                  <a:lnTo>
                    <a:pt x="203974" y="12890"/>
                  </a:lnTo>
                  <a:lnTo>
                    <a:pt x="206209" y="15621"/>
                  </a:lnTo>
                  <a:lnTo>
                    <a:pt x="206463" y="20332"/>
                  </a:lnTo>
                  <a:lnTo>
                    <a:pt x="206209" y="21818"/>
                  </a:lnTo>
                  <a:lnTo>
                    <a:pt x="206209" y="26784"/>
                  </a:lnTo>
                  <a:lnTo>
                    <a:pt x="206959" y="27025"/>
                  </a:lnTo>
                  <a:lnTo>
                    <a:pt x="211670" y="27025"/>
                  </a:lnTo>
                  <a:lnTo>
                    <a:pt x="217131" y="27520"/>
                  </a:lnTo>
                  <a:lnTo>
                    <a:pt x="217252" y="21818"/>
                  </a:lnTo>
                  <a:lnTo>
                    <a:pt x="217373" y="20828"/>
                  </a:lnTo>
                  <a:lnTo>
                    <a:pt x="217627" y="11899"/>
                  </a:lnTo>
                  <a:lnTo>
                    <a:pt x="216754" y="10909"/>
                  </a:lnTo>
                  <a:close/>
                </a:path>
              </a:pathLst>
            </a:custGeom>
            <a:solidFill>
              <a:srgbClr val="561105"/>
            </a:solidFill>
          </p:spPr>
          <p:txBody>
            <a:bodyPr wrap="square" lIns="0" tIns="0" rIns="0" bIns="0" rtlCol="0"/>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pic>
        <p:nvPicPr>
          <p:cNvPr id="17" name="Picture 2">
            <a:extLst>
              <a:ext uri="{FF2B5EF4-FFF2-40B4-BE49-F238E27FC236}">
                <a16:creationId xmlns:a16="http://schemas.microsoft.com/office/drawing/2014/main" id="{A8C4EFF3-4FDA-BF70-4378-9984F8F9FFE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58277" y="2591976"/>
            <a:ext cx="646618" cy="57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603753"/>
      </p:ext>
    </p:extLst>
  </p:cSld>
  <p:clrMapOvr>
    <a:masterClrMapping/>
  </p:clrMapOvr>
</p:sld>
</file>

<file path=ppt/theme/theme1.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Powerpointmall_SV_2023 (1).pptx" id="{B33447CA-2FF9-4951-BF04-56A363C7140D}" vid="{688067B6-F4CB-463E-9BD2-C0BA1FC9B2A5}"/>
    </a:ext>
  </a:extLst>
</a:theme>
</file>

<file path=ppt/theme/theme2.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ppt/theme/theme3.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0be8939-d962-47b9-875c-2ec2efa651f5">
      <UserInfo>
        <DisplayName>Grenstedt, Elisabet</DisplayName>
        <AccountId>469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1A7029CA1C22F4C9F11FE166F5633D3" ma:contentTypeVersion="11" ma:contentTypeDescription="Create a new document." ma:contentTypeScope="" ma:versionID="711978c99e6d1b182b69a2b77082d605">
  <xsd:schema xmlns:xsd="http://www.w3.org/2001/XMLSchema" xmlns:xs="http://www.w3.org/2001/XMLSchema" xmlns:p="http://schemas.microsoft.com/office/2006/metadata/properties" xmlns:ns2="0dec6881-b875-4c3c-a0d9-a9ff1e0beaa2" xmlns:ns3="20be8939-d962-47b9-875c-2ec2efa651f5" targetNamespace="http://schemas.microsoft.com/office/2006/metadata/properties" ma:root="true" ma:fieldsID="f3b478a3ecba49e578d0a02d65e5f22d" ns2:_="" ns3:_="">
    <xsd:import namespace="0dec6881-b875-4c3c-a0d9-a9ff1e0beaa2"/>
    <xsd:import namespace="20be8939-d962-47b9-875c-2ec2efa651f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MediaServiceDateTaken" minOccurs="0"/>
                <xsd:element ref="ns2:MediaServiceLocatio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ec6881-b875-4c3c-a0d9-a9ff1e0bea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0be8939-d962-47b9-875c-2ec2efa651f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44437D-3756-439E-B7E6-CB1503410090}">
  <ds:schemaRefs>
    <ds:schemaRef ds:uri="http://schemas.microsoft.com/sharepoint/v3/contenttype/forms"/>
  </ds:schemaRefs>
</ds:datastoreItem>
</file>

<file path=customXml/itemProps2.xml><?xml version="1.0" encoding="utf-8"?>
<ds:datastoreItem xmlns:ds="http://schemas.openxmlformats.org/officeDocument/2006/customXml" ds:itemID="{EC100087-3BD2-44B1-A0B4-40D3B21AFA4C}">
  <ds:schemaRefs>
    <ds:schemaRef ds:uri="http://schemas.openxmlformats.org/package/2006/metadata/core-properties"/>
    <ds:schemaRef ds:uri="http://purl.org/dc/elements/1.1/"/>
    <ds:schemaRef ds:uri="http://schemas.microsoft.com/office/2006/documentManagement/types"/>
    <ds:schemaRef ds:uri="20be8939-d962-47b9-875c-2ec2efa651f5"/>
    <ds:schemaRef ds:uri="http://schemas.microsoft.com/office/2006/metadata/properties"/>
    <ds:schemaRef ds:uri="http://purl.org/dc/dcmitype/"/>
    <ds:schemaRef ds:uri="http://purl.org/dc/terms/"/>
    <ds:schemaRef ds:uri="http://schemas.microsoft.com/office/infopath/2007/PartnerControls"/>
    <ds:schemaRef ds:uri="0dec6881-b875-4c3c-a0d9-a9ff1e0beaa2"/>
    <ds:schemaRef ds:uri="http://www.w3.org/XML/1998/namespace"/>
  </ds:schemaRefs>
</ds:datastoreItem>
</file>

<file path=customXml/itemProps3.xml><?xml version="1.0" encoding="utf-8"?>
<ds:datastoreItem xmlns:ds="http://schemas.openxmlformats.org/officeDocument/2006/customXml" ds:itemID="{4F42DAAE-826C-4F72-82D2-A5C3291592D5}">
  <ds:schemaRefs>
    <ds:schemaRef ds:uri="0dec6881-b875-4c3c-a0d9-a9ff1e0beaa2"/>
    <ds:schemaRef ds:uri="20be8939-d962-47b9-875c-2ec2efa651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Powerpointmall_SV_2024</Template>
  <TotalTime>0</TotalTime>
  <Words>2413</Words>
  <Application>Microsoft Office PowerPoint</Application>
  <PresentationFormat>Bredbild</PresentationFormat>
  <Paragraphs>287</Paragraphs>
  <Slides>13</Slides>
  <Notes>10</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13</vt:i4>
      </vt:variant>
    </vt:vector>
  </HeadingPairs>
  <TitlesOfParts>
    <vt:vector size="23" baseType="lpstr">
      <vt:lpstr>Aptos</vt:lpstr>
      <vt:lpstr>Arial</vt:lpstr>
      <vt:lpstr>Calibri</vt:lpstr>
      <vt:lpstr>Courier New</vt:lpstr>
      <vt:lpstr>Gill Sans Infant Std</vt:lpstr>
      <vt:lpstr>Lato</vt:lpstr>
      <vt:lpstr>Oswald Medium</vt:lpstr>
      <vt:lpstr>Segoe UI</vt:lpstr>
      <vt:lpstr>Times New Roman</vt:lpstr>
      <vt:lpstr>Save the Children Theme</vt:lpstr>
      <vt:lpstr>PowerPoint-presentation</vt:lpstr>
      <vt:lpstr>Steg 2 - Så tar du dig an Barnrättsagendan - Fördjupning</vt:lpstr>
      <vt:lpstr>Gruppövning 4 Återkoppling till steg 1</vt:lpstr>
      <vt:lpstr>RÄDDA BARNENS BARNRÄTTSAGENDA   </vt:lpstr>
      <vt:lpstr>PowerPoint-presentation</vt:lpstr>
      <vt:lpstr>Gruppövning 5a Matcha intresse, kompetens och vår idé om lokala behov</vt:lpstr>
      <vt:lpstr>PowerPoint-presentation</vt:lpstr>
      <vt:lpstr>PowerPoint-presentation</vt:lpstr>
      <vt:lpstr>PowerPoint-presentation</vt:lpstr>
      <vt:lpstr>Gruppövning 5b  Matcha intresse, kompetens och vår idé om lokala behov</vt:lpstr>
      <vt:lpstr>PowerPoint-presentation</vt:lpstr>
      <vt:lpstr>Gruppövning 6 Vad ska vi göra 2025? </vt:lpstr>
      <vt:lpstr>Bra jobbat!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Strömland, Hanna</dc:creator>
  <cp:lastModifiedBy>Olsson, Helene</cp:lastModifiedBy>
  <cp:revision>1</cp:revision>
  <dcterms:created xsi:type="dcterms:W3CDTF">2024-09-24T13:59:19Z</dcterms:created>
  <dcterms:modified xsi:type="dcterms:W3CDTF">2024-12-04T08:31:59Z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0x01010031A7029CA1C22F4C9F11FE166F5633D3</vt:lpwstr>
  </property>
  <property fmtid="{D5CDD505-2E9C-101B-9397-08002B2CF9AE}" pid="3" name="SC Sweden Topic">
    <vt:lpwstr/>
  </property>
  <property fmtid="{D5CDD505-2E9C-101B-9397-08002B2CF9AE}" pid="4" name="MediaServiceImageTags">
    <vt:lpwstr/>
  </property>
  <property fmtid="{D5CDD505-2E9C-101B-9397-08002B2CF9AE}" pid="5" name="SC Sweden Location">
    <vt:lpwstr/>
  </property>
  <property fmtid="{D5CDD505-2E9C-101B-9397-08002B2CF9AE}" pid="6" name="SC Sweden Department">
    <vt:lpwstr>13;#Kommunikation och Insamling|023f9a7e-10da-44a3-9392-561a92d387a7</vt:lpwstr>
  </property>
  <property fmtid="{D5CDD505-2E9C-101B-9397-08002B2CF9AE}" pid="7" name="lcf76f155ced4ddcb4097134ff3c332f">
    <vt:lpwstr/>
  </property>
  <property fmtid="{D5CDD505-2E9C-101B-9397-08002B2CF9AE}" pid="8" name="Document type">
    <vt:lpwstr>14;#Mallar|a504c005-2948-42bb-8c75-558869c92acb</vt:lpwstr>
  </property>
  <property fmtid="{D5CDD505-2E9C-101B-9397-08002B2CF9AE}" pid="9" name="SharedWithUsers">
    <vt:lpwstr>469;#Grenstedt, Elisabet</vt:lpwstr>
  </property>
</Properties>
</file>