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259" r:id="rId3"/>
    <p:sldId id="532" r:id="rId4"/>
    <p:sldId id="517" r:id="rId5"/>
    <p:sldId id="529" r:id="rId6"/>
    <p:sldId id="530" r:id="rId7"/>
    <p:sldId id="531" r:id="rId8"/>
    <p:sldId id="513" r:id="rId9"/>
    <p:sldId id="424" r:id="rId10"/>
    <p:sldId id="533" r:id="rId11"/>
    <p:sldId id="479" r:id="rId12"/>
    <p:sldId id="389" r:id="rId13"/>
    <p:sldId id="521" r:id="rId14"/>
    <p:sldId id="522" r:id="rId15"/>
    <p:sldId id="523" r:id="rId16"/>
    <p:sldId id="524" r:id="rId17"/>
    <p:sldId id="525" r:id="rId18"/>
    <p:sldId id="526" r:id="rId19"/>
    <p:sldId id="527" r:id="rId20"/>
    <p:sldId id="480" r:id="rId21"/>
    <p:sldId id="484" r:id="rId22"/>
    <p:sldId id="548" r:id="rId23"/>
    <p:sldId id="485" r:id="rId24"/>
    <p:sldId id="549" r:id="rId25"/>
    <p:sldId id="550" r:id="rId26"/>
    <p:sldId id="492" r:id="rId27"/>
    <p:sldId id="493" r:id="rId28"/>
    <p:sldId id="392" r:id="rId29"/>
    <p:sldId id="534" r:id="rId30"/>
    <p:sldId id="544" r:id="rId31"/>
    <p:sldId id="537" r:id="rId32"/>
    <p:sldId id="538" r:id="rId33"/>
    <p:sldId id="539" r:id="rId34"/>
    <p:sldId id="452" r:id="rId35"/>
    <p:sldId id="535" r:id="rId36"/>
    <p:sldId id="536" r:id="rId37"/>
    <p:sldId id="475" r:id="rId38"/>
    <p:sldId id="540" r:id="rId39"/>
    <p:sldId id="474" r:id="rId40"/>
    <p:sldId id="542" r:id="rId41"/>
    <p:sldId id="545" r:id="rId42"/>
    <p:sldId id="507" r:id="rId4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479">
          <p15:clr>
            <a:srgbClr val="A4A3A4"/>
          </p15:clr>
        </p15:guide>
        <p15:guide id="4" pos="10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87375F-6196-41B9-810D-06CA8DC36629}" v="1" dt="2022-11-24T12:23:28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1" autoAdjust="0"/>
    <p:restoredTop sz="99045" autoAdjust="0"/>
  </p:normalViewPr>
  <p:slideViewPr>
    <p:cSldViewPr snapToObjects="1">
      <p:cViewPr varScale="1">
        <p:scale>
          <a:sx n="114" d="100"/>
          <a:sy n="114" d="100"/>
        </p:scale>
        <p:origin x="438" y="102"/>
      </p:cViewPr>
      <p:guideLst>
        <p:guide orient="horz" pos="2043"/>
        <p:guide pos="3840"/>
        <p:guide orient="horz" pos="479"/>
        <p:guide pos="1008"/>
      </p:guideLst>
    </p:cSldViewPr>
  </p:slideViewPr>
  <p:outlineViewPr>
    <p:cViewPr>
      <p:scale>
        <a:sx n="33" d="100"/>
        <a:sy n="33" d="100"/>
      </p:scale>
      <p:origin x="0" y="20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e Ordförande Malmö" userId="S::vordf.lf.malmo@medlem.rb.se::1adf3300-b6c3-483d-8a0b-00e40f669867" providerId="AD" clId="Web-{3F51D13B-7FC9-435B-824A-7B56C52A9631}"/>
    <pc:docChg chg="modSld">
      <pc:chgData name="Vice Ordförande Malmö" userId="S::vordf.lf.malmo@medlem.rb.se::1adf3300-b6c3-483d-8a0b-00e40f669867" providerId="AD" clId="Web-{3F51D13B-7FC9-435B-824A-7B56C52A9631}" dt="2019-11-15T10:56:48.755" v="3" actId="20577"/>
      <pc:docMkLst>
        <pc:docMk/>
      </pc:docMkLst>
      <pc:sldChg chg="modSp">
        <pc:chgData name="Vice Ordförande Malmö" userId="S::vordf.lf.malmo@medlem.rb.se::1adf3300-b6c3-483d-8a0b-00e40f669867" providerId="AD" clId="Web-{3F51D13B-7FC9-435B-824A-7B56C52A9631}" dt="2019-11-15T10:56:48.755" v="2" actId="20577"/>
        <pc:sldMkLst>
          <pc:docMk/>
          <pc:sldMk cId="298829179" sldId="296"/>
        </pc:sldMkLst>
        <pc:spChg chg="mod">
          <ac:chgData name="Vice Ordförande Malmö" userId="S::vordf.lf.malmo@medlem.rb.se::1adf3300-b6c3-483d-8a0b-00e40f669867" providerId="AD" clId="Web-{3F51D13B-7FC9-435B-824A-7B56C52A9631}" dt="2019-11-15T10:56:48.755" v="2" actId="20577"/>
          <ac:spMkLst>
            <pc:docMk/>
            <pc:sldMk cId="298829179" sldId="296"/>
            <ac:spMk id="3" creationId="{00000000-0000-0000-0000-000000000000}"/>
          </ac:spMkLst>
        </pc:spChg>
      </pc:sldChg>
    </pc:docChg>
  </pc:docChgLst>
  <pc:docChgLst>
    <pc:chgData name="Rodolfo Zuniga" userId="S::rodolfo.zuniga@medlem.rb.se::0ec194d2-35e3-4f70-93cf-a3d50a7282d1" providerId="AD" clId="Web-{2F0B749A-D97D-4340-81B8-B219A02C27F3}"/>
    <pc:docChg chg="addSld modSld">
      <pc:chgData name="Rodolfo Zuniga" userId="S::rodolfo.zuniga@medlem.rb.se::0ec194d2-35e3-4f70-93cf-a3d50a7282d1" providerId="AD" clId="Web-{2F0B749A-D97D-4340-81B8-B219A02C27F3}" dt="2019-11-14T08:54:50.242" v="8" actId="14100"/>
      <pc:docMkLst>
        <pc:docMk/>
      </pc:docMkLst>
      <pc:sldChg chg="addSp delSp modSp">
        <pc:chgData name="Rodolfo Zuniga" userId="S::rodolfo.zuniga@medlem.rb.se::0ec194d2-35e3-4f70-93cf-a3d50a7282d1" providerId="AD" clId="Web-{2F0B749A-D97D-4340-81B8-B219A02C27F3}" dt="2019-11-14T08:54:22.397" v="4" actId="14100"/>
        <pc:sldMkLst>
          <pc:docMk/>
          <pc:sldMk cId="3633668370" sldId="297"/>
        </pc:sldMkLst>
        <pc:spChg chg="del">
          <ac:chgData name="Rodolfo Zuniga" userId="S::rodolfo.zuniga@medlem.rb.se::0ec194d2-35e3-4f70-93cf-a3d50a7282d1" providerId="AD" clId="Web-{2F0B749A-D97D-4340-81B8-B219A02C27F3}" dt="2019-11-14T08:54:22.194" v="2"/>
          <ac:spMkLst>
            <pc:docMk/>
            <pc:sldMk cId="3633668370" sldId="297"/>
            <ac:spMk id="2" creationId="{00000000-0000-0000-0000-000000000000}"/>
          </ac:spMkLst>
        </pc:spChg>
        <pc:spChg chg="add mod">
          <ac:chgData name="Rodolfo Zuniga" userId="S::rodolfo.zuniga@medlem.rb.se::0ec194d2-35e3-4f70-93cf-a3d50a7282d1" providerId="AD" clId="Web-{2F0B749A-D97D-4340-81B8-B219A02C27F3}" dt="2019-11-14T08:54:22.194" v="2"/>
          <ac:spMkLst>
            <pc:docMk/>
            <pc:sldMk cId="3633668370" sldId="297"/>
            <ac:spMk id="6" creationId="{E38226DB-9BDE-4A7D-B78E-18F2D7D3A504}"/>
          </ac:spMkLst>
        </pc:spChg>
        <pc:picChg chg="add mod">
          <ac:chgData name="Rodolfo Zuniga" userId="S::rodolfo.zuniga@medlem.rb.se::0ec194d2-35e3-4f70-93cf-a3d50a7282d1" providerId="AD" clId="Web-{2F0B749A-D97D-4340-81B8-B219A02C27F3}" dt="2019-11-14T08:54:22.397" v="4" actId="14100"/>
          <ac:picMkLst>
            <pc:docMk/>
            <pc:sldMk cId="3633668370" sldId="297"/>
            <ac:picMk id="3" creationId="{0688CB50-840C-45EF-AC69-61BC455404D5}"/>
          </ac:picMkLst>
        </pc:picChg>
      </pc:sldChg>
      <pc:sldChg chg="addSp modSp new">
        <pc:chgData name="Rodolfo Zuniga" userId="S::rodolfo.zuniga@medlem.rb.se::0ec194d2-35e3-4f70-93cf-a3d50a7282d1" providerId="AD" clId="Web-{2F0B749A-D97D-4340-81B8-B219A02C27F3}" dt="2019-11-14T08:54:50.242" v="8" actId="14100"/>
        <pc:sldMkLst>
          <pc:docMk/>
          <pc:sldMk cId="1343176128" sldId="305"/>
        </pc:sldMkLst>
        <pc:picChg chg="add mod">
          <ac:chgData name="Rodolfo Zuniga" userId="S::rodolfo.zuniga@medlem.rb.se::0ec194d2-35e3-4f70-93cf-a3d50a7282d1" providerId="AD" clId="Web-{2F0B749A-D97D-4340-81B8-B219A02C27F3}" dt="2019-11-14T08:54:50.242" v="8" actId="14100"/>
          <ac:picMkLst>
            <pc:docMk/>
            <pc:sldMk cId="1343176128" sldId="305"/>
            <ac:picMk id="2" creationId="{A462238A-2519-4F9F-AF6A-9E65C55FA9D3}"/>
          </ac:picMkLst>
        </pc:picChg>
      </pc:sldChg>
    </pc:docChg>
  </pc:docChgLst>
  <pc:docChgLst>
    <pc:chgData name="Vice Ordförande Malmö" userId="S::vordf.lf.malmo@medlem.rb.se::1adf3300-b6c3-483d-8a0b-00e40f669867" providerId="AD" clId="Web-{2413AC61-D2E1-4951-8C7F-446873396D0E}"/>
    <pc:docChg chg="addSld delSld modSld sldOrd">
      <pc:chgData name="Vice Ordförande Malmö" userId="S::vordf.lf.malmo@medlem.rb.se::1adf3300-b6c3-483d-8a0b-00e40f669867" providerId="AD" clId="Web-{2413AC61-D2E1-4951-8C7F-446873396D0E}" dt="2019-11-15T10:03:49.037" v="58"/>
      <pc:docMkLst>
        <pc:docMk/>
      </pc:docMkLst>
      <pc:sldChg chg="modSp">
        <pc:chgData name="Vice Ordförande Malmö" userId="S::vordf.lf.malmo@medlem.rb.se::1adf3300-b6c3-483d-8a0b-00e40f669867" providerId="AD" clId="Web-{2413AC61-D2E1-4951-8C7F-446873396D0E}" dt="2019-11-15T10:02:02.161" v="56" actId="20577"/>
        <pc:sldMkLst>
          <pc:docMk/>
          <pc:sldMk cId="298829179" sldId="296"/>
        </pc:sldMkLst>
        <pc:spChg chg="mod">
          <ac:chgData name="Vice Ordförande Malmö" userId="S::vordf.lf.malmo@medlem.rb.se::1adf3300-b6c3-483d-8a0b-00e40f669867" providerId="AD" clId="Web-{2413AC61-D2E1-4951-8C7F-446873396D0E}" dt="2019-11-15T10:01:44.567" v="32" actId="20577"/>
          <ac:spMkLst>
            <pc:docMk/>
            <pc:sldMk cId="298829179" sldId="296"/>
            <ac:spMk id="2" creationId="{00000000-0000-0000-0000-000000000000}"/>
          </ac:spMkLst>
        </pc:spChg>
        <pc:spChg chg="mod">
          <ac:chgData name="Vice Ordförande Malmö" userId="S::vordf.lf.malmo@medlem.rb.se::1adf3300-b6c3-483d-8a0b-00e40f669867" providerId="AD" clId="Web-{2413AC61-D2E1-4951-8C7F-446873396D0E}" dt="2019-11-15T10:02:02.161" v="56" actId="20577"/>
          <ac:spMkLst>
            <pc:docMk/>
            <pc:sldMk cId="298829179" sldId="296"/>
            <ac:spMk id="3" creationId="{00000000-0000-0000-0000-000000000000}"/>
          </ac:spMkLst>
        </pc:spChg>
      </pc:sldChg>
      <pc:sldChg chg="addSp modSp new mod setBg">
        <pc:chgData name="Vice Ordförande Malmö" userId="S::vordf.lf.malmo@medlem.rb.se::1adf3300-b6c3-483d-8a0b-00e40f669867" providerId="AD" clId="Web-{2413AC61-D2E1-4951-8C7F-446873396D0E}" dt="2019-11-15T10:03:49.037" v="58"/>
        <pc:sldMkLst>
          <pc:docMk/>
          <pc:sldMk cId="391556287" sldId="306"/>
        </pc:sldMkLst>
        <pc:picChg chg="add mod">
          <ac:chgData name="Vice Ordförande Malmö" userId="S::vordf.lf.malmo@medlem.rb.se::1adf3300-b6c3-483d-8a0b-00e40f669867" providerId="AD" clId="Web-{2413AC61-D2E1-4951-8C7F-446873396D0E}" dt="2019-11-15T10:03:49.037" v="58"/>
          <ac:picMkLst>
            <pc:docMk/>
            <pc:sldMk cId="391556287" sldId="306"/>
            <ac:picMk id="2" creationId="{9E2E6D49-B804-461B-B102-755EC30174E6}"/>
          </ac:picMkLst>
        </pc:picChg>
      </pc:sldChg>
      <pc:sldChg chg="addSp modSp new ord">
        <pc:chgData name="Vice Ordförande Malmö" userId="S::vordf.lf.malmo@medlem.rb.se::1adf3300-b6c3-483d-8a0b-00e40f669867" providerId="AD" clId="Web-{2413AC61-D2E1-4951-8C7F-446873396D0E}" dt="2019-11-15T09:47:46.793" v="18" actId="14100"/>
        <pc:sldMkLst>
          <pc:docMk/>
          <pc:sldMk cId="1612878838" sldId="307"/>
        </pc:sldMkLst>
        <pc:picChg chg="add mod">
          <ac:chgData name="Vice Ordförande Malmö" userId="S::vordf.lf.malmo@medlem.rb.se::1adf3300-b6c3-483d-8a0b-00e40f669867" providerId="AD" clId="Web-{2413AC61-D2E1-4951-8C7F-446873396D0E}" dt="2019-11-15T09:47:46.793" v="18" actId="14100"/>
          <ac:picMkLst>
            <pc:docMk/>
            <pc:sldMk cId="1612878838" sldId="307"/>
            <ac:picMk id="2" creationId="{704CAD56-C5DB-4B43-869A-FDD642A56F2F}"/>
          </ac:picMkLst>
        </pc:picChg>
      </pc:sldChg>
      <pc:sldChg chg="new del">
        <pc:chgData name="Vice Ordförande Malmö" userId="S::vordf.lf.malmo@medlem.rb.se::1adf3300-b6c3-483d-8a0b-00e40f669867" providerId="AD" clId="Web-{2413AC61-D2E1-4951-8C7F-446873396D0E}" dt="2019-11-15T09:41:34.618" v="4"/>
        <pc:sldMkLst>
          <pc:docMk/>
          <pc:sldMk cId="2258697055" sldId="307"/>
        </pc:sldMkLst>
      </pc:sldChg>
      <pc:sldChg chg="new del">
        <pc:chgData name="Vice Ordförande Malmö" userId="S::vordf.lf.malmo@medlem.rb.se::1adf3300-b6c3-483d-8a0b-00e40f669867" providerId="AD" clId="Web-{2413AC61-D2E1-4951-8C7F-446873396D0E}" dt="2019-11-15T09:41:27.492" v="3"/>
        <pc:sldMkLst>
          <pc:docMk/>
          <pc:sldMk cId="1565259820" sldId="308"/>
        </pc:sldMkLst>
      </pc:sldChg>
      <pc:sldChg chg="addSp modSp new">
        <pc:chgData name="Vice Ordförande Malmö" userId="S::vordf.lf.malmo@medlem.rb.se::1adf3300-b6c3-483d-8a0b-00e40f669867" providerId="AD" clId="Web-{2413AC61-D2E1-4951-8C7F-446873396D0E}" dt="2019-11-15T09:54:25.375" v="21" actId="14100"/>
        <pc:sldMkLst>
          <pc:docMk/>
          <pc:sldMk cId="3033586915" sldId="308"/>
        </pc:sldMkLst>
        <pc:picChg chg="add mod">
          <ac:chgData name="Vice Ordförande Malmö" userId="S::vordf.lf.malmo@medlem.rb.se::1adf3300-b6c3-483d-8a0b-00e40f669867" providerId="AD" clId="Web-{2413AC61-D2E1-4951-8C7F-446873396D0E}" dt="2019-11-15T09:54:25.375" v="21" actId="14100"/>
          <ac:picMkLst>
            <pc:docMk/>
            <pc:sldMk cId="3033586915" sldId="308"/>
            <ac:picMk id="2" creationId="{0A61E072-6D1E-4DB6-AD1A-9EF98650131E}"/>
          </ac:picMkLst>
        </pc:picChg>
      </pc:sldChg>
      <pc:sldChg chg="addSp modSp new">
        <pc:chgData name="Vice Ordförande Malmö" userId="S::vordf.lf.malmo@medlem.rb.se::1adf3300-b6c3-483d-8a0b-00e40f669867" providerId="AD" clId="Web-{2413AC61-D2E1-4951-8C7F-446873396D0E}" dt="2019-11-15T09:55:36.923" v="25" actId="14100"/>
        <pc:sldMkLst>
          <pc:docMk/>
          <pc:sldMk cId="2542372046" sldId="309"/>
        </pc:sldMkLst>
        <pc:picChg chg="add mod">
          <ac:chgData name="Vice Ordförande Malmö" userId="S::vordf.lf.malmo@medlem.rb.se::1adf3300-b6c3-483d-8a0b-00e40f669867" providerId="AD" clId="Web-{2413AC61-D2E1-4951-8C7F-446873396D0E}" dt="2019-11-15T09:55:36.923" v="25" actId="14100"/>
          <ac:picMkLst>
            <pc:docMk/>
            <pc:sldMk cId="2542372046" sldId="309"/>
            <ac:picMk id="2" creationId="{2CEC3D49-5991-4DA6-97F5-4065EAF1403B}"/>
          </ac:picMkLst>
        </pc:picChg>
      </pc:sldChg>
      <pc:sldChg chg="addSp modSp new">
        <pc:chgData name="Vice Ordförande Malmö" userId="S::vordf.lf.malmo@medlem.rb.se::1adf3300-b6c3-483d-8a0b-00e40f669867" providerId="AD" clId="Web-{2413AC61-D2E1-4951-8C7F-446873396D0E}" dt="2019-11-15T09:57:19.767" v="29" actId="14100"/>
        <pc:sldMkLst>
          <pc:docMk/>
          <pc:sldMk cId="242303819" sldId="310"/>
        </pc:sldMkLst>
        <pc:picChg chg="add mod">
          <ac:chgData name="Vice Ordförande Malmö" userId="S::vordf.lf.malmo@medlem.rb.se::1adf3300-b6c3-483d-8a0b-00e40f669867" providerId="AD" clId="Web-{2413AC61-D2E1-4951-8C7F-446873396D0E}" dt="2019-11-15T09:57:19.767" v="29" actId="14100"/>
          <ac:picMkLst>
            <pc:docMk/>
            <pc:sldMk cId="242303819" sldId="310"/>
            <ac:picMk id="2" creationId="{054212FE-04AD-4B3E-8966-1C8A2368AF6C}"/>
          </ac:picMkLst>
        </pc:picChg>
      </pc:sldChg>
    </pc:docChg>
  </pc:docChgLst>
  <pc:docChgLst>
    <pc:chgData name="Rodolfo Zuniga" userId="S::rodolfo.zuniga@medlem.rb.se::0ec194d2-35e3-4f70-93cf-a3d50a7282d1" providerId="AD" clId="Web-{291EB5ED-3F5F-4C3E-9F78-DB060C1125F7}"/>
    <pc:docChg chg="modSld">
      <pc:chgData name="Rodolfo Zuniga" userId="S::rodolfo.zuniga@medlem.rb.se::0ec194d2-35e3-4f70-93cf-a3d50a7282d1" providerId="AD" clId="Web-{291EB5ED-3F5F-4C3E-9F78-DB060C1125F7}" dt="2019-11-14T09:03:15.094" v="0"/>
      <pc:docMkLst>
        <pc:docMk/>
      </pc:docMkLst>
      <pc:sldChg chg="delSp">
        <pc:chgData name="Rodolfo Zuniga" userId="S::rodolfo.zuniga@medlem.rb.se::0ec194d2-35e3-4f70-93cf-a3d50a7282d1" providerId="AD" clId="Web-{291EB5ED-3F5F-4C3E-9F78-DB060C1125F7}" dt="2019-11-14T09:03:15.094" v="0"/>
        <pc:sldMkLst>
          <pc:docMk/>
          <pc:sldMk cId="3633668370" sldId="297"/>
        </pc:sldMkLst>
        <pc:spChg chg="del">
          <ac:chgData name="Rodolfo Zuniga" userId="S::rodolfo.zuniga@medlem.rb.se::0ec194d2-35e3-4f70-93cf-a3d50a7282d1" providerId="AD" clId="Web-{291EB5ED-3F5F-4C3E-9F78-DB060C1125F7}" dt="2019-11-14T09:03:15.094" v="0"/>
          <ac:spMkLst>
            <pc:docMk/>
            <pc:sldMk cId="3633668370" sldId="297"/>
            <ac:spMk id="6" creationId="{E38226DB-9BDE-4A7D-B78E-18F2D7D3A50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5032B-82D8-374B-A956-C49727F3F60B}" type="datetimeFigureOut">
              <a:rPr lang="sv-SE" smtClean="0"/>
              <a:t>2022-11-24</a:t>
            </a:fld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9DD6-BBF2-2B4E-B88C-6144B6D9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562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5DE2F-E3AD-A54E-B3F4-5C5C82CB6618}" type="datetimeFigureOut">
              <a:rPr lang="sv-SE" smtClean="0"/>
              <a:t>2022-11-24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B2620-1A3A-A947-89A2-768FB3CDC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98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90F2-1C0D-714C-8E70-9FEE0A9E94AF}" type="datetime1">
              <a:rPr lang="sv-SE" smtClean="0"/>
              <a:t>2022-11-24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038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A5FE-08DF-514C-9E29-ABB97333EE00}" type="datetime1">
              <a:rPr lang="sv-SE" smtClean="0"/>
              <a:t>2022-11-24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477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E107-4CB3-AE42-BAC1-4034BED6E2C0}" type="datetime1">
              <a:rPr lang="sv-SE" smtClean="0"/>
              <a:t>2022-11-24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939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ädda Bar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9"/>
          </a:p>
        </p:txBody>
      </p:sp>
      <p:sp>
        <p:nvSpPr>
          <p:cNvPr id="10" name="Rounded Rectangle 11"/>
          <p:cNvSpPr/>
          <p:nvPr userDrawn="1"/>
        </p:nvSpPr>
        <p:spPr>
          <a:xfrm>
            <a:off x="2862445" y="1869897"/>
            <a:ext cx="6467112" cy="1939400"/>
          </a:xfrm>
          <a:prstGeom prst="roundRect">
            <a:avLst>
              <a:gd name="adj" fmla="val 8552"/>
            </a:avLst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540" b="1" i="0">
              <a:solidFill>
                <a:srgbClr val="222221"/>
              </a:solidFill>
              <a:latin typeface="TradeGothic LT CondEighteen"/>
              <a:cs typeface="TradeGothic LT CondEighteen"/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44" y="1869897"/>
            <a:ext cx="6467112" cy="19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0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"/>
            <a:ext cx="12192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9"/>
          </a:p>
        </p:txBody>
      </p:sp>
      <p:sp>
        <p:nvSpPr>
          <p:cNvPr id="13" name="Rectangle 13"/>
          <p:cNvSpPr/>
          <p:nvPr userDrawn="1"/>
        </p:nvSpPr>
        <p:spPr>
          <a:xfrm>
            <a:off x="208411" y="149795"/>
            <a:ext cx="11766495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863" y="1600202"/>
            <a:ext cx="11034836" cy="454790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211668" indent="-211668">
              <a:buClr>
                <a:schemeClr val="tx2"/>
              </a:buClr>
              <a:buFont typeface="Arial"/>
              <a:buChar char="•"/>
              <a:defRPr sz="1429"/>
            </a:lvl2pPr>
            <a:lvl3pPr marL="211668" indent="-211668">
              <a:defRPr sz="1429"/>
            </a:lvl3pPr>
            <a:lvl4pPr marL="211668" indent="-211668">
              <a:buClr>
                <a:schemeClr val="tx2"/>
              </a:buClr>
              <a:buFont typeface="Arial"/>
              <a:buChar char="•"/>
              <a:defRPr sz="1429"/>
            </a:lvl4pPr>
            <a:lvl5pPr marL="211668" indent="-211668">
              <a:defRPr sz="1429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99AC9-C42E-7349-9829-5477FC7B1F39}" type="datetime1">
              <a:rPr lang="sv-SE" smtClean="0"/>
              <a:t>2022-11-24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3288541" y="6432216"/>
            <a:ext cx="8685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8520499" y="6432216"/>
            <a:ext cx="8685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6329139"/>
            <a:ext cx="1724568" cy="51717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66351" y="310836"/>
            <a:ext cx="11043524" cy="861472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3810" b="0" i="0" cap="none">
                <a:solidFill>
                  <a:schemeClr val="tx1"/>
                </a:solidFill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åståen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547556" y="4233416"/>
            <a:ext cx="3005179" cy="625148"/>
          </a:xfrm>
          <a:prstGeom prst="roundRect">
            <a:avLst>
              <a:gd name="adj" fmla="val 7650"/>
            </a:avLst>
          </a:prstGeom>
        </p:spPr>
        <p:txBody>
          <a:bodyPr/>
          <a:lstStyle>
            <a:lvl1pPr>
              <a:defRPr>
                <a:solidFill>
                  <a:srgbClr val="222221"/>
                </a:solidFill>
                <a:latin typeface="Gill Sans Infant Std" pitchFamily="34" charset="0"/>
              </a:defRPr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4DA6-DA7F-D243-85FD-055B84B273B5}" type="datetime1">
              <a:rPr lang="sv-SE" smtClean="0"/>
              <a:t>2022-11-24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080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5DF-47FE-FC4D-98B7-5F1AA8B72C18}" type="datetime1">
              <a:rPr lang="sv-SE" smtClean="0"/>
              <a:t>2022-11-24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552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5377-60FC-4C4A-A487-35B8974BA0FC}" type="datetime1">
              <a:rPr lang="sv-SE" smtClean="0"/>
              <a:t>2022-11-24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84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1EAB-BAA8-DB44-9FF9-D6CB3E330156}" type="datetime1">
              <a:rPr lang="sv-SE" smtClean="0"/>
              <a:t>2022-11-24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685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7297-76FC-184C-B0EC-6DCA0E822873}" type="datetime1">
              <a:rPr lang="sv-SE" smtClean="0"/>
              <a:t>2022-11-24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460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AE1D-0D0F-DA43-AEFE-2B1B9E3DCE6B}" type="datetime1">
              <a:rPr lang="sv-SE" smtClean="0"/>
              <a:t>2022-11-24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851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DE49-592B-CA48-B345-647EF6A1FD11}" type="datetime1">
              <a:rPr lang="sv-SE" smtClean="0"/>
              <a:t>2022-11-24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609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CCA9-857F-454B-B014-B3F7F35431F5}" type="datetime1">
              <a:rPr lang="sv-SE" smtClean="0"/>
              <a:t>2022-11-24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424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08CFC-D479-064F-8779-908E2CBBE4EC}" type="datetime1">
              <a:rPr lang="sv-SE" smtClean="0"/>
              <a:t>2022-11-24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FE49E-C5D8-4B42-8375-65E2D51EA1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813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ordf.lf.xxx@medlem.rb.se" TargetMode="External"/><Relationship Id="rId7" Type="http://schemas.openxmlformats.org/officeDocument/2006/relationships/hyperlink" Target="mailto:valb.lf.xxx@medlem.rb.se" TargetMode="External"/><Relationship Id="rId2" Type="http://schemas.openxmlformats.org/officeDocument/2006/relationships/hyperlink" Target="mailto:lf.xxx@medlem.rb.se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kassor.lf.xxx@medlem.rb.se" TargetMode="External"/><Relationship Id="rId5" Type="http://schemas.openxmlformats.org/officeDocument/2006/relationships/hyperlink" Target="mailto:Sekr.lf.xxx@medlem.rb.se" TargetMode="External"/><Relationship Id="rId4" Type="http://schemas.openxmlformats.org/officeDocument/2006/relationships/hyperlink" Target="mailto:vordf.lf.xxx@medlem.rb.s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lf.xxx@medlem.rb.se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office.co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valb.lf.xxx@medlem.rb.se" TargetMode="External"/><Relationship Id="rId3" Type="http://schemas.openxmlformats.org/officeDocument/2006/relationships/hyperlink" Target="mailto:lf.xxx@medlem.rb.se" TargetMode="External"/><Relationship Id="rId7" Type="http://schemas.openxmlformats.org/officeDocument/2006/relationships/hyperlink" Target="mailto:kassor.lf.xxx@medlem.rb.s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ekr.lf.xxx@medlem.rb.se" TargetMode="External"/><Relationship Id="rId5" Type="http://schemas.openxmlformats.org/officeDocument/2006/relationships/hyperlink" Target="mailto:vordf.lf.xxx@medlem.rb.se" TargetMode="External"/><Relationship Id="rId4" Type="http://schemas.openxmlformats.org/officeDocument/2006/relationships/hyperlink" Target="mailto:ordf.lf.xxx@medlem.rb.s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ordf.lf.malmo@medlem.rb.se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medlem@rb.se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6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593245" y="1371600"/>
            <a:ext cx="11034836" cy="4547903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 err="1"/>
              <a:t>Lokalförening</a:t>
            </a:r>
            <a:r>
              <a:rPr lang="en-US" sz="3600" b="1" dirty="0"/>
              <a:t> </a:t>
            </a:r>
            <a:r>
              <a:rPr lang="en-US" dirty="0"/>
              <a:t>				</a:t>
            </a:r>
            <a:r>
              <a:rPr lang="en-US" sz="4000" b="1" dirty="0" err="1"/>
              <a:t>För</a:t>
            </a:r>
            <a:r>
              <a:rPr lang="en-US" sz="4000" b="1" dirty="0"/>
              <a:t> </a:t>
            </a:r>
            <a:r>
              <a:rPr lang="en-US" sz="4000" b="1" dirty="0" err="1"/>
              <a:t>Distrikt</a:t>
            </a:r>
            <a:r>
              <a:rPr lang="en-US" sz="4000" b="1" dirty="0"/>
              <a:t> </a:t>
            </a:r>
            <a:r>
              <a:rPr lang="en-US" sz="4000" b="1" dirty="0" err="1"/>
              <a:t>byts</a:t>
            </a:r>
            <a:r>
              <a:rPr lang="en-US" sz="4000" b="1" dirty="0"/>
              <a:t> lf mot </a:t>
            </a:r>
            <a:r>
              <a:rPr lang="en-US" sz="4000" b="1" dirty="0" err="1"/>
              <a:t>df</a:t>
            </a:r>
            <a:r>
              <a:rPr lang="en-US" sz="4000" b="1" dirty="0"/>
              <a:t>	</a:t>
            </a:r>
            <a:r>
              <a:rPr lang="en-US" dirty="0"/>
              <a:t>			</a:t>
            </a:r>
            <a:endParaRPr lang="en-US" sz="3600" b="1" dirty="0"/>
          </a:p>
          <a:p>
            <a:r>
              <a:rPr lang="en-US" b="1" dirty="0" err="1">
                <a:ea typeface="+mn-lt"/>
                <a:cs typeface="+mn-lt"/>
              </a:rPr>
              <a:t>Generellt</a:t>
            </a:r>
            <a:r>
              <a:rPr lang="en-US" b="1" dirty="0">
                <a:ea typeface="+mn-lt"/>
                <a:cs typeface="+mn-lt"/>
              </a:rPr>
              <a:t>						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2"/>
              </a:rPr>
              <a:t>lf.xxx@medlem.rb.se</a:t>
            </a:r>
            <a:r>
              <a:rPr lang="en-US" dirty="0">
                <a:ea typeface="+mn-lt"/>
                <a:cs typeface="+mn-lt"/>
              </a:rPr>
              <a:t>			Den </a:t>
            </a:r>
            <a:r>
              <a:rPr lang="en-US" dirty="0" err="1">
                <a:ea typeface="+mn-lt"/>
                <a:cs typeface="+mn-lt"/>
              </a:rPr>
              <a:t>generella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adressen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delas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av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flera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r>
              <a:rPr lang="en-US" b="1" dirty="0" err="1">
                <a:ea typeface="+mn-lt"/>
                <a:cs typeface="+mn-lt"/>
              </a:rPr>
              <a:t>Förtroendevalda</a:t>
            </a:r>
            <a:r>
              <a:rPr lang="en-US" b="1" dirty="0">
                <a:ea typeface="+mn-lt"/>
                <a:cs typeface="+mn-lt"/>
              </a:rPr>
              <a:t>				Den </a:t>
            </a:r>
            <a:r>
              <a:rPr lang="en-US" b="1" dirty="0" err="1">
                <a:ea typeface="+mn-lt"/>
                <a:cs typeface="+mn-lt"/>
              </a:rPr>
              <a:t>ger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inte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tillgång</a:t>
            </a:r>
            <a:r>
              <a:rPr lang="en-US" b="1" dirty="0">
                <a:ea typeface="+mn-lt"/>
                <a:cs typeface="+mn-lt"/>
              </a:rPr>
              <a:t> till </a:t>
            </a:r>
            <a:r>
              <a:rPr lang="en-US" b="1" dirty="0" err="1">
                <a:ea typeface="+mn-lt"/>
                <a:cs typeface="+mn-lt"/>
              </a:rPr>
              <a:t>medlemsregistret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3"/>
              </a:rPr>
              <a:t>ordf.lf.xxx@medlem.rb.se</a:t>
            </a:r>
            <a:r>
              <a:rPr lang="en-US" dirty="0">
                <a:ea typeface="+mn-lt"/>
                <a:cs typeface="+mn-lt"/>
              </a:rPr>
              <a:t>			</a:t>
            </a:r>
            <a:r>
              <a:rPr lang="en-US" b="1" dirty="0">
                <a:ea typeface="+mn-lt"/>
                <a:cs typeface="+mn-lt"/>
              </a:rPr>
              <a:t>Den </a:t>
            </a:r>
            <a:r>
              <a:rPr lang="en-US" b="1" dirty="0" err="1">
                <a:ea typeface="+mn-lt"/>
                <a:cs typeface="+mn-lt"/>
              </a:rPr>
              <a:t>ger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inte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tillgång</a:t>
            </a:r>
            <a:r>
              <a:rPr lang="en-US" b="1" dirty="0">
                <a:ea typeface="+mn-lt"/>
                <a:cs typeface="+mn-lt"/>
              </a:rPr>
              <a:t> till </a:t>
            </a:r>
            <a:r>
              <a:rPr lang="en-US" b="1" dirty="0" err="1">
                <a:ea typeface="+mn-lt"/>
                <a:cs typeface="+mn-lt"/>
              </a:rPr>
              <a:t>styrelseytan</a:t>
            </a:r>
            <a:endParaRPr lang="en-US" b="1" dirty="0"/>
          </a:p>
          <a:p>
            <a:r>
              <a:rPr lang="en-US" dirty="0">
                <a:ea typeface="+mn-lt"/>
                <a:cs typeface="+mn-lt"/>
                <a:hlinkClick r:id="rId4"/>
              </a:rPr>
              <a:t>vordf.lf.xxx@medlem.rb.se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5"/>
              </a:rPr>
              <a:t>Sekr.lf.xxx@medlem.rb.se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6"/>
              </a:rPr>
              <a:t>kassor.lf.xxx@medlem.rb.se</a:t>
            </a:r>
            <a:endParaRPr lang="en-US" dirty="0"/>
          </a:p>
          <a:p>
            <a:endParaRPr lang="en-US" dirty="0"/>
          </a:p>
          <a:p>
            <a:r>
              <a:rPr lang="en-US" b="1" dirty="0" err="1">
                <a:ea typeface="+mn-lt"/>
                <a:cs typeface="+mn-lt"/>
              </a:rPr>
              <a:t>Valberedning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7"/>
              </a:rPr>
              <a:t>valb.lf.xxx@medlem.rb.se</a:t>
            </a:r>
            <a:endParaRPr lang="en-US" dirty="0"/>
          </a:p>
          <a:p>
            <a:endParaRPr lang="en-US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10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Adresser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Lokalförening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29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generella</a:t>
            </a:r>
            <a:r>
              <a:rPr lang="en-US" dirty="0"/>
              <a:t> </a:t>
            </a:r>
            <a:r>
              <a:rPr lang="en-US" dirty="0" err="1"/>
              <a:t>adressen</a:t>
            </a:r>
            <a:r>
              <a:rPr lang="en-US" dirty="0"/>
              <a:t> </a:t>
            </a:r>
            <a:r>
              <a:rPr lang="en-US" dirty="0">
                <a:ea typeface="+mn-lt"/>
                <a:cs typeface="+mn-lt"/>
                <a:hlinkClick r:id="rId2"/>
              </a:rPr>
              <a:t>lf.xxx@medlem.rb.se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är</a:t>
            </a:r>
            <a:r>
              <a:rPr lang="en-US" dirty="0">
                <a:ea typeface="+mn-lt"/>
                <a:cs typeface="+mn-lt"/>
              </a:rPr>
              <a:t> den vi </a:t>
            </a:r>
            <a:r>
              <a:rPr lang="en-US" dirty="0" err="1">
                <a:ea typeface="+mn-lt"/>
                <a:cs typeface="+mn-lt"/>
              </a:rPr>
              <a:t>använder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för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att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kommunicera</a:t>
            </a:r>
            <a:r>
              <a:rPr lang="en-US" dirty="0">
                <a:ea typeface="+mn-lt"/>
                <a:cs typeface="+mn-lt"/>
              </a:rPr>
              <a:t> med </a:t>
            </a:r>
            <a:r>
              <a:rPr lang="en-US" dirty="0" err="1">
                <a:ea typeface="+mn-lt"/>
                <a:cs typeface="+mn-lt"/>
              </a:rPr>
              <a:t>omvärlden</a:t>
            </a:r>
            <a:r>
              <a:rPr lang="en-US" dirty="0">
                <a:ea typeface="+mn-lt"/>
                <a:cs typeface="+mn-lt"/>
              </a:rPr>
              <a:t>, vi </a:t>
            </a:r>
            <a:r>
              <a:rPr lang="en-US" dirty="0" err="1">
                <a:ea typeface="+mn-lt"/>
                <a:cs typeface="+mn-lt"/>
              </a:rPr>
              <a:t>uppger</a:t>
            </a:r>
            <a:r>
              <a:rPr lang="en-US" dirty="0">
                <a:ea typeface="+mn-lt"/>
                <a:cs typeface="+mn-lt"/>
              </a:rPr>
              <a:t> den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artiklar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när</a:t>
            </a:r>
            <a:r>
              <a:rPr lang="en-US" dirty="0">
                <a:ea typeface="+mn-lt"/>
                <a:cs typeface="+mn-lt"/>
              </a:rPr>
              <a:t> vi </a:t>
            </a:r>
            <a:r>
              <a:rPr lang="en-US" dirty="0" err="1">
                <a:ea typeface="+mn-lt"/>
                <a:cs typeface="+mn-lt"/>
              </a:rPr>
              <a:t>värvar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volontärer</a:t>
            </a:r>
            <a:r>
              <a:rPr lang="en-US" dirty="0">
                <a:ea typeface="+mn-lt"/>
                <a:cs typeface="+mn-lt"/>
              </a:rPr>
              <a:t>. </a:t>
            </a:r>
          </a:p>
          <a:p>
            <a:r>
              <a:rPr lang="en-US" dirty="0" err="1">
                <a:ea typeface="+mn-lt"/>
                <a:cs typeface="+mn-lt"/>
              </a:rPr>
              <a:t>Denna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adress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delas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av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flera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r>
              <a:rPr lang="en-US" dirty="0" err="1">
                <a:ea typeface="+mn-lt"/>
                <a:cs typeface="+mn-lt"/>
              </a:rPr>
              <a:t>Mycket</a:t>
            </a:r>
            <a:r>
              <a:rPr lang="en-US" dirty="0">
                <a:ea typeface="+mn-lt"/>
                <a:cs typeface="+mn-lt"/>
              </a:rPr>
              <a:t> information </a:t>
            </a:r>
            <a:r>
              <a:rPr lang="en-US" dirty="0" err="1">
                <a:ea typeface="+mn-lt"/>
                <a:cs typeface="+mn-lt"/>
              </a:rPr>
              <a:t>kommer</a:t>
            </a:r>
            <a:r>
              <a:rPr lang="en-US" dirty="0">
                <a:ea typeface="+mn-lt"/>
                <a:cs typeface="+mn-lt"/>
              </a:rPr>
              <a:t> till </a:t>
            </a:r>
            <a:r>
              <a:rPr lang="en-US" dirty="0" err="1">
                <a:ea typeface="+mn-lt"/>
                <a:cs typeface="+mn-lt"/>
              </a:rPr>
              <a:t>ordförande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och</a:t>
            </a:r>
            <a:r>
              <a:rPr lang="en-US" dirty="0">
                <a:ea typeface="+mn-lt"/>
                <a:cs typeface="+mn-lt"/>
              </a:rPr>
              <a:t> lf </a:t>
            </a:r>
            <a:r>
              <a:rPr lang="en-US" dirty="0" err="1">
                <a:ea typeface="+mn-lt"/>
                <a:cs typeface="+mn-lt"/>
              </a:rPr>
              <a:t>adressen</a:t>
            </a:r>
            <a:r>
              <a:rPr lang="en-US" dirty="0">
                <a:ea typeface="+mn-lt"/>
                <a:cs typeface="+mn-lt"/>
              </a:rPr>
              <a:t>. Ni </a:t>
            </a:r>
            <a:r>
              <a:rPr lang="en-US" dirty="0" err="1">
                <a:ea typeface="+mn-lt"/>
                <a:cs typeface="+mn-lt"/>
              </a:rPr>
              <a:t>bestämmer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hur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sprids</a:t>
            </a:r>
            <a:r>
              <a:rPr lang="en-US" dirty="0">
                <a:ea typeface="+mn-lt"/>
                <a:cs typeface="+mn-lt"/>
              </a:rPr>
              <a:t> till </a:t>
            </a:r>
            <a:r>
              <a:rPr lang="en-US" dirty="0" err="1">
                <a:ea typeface="+mn-lt"/>
                <a:cs typeface="+mn-lt"/>
              </a:rPr>
              <a:t>resten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av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styrelsen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11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Fler</a:t>
            </a:r>
            <a:r>
              <a:rPr lang="en-US" dirty="0"/>
              <a:t> </a:t>
            </a:r>
            <a:r>
              <a:rPr lang="en-US" dirty="0" err="1"/>
              <a:t>än</a:t>
            </a:r>
            <a:r>
              <a:rPr lang="en-US" dirty="0"/>
              <a:t> 5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styrelsen</a:t>
            </a:r>
            <a:r>
              <a:rPr lang="en-US" dirty="0"/>
              <a:t> ??? GDPR??</a:t>
            </a:r>
          </a:p>
        </p:txBody>
      </p:sp>
    </p:spTree>
    <p:extLst>
      <p:ext uri="{BB962C8B-B14F-4D97-AF65-F5344CB8AC3E}">
        <p14:creationId xmlns:p14="http://schemas.microsoft.com/office/powerpoint/2010/main" val="40399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3505200" y="25146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Inloggning</a:t>
            </a:r>
            <a:r>
              <a:rPr lang="en-US" sz="8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7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13</a:t>
            </a:fld>
            <a:endParaRPr lang="sv-SE"/>
          </a:p>
        </p:txBody>
      </p:sp>
      <p:sp>
        <p:nvSpPr>
          <p:cNvPr id="4" name="textruta 3"/>
          <p:cNvSpPr txBox="1"/>
          <p:nvPr/>
        </p:nvSpPr>
        <p:spPr>
          <a:xfrm>
            <a:off x="3884697" y="304800"/>
            <a:ext cx="41939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2"/>
              </a:rPr>
              <a:t>https://www.office.com</a:t>
            </a:r>
            <a:r>
              <a:rPr lang="en-US" sz="3200" dirty="0"/>
              <a:t> 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10058400" cy="5393014"/>
          </a:xfrm>
          <a:prstGeom prst="rect">
            <a:avLst/>
          </a:prstGeom>
        </p:spPr>
      </p:pic>
      <p:sp>
        <p:nvSpPr>
          <p:cNvPr id="3" name="Ellips 2"/>
          <p:cNvSpPr/>
          <p:nvPr/>
        </p:nvSpPr>
        <p:spPr>
          <a:xfrm>
            <a:off x="1524000" y="5638800"/>
            <a:ext cx="16002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6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14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4187"/>
            <a:ext cx="5867399" cy="398502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4" name="Platshållare för innehåll 3"/>
          <p:cNvSpPr txBox="1">
            <a:spLocks/>
          </p:cNvSpPr>
          <p:nvPr/>
        </p:nvSpPr>
        <p:spPr>
          <a:xfrm>
            <a:off x="7543800" y="914400"/>
            <a:ext cx="4343400" cy="368458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ea typeface="+mn-lt"/>
                <a:cs typeface="+mn-lt"/>
              </a:rPr>
              <a:t>Generellt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lf.xxx@medlem.rb.se</a:t>
            </a:r>
            <a:endParaRPr lang="en-US" dirty="0"/>
          </a:p>
          <a:p>
            <a:endParaRPr lang="en-US" dirty="0"/>
          </a:p>
          <a:p>
            <a:r>
              <a:rPr lang="en-US" b="1" dirty="0" err="1">
                <a:ea typeface="+mn-lt"/>
                <a:cs typeface="+mn-lt"/>
              </a:rPr>
              <a:t>Förtroendevalda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4"/>
              </a:rPr>
              <a:t>ordf.lf.xxx@medlem.rb.se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5"/>
              </a:rPr>
              <a:t>vordf.lf.xxx@medlem.rb.se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6"/>
              </a:rPr>
              <a:t>Sekr.lf.xxx@medlem.rb.se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7"/>
              </a:rPr>
              <a:t>kassor.lf.xxx@medlem.rb.se</a:t>
            </a:r>
            <a:endParaRPr lang="en-US" dirty="0"/>
          </a:p>
          <a:p>
            <a:endParaRPr lang="en-US" dirty="0"/>
          </a:p>
          <a:p>
            <a:r>
              <a:rPr lang="en-US" b="1" dirty="0" err="1">
                <a:ea typeface="+mn-lt"/>
                <a:cs typeface="+mn-lt"/>
              </a:rPr>
              <a:t>Valberedning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8"/>
              </a:rPr>
              <a:t>valb.lf.xxx@medlem.rb.se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3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15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1"/>
            <a:ext cx="5638800" cy="398231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9" name="textruta 8"/>
          <p:cNvSpPr txBox="1"/>
          <p:nvPr/>
        </p:nvSpPr>
        <p:spPr>
          <a:xfrm>
            <a:off x="6585284" y="821767"/>
            <a:ext cx="5073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Första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gången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skriver</a:t>
            </a:r>
            <a:r>
              <a:rPr lang="en-US" sz="2400" dirty="0">
                <a:solidFill>
                  <a:srgbClr val="008000"/>
                </a:solidFill>
              </a:rPr>
              <a:t> du </a:t>
            </a:r>
            <a:r>
              <a:rPr lang="en-US" sz="2400" dirty="0" err="1">
                <a:solidFill>
                  <a:srgbClr val="008000"/>
                </a:solidFill>
              </a:rPr>
              <a:t>det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lösenord</a:t>
            </a:r>
            <a:r>
              <a:rPr lang="en-US" sz="2400" dirty="0">
                <a:solidFill>
                  <a:srgbClr val="008000"/>
                </a:solidFill>
              </a:rPr>
              <a:t> du </a:t>
            </a:r>
            <a:r>
              <a:rPr lang="en-US" sz="2400" dirty="0" err="1">
                <a:solidFill>
                  <a:srgbClr val="008000"/>
                </a:solidFill>
              </a:rPr>
              <a:t>fått</a:t>
            </a:r>
            <a:r>
              <a:rPr lang="en-US" sz="2400" dirty="0">
                <a:solidFill>
                  <a:srgbClr val="008000"/>
                </a:solidFill>
              </a:rPr>
              <a:t>.</a:t>
            </a:r>
            <a:br>
              <a:rPr lang="en-US" sz="2400" dirty="0">
                <a:solidFill>
                  <a:srgbClr val="008000"/>
                </a:solidFill>
              </a:rPr>
            </a:br>
            <a:r>
              <a:rPr lang="en-US" sz="2400" dirty="0">
                <a:solidFill>
                  <a:srgbClr val="008000"/>
                </a:solidFill>
              </a:rPr>
              <a:t>Sedan </a:t>
            </a:r>
            <a:r>
              <a:rPr lang="en-US" sz="2400" dirty="0" err="1">
                <a:solidFill>
                  <a:srgbClr val="008000"/>
                </a:solidFill>
              </a:rPr>
              <a:t>kan</a:t>
            </a:r>
            <a:r>
              <a:rPr lang="en-US" sz="2400" dirty="0">
                <a:solidFill>
                  <a:srgbClr val="008000"/>
                </a:solidFill>
              </a:rPr>
              <a:t> du </a:t>
            </a:r>
            <a:r>
              <a:rPr lang="en-US" sz="2400" dirty="0" err="1">
                <a:solidFill>
                  <a:srgbClr val="008000"/>
                </a:solidFill>
              </a:rPr>
              <a:t>byta</a:t>
            </a:r>
            <a:r>
              <a:rPr lang="en-US" sz="2400" dirty="0">
                <a:solidFill>
                  <a:srgbClr val="008000"/>
                </a:solidFill>
              </a:rPr>
              <a:t> till </a:t>
            </a:r>
            <a:r>
              <a:rPr lang="en-US" sz="2400" dirty="0" err="1">
                <a:solidFill>
                  <a:srgbClr val="008000"/>
                </a:solidFill>
              </a:rPr>
              <a:t>ett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bättre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lösenord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för</a:t>
            </a:r>
            <a:r>
              <a:rPr lang="en-US" sz="2400" dirty="0">
                <a:solidFill>
                  <a:srgbClr val="008000"/>
                </a:solidFill>
              </a:rPr>
              <a:t> dig.</a:t>
            </a:r>
          </a:p>
          <a:p>
            <a:r>
              <a:rPr lang="en-US" sz="2400" dirty="0">
                <a:solidFill>
                  <a:srgbClr val="008000"/>
                </a:solidFill>
              </a:rPr>
              <a:t>Du </a:t>
            </a:r>
            <a:r>
              <a:rPr lang="en-US" sz="2400" dirty="0" err="1">
                <a:solidFill>
                  <a:srgbClr val="008000"/>
                </a:solidFill>
              </a:rPr>
              <a:t>får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upp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frågan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om</a:t>
            </a:r>
            <a:r>
              <a:rPr lang="en-US" sz="2400" dirty="0">
                <a:solidFill>
                  <a:srgbClr val="008000"/>
                </a:solidFill>
              </a:rPr>
              <a:t> du </a:t>
            </a:r>
            <a:r>
              <a:rPr lang="en-US" sz="2400" dirty="0" err="1">
                <a:solidFill>
                  <a:srgbClr val="008000"/>
                </a:solidFill>
              </a:rPr>
              <a:t>vill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ändra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lösenord</a:t>
            </a:r>
            <a:r>
              <a:rPr lang="en-US" sz="2400" dirty="0">
                <a:solidFill>
                  <a:srgbClr val="008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9091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16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6" y="674085"/>
            <a:ext cx="3969514" cy="282952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61972"/>
            <a:ext cx="4953000" cy="469437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8396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2514600" y="27432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Börja</a:t>
            </a:r>
            <a:r>
              <a:rPr lang="en-US" sz="5400" dirty="0"/>
              <a:t> </a:t>
            </a:r>
            <a:r>
              <a:rPr lang="en-US" sz="5400" dirty="0" err="1"/>
              <a:t>orientera</a:t>
            </a:r>
            <a:r>
              <a:rPr lang="en-US" sz="5400" dirty="0"/>
              <a:t> dig </a:t>
            </a:r>
          </a:p>
        </p:txBody>
      </p:sp>
    </p:spTree>
    <p:extLst>
      <p:ext uri="{BB962C8B-B14F-4D97-AF65-F5344CB8AC3E}">
        <p14:creationId xmlns:p14="http://schemas.microsoft.com/office/powerpoint/2010/main" val="8231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18</a:t>
            </a:fld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5561"/>
            <a:ext cx="7124669" cy="613610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10" name="textruta 9"/>
          <p:cNvSpPr txBox="1"/>
          <p:nvPr/>
        </p:nvSpPr>
        <p:spPr>
          <a:xfrm>
            <a:off x="7772400" y="9906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Första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vyn</a:t>
            </a:r>
            <a:r>
              <a:rPr lang="en-US" sz="2400" dirty="0">
                <a:solidFill>
                  <a:srgbClr val="008000"/>
                </a:solidFill>
              </a:rPr>
              <a:t> .</a:t>
            </a:r>
            <a:br>
              <a:rPr lang="en-US" sz="2400" dirty="0">
                <a:solidFill>
                  <a:srgbClr val="008000"/>
                </a:solidFill>
              </a:rPr>
            </a:br>
            <a:r>
              <a:rPr lang="en-US" sz="2400" dirty="0" err="1">
                <a:solidFill>
                  <a:srgbClr val="008000"/>
                </a:solidFill>
              </a:rPr>
              <a:t>När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ni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börjar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arbeta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kommer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det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senaste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ni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gjort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att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finnas</a:t>
            </a:r>
            <a:r>
              <a:rPr lang="en-US" sz="2400" dirty="0">
                <a:solidFill>
                  <a:srgbClr val="008000"/>
                </a:solidFill>
              </a:rPr>
              <a:t> under </a:t>
            </a:r>
            <a:r>
              <a:rPr lang="en-US" sz="2400" dirty="0" err="1">
                <a:solidFill>
                  <a:srgbClr val="008000"/>
                </a:solidFill>
              </a:rPr>
              <a:t>Hej</a:t>
            </a:r>
            <a:r>
              <a:rPr lang="en-US" sz="2400" dirty="0">
                <a:solidFill>
                  <a:srgbClr val="008000"/>
                </a:solidFill>
              </a:rPr>
              <a:t> .</a:t>
            </a:r>
          </a:p>
          <a:p>
            <a:r>
              <a:rPr lang="en-US" sz="2400" dirty="0" err="1">
                <a:solidFill>
                  <a:srgbClr val="008000"/>
                </a:solidFill>
              </a:rPr>
              <a:t>Längre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ner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kan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ni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snabbt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hitta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allt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ni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gjort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3" name="Ellips 2"/>
          <p:cNvSpPr/>
          <p:nvPr/>
        </p:nvSpPr>
        <p:spPr>
          <a:xfrm>
            <a:off x="152400" y="91140"/>
            <a:ext cx="7391400" cy="112805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64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19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11658600" cy="41152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26" y="1371600"/>
            <a:ext cx="3865474" cy="28871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627237"/>
            <a:ext cx="3810000" cy="209423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4" name="Ellips 3"/>
          <p:cNvSpPr/>
          <p:nvPr/>
        </p:nvSpPr>
        <p:spPr>
          <a:xfrm>
            <a:off x="0" y="533400"/>
            <a:ext cx="762000" cy="5639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/>
          <p:cNvSpPr/>
          <p:nvPr/>
        </p:nvSpPr>
        <p:spPr>
          <a:xfrm>
            <a:off x="10820400" y="533400"/>
            <a:ext cx="1371600" cy="5639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upp 10"/>
          <p:cNvGrpSpPr/>
          <p:nvPr/>
        </p:nvGrpSpPr>
        <p:grpSpPr>
          <a:xfrm>
            <a:off x="228600" y="1377950"/>
            <a:ext cx="3549822" cy="5175250"/>
            <a:chOff x="228600" y="1377950"/>
            <a:chExt cx="3549822" cy="5175250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377950"/>
              <a:ext cx="3397422" cy="497840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9" name="Ellips 8"/>
            <p:cNvSpPr/>
            <p:nvPr/>
          </p:nvSpPr>
          <p:spPr>
            <a:xfrm>
              <a:off x="228600" y="5867400"/>
              <a:ext cx="1752600" cy="6858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ktangel 9"/>
          <p:cNvSpPr/>
          <p:nvPr/>
        </p:nvSpPr>
        <p:spPr>
          <a:xfrm>
            <a:off x="533400" y="5410200"/>
            <a:ext cx="14478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 idx="4294967295"/>
          </p:nvPr>
        </p:nvSpPr>
        <p:spPr>
          <a:xfrm>
            <a:off x="790316" y="2877850"/>
            <a:ext cx="11044237" cy="508000"/>
          </a:xfrm>
        </p:spPr>
        <p:txBody>
          <a:bodyPr>
            <a:normAutofit fontScale="90000"/>
          </a:bodyPr>
          <a:lstStyle/>
          <a:p>
            <a:pPr marL="85725" lvl="0" algn="ctr" defTabSz="311150">
              <a:spcBef>
                <a:spcPts val="0"/>
              </a:spcBef>
              <a:buClr>
                <a:srgbClr val="F20F0E"/>
              </a:buClr>
              <a:defRPr/>
            </a:pPr>
            <a:r>
              <a:rPr lang="sv-SE" sz="8800" dirty="0">
                <a:solidFill>
                  <a:schemeClr val="bg1"/>
                </a:solidFill>
                <a:latin typeface="Gill Sans Infant Std"/>
                <a:cs typeface="Gill Sans Infant Std"/>
              </a:rPr>
              <a:t>Office365</a:t>
            </a:r>
            <a:br>
              <a:rPr lang="sv-SE" sz="8800" dirty="0">
                <a:solidFill>
                  <a:schemeClr val="bg1"/>
                </a:solidFill>
                <a:latin typeface="Gill Sans Infant Std"/>
                <a:cs typeface="Gill Sans Infant Std"/>
              </a:rPr>
            </a:br>
            <a:r>
              <a:rPr lang="sv-SE" sz="5300" dirty="0">
                <a:solidFill>
                  <a:schemeClr val="bg1"/>
                </a:solidFill>
                <a:latin typeface="Gill Sans Infant Std"/>
                <a:cs typeface="Gill Sans Infant Std"/>
              </a:rPr>
              <a:t>Introduktion</a:t>
            </a:r>
            <a:br>
              <a:rPr lang="sv-SE" sz="8800" dirty="0">
                <a:solidFill>
                  <a:schemeClr val="bg1"/>
                </a:solidFill>
                <a:latin typeface="Gill Sans Infant Std"/>
                <a:cs typeface="Gill Sans Infant Std"/>
              </a:rPr>
            </a:br>
            <a:endParaRPr lang="sv-SE" sz="3200" b="0" dirty="0">
              <a:solidFill>
                <a:schemeClr val="bg1"/>
              </a:solidFill>
              <a:latin typeface="Gill Sans Infant Std"/>
              <a:cs typeface="Gill Sans Infant Std"/>
            </a:endParaRPr>
          </a:p>
        </p:txBody>
      </p:sp>
    </p:spTree>
    <p:extLst>
      <p:ext uri="{BB962C8B-B14F-4D97-AF65-F5344CB8AC3E}">
        <p14:creationId xmlns:p14="http://schemas.microsoft.com/office/powerpoint/2010/main" val="10853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2514600" y="2743200"/>
            <a:ext cx="7239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Outlook </a:t>
            </a:r>
            <a:br>
              <a:rPr lang="en-US" sz="5400" dirty="0"/>
            </a:br>
            <a:r>
              <a:rPr lang="en-US" sz="5400" dirty="0"/>
              <a:t>Mail </a:t>
            </a:r>
            <a:r>
              <a:rPr lang="en-US" sz="5400" dirty="0" err="1"/>
              <a:t>programmet</a:t>
            </a:r>
            <a:r>
              <a:rPr lang="en-US" sz="5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215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21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04427"/>
            <a:ext cx="7696200" cy="5120173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67"/>
            <a:ext cx="12192000" cy="48886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" y="1228333"/>
            <a:ext cx="3515840" cy="515192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Ellips 7"/>
          <p:cNvSpPr/>
          <p:nvPr/>
        </p:nvSpPr>
        <p:spPr>
          <a:xfrm>
            <a:off x="381000" y="2514600"/>
            <a:ext cx="12954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22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Svara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mail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7" y="1727960"/>
            <a:ext cx="9072623" cy="429184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99" y="517525"/>
            <a:ext cx="2403579" cy="618807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7" name="Ellips 6"/>
          <p:cNvSpPr/>
          <p:nvPr/>
        </p:nvSpPr>
        <p:spPr>
          <a:xfrm>
            <a:off x="8915400" y="2286000"/>
            <a:ext cx="381000" cy="381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öger 7"/>
          <p:cNvSpPr/>
          <p:nvPr/>
        </p:nvSpPr>
        <p:spPr>
          <a:xfrm rot="20108144">
            <a:off x="9274431" y="2063245"/>
            <a:ext cx="445897" cy="25240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23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3013341" cy="551088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3213"/>
            <a:ext cx="7839126" cy="6186485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</p:spPr>
      </p:pic>
      <p:sp>
        <p:nvSpPr>
          <p:cNvPr id="7" name="Ellips 6"/>
          <p:cNvSpPr/>
          <p:nvPr/>
        </p:nvSpPr>
        <p:spPr>
          <a:xfrm>
            <a:off x="152400" y="990600"/>
            <a:ext cx="2819400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öger 7"/>
          <p:cNvSpPr/>
          <p:nvPr/>
        </p:nvSpPr>
        <p:spPr>
          <a:xfrm rot="10800000">
            <a:off x="4899451" y="50596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Vänster 8"/>
          <p:cNvSpPr/>
          <p:nvPr/>
        </p:nvSpPr>
        <p:spPr>
          <a:xfrm rot="19346102">
            <a:off x="7696200" y="2819400"/>
            <a:ext cx="13716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Vänster 9"/>
          <p:cNvSpPr/>
          <p:nvPr/>
        </p:nvSpPr>
        <p:spPr>
          <a:xfrm rot="19346102">
            <a:off x="6283790" y="5464625"/>
            <a:ext cx="13716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24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Nytt</a:t>
            </a:r>
            <a:r>
              <a:rPr lang="en-US" dirty="0"/>
              <a:t> mail </a:t>
            </a:r>
          </a:p>
        </p:txBody>
      </p:sp>
      <p:grpSp>
        <p:nvGrpSpPr>
          <p:cNvPr id="5" name="Grupp 4"/>
          <p:cNvGrpSpPr/>
          <p:nvPr/>
        </p:nvGrpSpPr>
        <p:grpSpPr>
          <a:xfrm>
            <a:off x="410466" y="990600"/>
            <a:ext cx="3200400" cy="6172200"/>
            <a:chOff x="138268" y="152400"/>
            <a:chExt cx="2989606" cy="6858000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68" y="152400"/>
              <a:ext cx="2989606" cy="685800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7" name="Ellips 6"/>
            <p:cNvSpPr/>
            <p:nvPr/>
          </p:nvSpPr>
          <p:spPr>
            <a:xfrm>
              <a:off x="228600" y="4724400"/>
              <a:ext cx="1828800" cy="4572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69" y="1752600"/>
            <a:ext cx="4217231" cy="40386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9" name="Höger 8"/>
          <p:cNvSpPr/>
          <p:nvPr/>
        </p:nvSpPr>
        <p:spPr>
          <a:xfrm rot="20222957">
            <a:off x="2685481" y="4446165"/>
            <a:ext cx="2197053" cy="51014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25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kontakt</a:t>
            </a:r>
            <a:endParaRPr lang="en-US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354" y="1066801"/>
            <a:ext cx="4235646" cy="502919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9" name="Grupp 8"/>
          <p:cNvGrpSpPr/>
          <p:nvPr/>
        </p:nvGrpSpPr>
        <p:grpSpPr>
          <a:xfrm>
            <a:off x="350789" y="1065213"/>
            <a:ext cx="4678411" cy="5487987"/>
            <a:chOff x="350789" y="1065213"/>
            <a:chExt cx="4678411" cy="5487987"/>
          </a:xfrm>
        </p:grpSpPr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89" y="1065213"/>
              <a:ext cx="4678411" cy="5487987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8" name="Ellips 7"/>
            <p:cNvSpPr/>
            <p:nvPr/>
          </p:nvSpPr>
          <p:spPr>
            <a:xfrm>
              <a:off x="350789" y="2667000"/>
              <a:ext cx="792211" cy="6096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33026"/>
            <a:ext cx="2957240" cy="194837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63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26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535"/>
            <a:ext cx="12192000" cy="48886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68450"/>
            <a:ext cx="4274004" cy="490855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80" y="2209800"/>
            <a:ext cx="4591720" cy="246739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7" name="textruta 6"/>
          <p:cNvSpPr txBox="1"/>
          <p:nvPr/>
        </p:nvSpPr>
        <p:spPr>
          <a:xfrm>
            <a:off x="4419600" y="76200"/>
            <a:ext cx="3315782" cy="7078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E-post </a:t>
            </a:r>
            <a:r>
              <a:rPr lang="en-US" sz="4000" dirty="0" err="1">
                <a:solidFill>
                  <a:srgbClr val="FF0000"/>
                </a:solidFill>
              </a:rPr>
              <a:t>signatur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0" name="Grupp 9"/>
          <p:cNvGrpSpPr/>
          <p:nvPr/>
        </p:nvGrpSpPr>
        <p:grpSpPr>
          <a:xfrm>
            <a:off x="8870577" y="1252922"/>
            <a:ext cx="3304988" cy="5605078"/>
            <a:chOff x="8915400" y="1295400"/>
            <a:chExt cx="3304988" cy="5605078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9553" y="1777127"/>
              <a:ext cx="3150835" cy="5123351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8" name="Ellips 7"/>
            <p:cNvSpPr/>
            <p:nvPr/>
          </p:nvSpPr>
          <p:spPr>
            <a:xfrm>
              <a:off x="8915400" y="6308725"/>
              <a:ext cx="2362200" cy="54927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p 8"/>
            <p:cNvSpPr/>
            <p:nvPr/>
          </p:nvSpPr>
          <p:spPr>
            <a:xfrm>
              <a:off x="10363200" y="1295400"/>
              <a:ext cx="484632" cy="481727"/>
            </a:xfrm>
            <a:prstGeom prst="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79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27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6391326" cy="504391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12" y="1371600"/>
            <a:ext cx="4831977" cy="16764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5" name="textruta 4"/>
          <p:cNvSpPr txBox="1"/>
          <p:nvPr/>
        </p:nvSpPr>
        <p:spPr>
          <a:xfrm>
            <a:off x="4419600" y="76200"/>
            <a:ext cx="3760615" cy="7078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Bifoga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dokument</a:t>
            </a:r>
            <a:r>
              <a:rPr lang="en-US" sz="40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6" name="Ellips 5"/>
          <p:cNvSpPr/>
          <p:nvPr/>
        </p:nvSpPr>
        <p:spPr>
          <a:xfrm>
            <a:off x="2133600" y="5638800"/>
            <a:ext cx="762000" cy="47191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ruta 6"/>
          <p:cNvSpPr txBox="1"/>
          <p:nvPr/>
        </p:nvSpPr>
        <p:spPr>
          <a:xfrm>
            <a:off x="7177143" y="1371600"/>
            <a:ext cx="366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7381940" y="3513048"/>
            <a:ext cx="4006225" cy="120032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Först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dina</a:t>
            </a:r>
            <a:r>
              <a:rPr lang="en-US" dirty="0"/>
              <a:t> </a:t>
            </a:r>
            <a:r>
              <a:rPr lang="en-US" dirty="0" err="1"/>
              <a:t>senaste</a:t>
            </a:r>
            <a:r>
              <a:rPr lang="en-US" dirty="0"/>
              <a:t> </a:t>
            </a:r>
            <a:r>
              <a:rPr lang="en-US" dirty="0" err="1"/>
              <a:t>dokument</a:t>
            </a:r>
            <a:endParaRPr lang="en-US" dirty="0"/>
          </a:p>
          <a:p>
            <a:r>
              <a:rPr lang="en-US" dirty="0"/>
              <a:t>Sedan </a:t>
            </a:r>
          </a:p>
          <a:p>
            <a:pPr marL="342900" indent="-342900">
              <a:buAutoNum type="arabicPeriod"/>
            </a:pPr>
            <a:r>
              <a:rPr lang="en-US" dirty="0" err="1"/>
              <a:t>Dokument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den </a:t>
            </a:r>
            <a:r>
              <a:rPr lang="en-US" dirty="0" err="1"/>
              <a:t>dator</a:t>
            </a:r>
            <a:r>
              <a:rPr lang="en-US" dirty="0"/>
              <a:t> du </a:t>
            </a:r>
            <a:r>
              <a:rPr lang="en-US" dirty="0" err="1"/>
              <a:t>jobbar</a:t>
            </a:r>
            <a:r>
              <a:rPr lang="en-US" dirty="0"/>
              <a:t> </a:t>
            </a:r>
            <a:r>
              <a:rPr lang="en-US" dirty="0" err="1"/>
              <a:t>på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Dokument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din One drive </a:t>
            </a:r>
          </a:p>
        </p:txBody>
      </p:sp>
    </p:spTree>
    <p:extLst>
      <p:ext uri="{BB962C8B-B14F-4D97-AF65-F5344CB8AC3E}">
        <p14:creationId xmlns:p14="http://schemas.microsoft.com/office/powerpoint/2010/main" val="3924779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2514600" y="2057400"/>
            <a:ext cx="7239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Hitta</a:t>
            </a:r>
            <a:r>
              <a:rPr lang="en-US" sz="5400" dirty="0"/>
              <a:t> information </a:t>
            </a:r>
            <a:r>
              <a:rPr lang="en-US" sz="4000" dirty="0" err="1"/>
              <a:t>Föreningsportalen</a:t>
            </a:r>
            <a:br>
              <a:rPr lang="en-US" sz="4000" dirty="0"/>
            </a:br>
            <a:r>
              <a:rPr lang="en-US" sz="4000" dirty="0" err="1"/>
              <a:t>Medlemssidorna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7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600200" y="1447801"/>
            <a:ext cx="2209800" cy="2286000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  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29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Vilken</a:t>
            </a:r>
            <a:r>
              <a:rPr lang="en-US" dirty="0"/>
              <a:t> information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?</a:t>
            </a:r>
          </a:p>
        </p:txBody>
      </p:sp>
      <p:sp>
        <p:nvSpPr>
          <p:cNvPr id="5" name="Textruta 3"/>
          <p:cNvSpPr txBox="1"/>
          <p:nvPr/>
        </p:nvSpPr>
        <p:spPr>
          <a:xfrm>
            <a:off x="4343400" y="1447800"/>
            <a:ext cx="3429000" cy="41815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sz="1800" b="1" dirty="0">
                <a:effectLst/>
                <a:latin typeface="Cambria"/>
                <a:ea typeface="ＭＳ 明朝"/>
                <a:cs typeface="Times New Roman"/>
              </a:rPr>
              <a:t>Föreningsportalen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Beskrivningar för </a:t>
            </a:r>
            <a:br>
              <a:rPr sz="1800" dirty="0">
                <a:effectLst/>
                <a:latin typeface="Cambria"/>
                <a:ea typeface="ＭＳ 明朝"/>
                <a:cs typeface="Times New Roman"/>
              </a:rPr>
            </a:b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olika ansvarsområden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inom en LF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Facebook 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Twitter</a:t>
            </a:r>
            <a:br>
              <a:rPr sz="1800" dirty="0">
                <a:effectLst/>
                <a:latin typeface="Cambria"/>
                <a:ea typeface="ＭＳ 明朝"/>
                <a:cs typeface="Times New Roman"/>
              </a:rPr>
            </a:br>
            <a:r>
              <a:rPr sz="1800" dirty="0">
                <a:solidFill>
                  <a:srgbClr val="FF0000"/>
                </a:solidFill>
                <a:effectLst/>
                <a:latin typeface="Cambria"/>
                <a:ea typeface="ＭＳ 明朝"/>
                <a:cs typeface="Times New Roman"/>
              </a:rPr>
              <a:t>Styrdokument 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effectLst/>
                <a:latin typeface="Cambria"/>
                <a:ea typeface="ＭＳ 明朝"/>
                <a:cs typeface="Times New Roman"/>
              </a:rPr>
              <a:t>Utbildningar 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effectLst/>
                <a:latin typeface="Cambria"/>
                <a:ea typeface="ＭＳ 明朝"/>
                <a:cs typeface="Times New Roman"/>
              </a:rPr>
              <a:t>Kalender 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6" name="Textruta 4"/>
          <p:cNvSpPr txBox="1"/>
          <p:nvPr/>
        </p:nvSpPr>
        <p:spPr>
          <a:xfrm>
            <a:off x="7892415" y="1447800"/>
            <a:ext cx="2318385" cy="25400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sz="1800" b="1" dirty="0">
                <a:effectLst/>
                <a:latin typeface="Cambria"/>
                <a:ea typeface="ＭＳ 明朝"/>
                <a:cs typeface="Times New Roman"/>
              </a:rPr>
              <a:t>Medlemsidorna</a:t>
            </a:r>
            <a:br>
              <a:rPr sz="1800" b="1" dirty="0">
                <a:effectLst/>
                <a:latin typeface="Cambria"/>
                <a:ea typeface="ＭＳ 明朝"/>
                <a:cs typeface="Times New Roman"/>
              </a:rPr>
            </a:b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All info om Riksmöte</a:t>
            </a:r>
            <a:br>
              <a:rPr sz="1800" dirty="0">
                <a:effectLst/>
                <a:latin typeface="Cambria"/>
                <a:ea typeface="ＭＳ 明朝"/>
                <a:cs typeface="Times New Roman"/>
              </a:rPr>
            </a:b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Verksamhets konf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Föreningsstöd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Påverka lokalt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effectLst/>
                <a:latin typeface="Cambria"/>
                <a:ea typeface="ＭＳ 明朝"/>
                <a:cs typeface="Times New Roman"/>
              </a:rPr>
              <a:t>Samla in pengar</a:t>
            </a:r>
            <a:endParaRPr lang="sv-SE" sz="18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v-SE" dirty="0" err="1">
                <a:latin typeface="Cambria"/>
                <a:ea typeface="ＭＳ 明朝"/>
                <a:cs typeface="Times New Roman"/>
              </a:rPr>
              <a:t>Webshop</a:t>
            </a:r>
            <a:r>
              <a:rPr lang="sv-SE" dirty="0">
                <a:latin typeface="Cambria"/>
                <a:ea typeface="ＭＳ 明朝"/>
                <a:cs typeface="Times New Roman"/>
              </a:rPr>
              <a:t> 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effectLst/>
                <a:latin typeface="Cambria"/>
                <a:ea typeface="ＭＳ 明朝"/>
                <a:cs typeface="Times New Roman"/>
              </a:rPr>
              <a:t>Styrdokument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effectLst/>
                <a:latin typeface="Cambria"/>
                <a:ea typeface="ＭＳ 明朝"/>
                <a:cs typeface="Times New Roman"/>
              </a:rPr>
              <a:t>Utbildningar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effectLst/>
                <a:latin typeface="Cambria"/>
                <a:ea typeface="ＭＳ 明朝"/>
                <a:cs typeface="Times New Roman"/>
              </a:rPr>
              <a:t>Kalender </a:t>
            </a:r>
            <a:endParaRPr sz="1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8" name="Textruta 1"/>
          <p:cNvSpPr txBox="1"/>
          <p:nvPr/>
        </p:nvSpPr>
        <p:spPr>
          <a:xfrm>
            <a:off x="1600200" y="1524000"/>
            <a:ext cx="2528570" cy="169926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sz="1800" b="1">
                <a:effectLst/>
                <a:latin typeface="Cambria"/>
                <a:ea typeface="ＭＳ 明朝"/>
                <a:cs typeface="Times New Roman"/>
              </a:rPr>
              <a:t>Office 365 </a:t>
            </a:r>
            <a:endParaRPr sz="120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b="1">
                <a:effectLst/>
                <a:latin typeface="Cambria"/>
                <a:ea typeface="ＭＳ 明朝"/>
                <a:cs typeface="Times New Roman"/>
              </a:rPr>
              <a:t>Medlemsregistret</a:t>
            </a:r>
            <a:endParaRPr sz="120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b="1">
                <a:effectLst/>
                <a:latin typeface="Cambria"/>
                <a:ea typeface="ＭＳ 明朝"/>
                <a:cs typeface="Times New Roman"/>
              </a:rPr>
              <a:t> </a:t>
            </a:r>
            <a:endParaRPr sz="120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 b="1">
                <a:effectLst/>
                <a:latin typeface="Cambria"/>
                <a:ea typeface="ＭＳ 明朝"/>
                <a:cs typeface="Times New Roman"/>
              </a:rPr>
              <a:t>Outlook</a:t>
            </a:r>
            <a:endParaRPr sz="120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sz="1800">
                <a:effectLst/>
                <a:latin typeface="Cambria"/>
                <a:ea typeface="ＭＳ 明朝"/>
                <a:cs typeface="Times New Roman"/>
              </a:rPr>
              <a:t>Mail om nyheter till</a:t>
            </a:r>
            <a:br>
              <a:rPr sz="1800">
                <a:effectLst/>
                <a:latin typeface="Cambria"/>
                <a:ea typeface="ＭＳ 明朝"/>
                <a:cs typeface="Times New Roman"/>
              </a:rPr>
            </a:br>
            <a:r>
              <a:rPr sz="1800">
                <a:effectLst/>
                <a:latin typeface="Cambria"/>
                <a:ea typeface="ＭＳ 明朝"/>
                <a:cs typeface="Times New Roman"/>
              </a:rPr>
              <a:t>ordf och lf adressen</a:t>
            </a:r>
            <a:endParaRPr sz="1200">
              <a:effectLst/>
              <a:latin typeface="Cambria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9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574863" y="1808447"/>
            <a:ext cx="11034836" cy="45479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EFTER KURSEN SKA NI 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Förstå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Office 365 </a:t>
            </a:r>
            <a:r>
              <a:rPr lang="en-US" dirty="0" err="1"/>
              <a:t>är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Komma</a:t>
            </a:r>
            <a:r>
              <a:rPr lang="en-US" dirty="0"/>
              <a:t> </a:t>
            </a:r>
            <a:r>
              <a:rPr lang="en-US" dirty="0" err="1"/>
              <a:t>igång</a:t>
            </a:r>
            <a:r>
              <a:rPr lang="en-US" dirty="0"/>
              <a:t> med Office 365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Inse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styrelsearbetet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påverkas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Kunna</a:t>
            </a:r>
            <a:r>
              <a:rPr lang="en-US" dirty="0"/>
              <a:t> </a:t>
            </a:r>
            <a:r>
              <a:rPr lang="en-US" dirty="0" err="1"/>
              <a:t>arbeta</a:t>
            </a:r>
            <a:r>
              <a:rPr lang="en-US" dirty="0"/>
              <a:t> med </a:t>
            </a:r>
            <a:r>
              <a:rPr lang="en-US" dirty="0" err="1"/>
              <a:t>mailprogrammet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Leta</a:t>
            </a:r>
            <a:r>
              <a:rPr lang="en-US" dirty="0"/>
              <a:t> info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föreningsportalen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Hitta</a:t>
            </a:r>
            <a:r>
              <a:rPr lang="en-US" dirty="0"/>
              <a:t> </a:t>
            </a:r>
            <a:r>
              <a:rPr lang="en-US" dirty="0" err="1"/>
              <a:t>medlemsregistret</a:t>
            </a:r>
            <a:endParaRPr lang="en-US" dirty="0"/>
          </a:p>
          <a:p>
            <a:endParaRPr lang="en-US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3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MÅL MED DETTA WEBINAR</a:t>
            </a:r>
            <a:br>
              <a:rPr lang="en-US" dirty="0"/>
            </a:br>
            <a:br>
              <a:rPr lang="en-US" dirty="0"/>
            </a:br>
            <a:r>
              <a:rPr lang="en-US" sz="2700" dirty="0"/>
              <a:t>ATT KOMMA IGÅNG MED OFFICE 365</a:t>
            </a:r>
            <a:br>
              <a:rPr lang="en-US" sz="3600" dirty="0"/>
            </a:br>
            <a:endParaRPr lang="en-US" dirty="0"/>
          </a:p>
        </p:txBody>
      </p:sp>
      <p:pic>
        <p:nvPicPr>
          <p:cNvPr id="5" name="Platshållare för bild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209800"/>
            <a:ext cx="530769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30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11658600" cy="41152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26" y="1371600"/>
            <a:ext cx="3865474" cy="28871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627237"/>
            <a:ext cx="3810000" cy="209423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4" name="Ellips 3"/>
          <p:cNvSpPr/>
          <p:nvPr/>
        </p:nvSpPr>
        <p:spPr>
          <a:xfrm>
            <a:off x="0" y="533400"/>
            <a:ext cx="762000" cy="5639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/>
          <p:cNvSpPr/>
          <p:nvPr/>
        </p:nvSpPr>
        <p:spPr>
          <a:xfrm>
            <a:off x="10820400" y="533400"/>
            <a:ext cx="1371600" cy="5639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upp 10"/>
          <p:cNvGrpSpPr/>
          <p:nvPr/>
        </p:nvGrpSpPr>
        <p:grpSpPr>
          <a:xfrm>
            <a:off x="228600" y="1377950"/>
            <a:ext cx="3549822" cy="5175250"/>
            <a:chOff x="228600" y="1377950"/>
            <a:chExt cx="3549822" cy="5175250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377950"/>
              <a:ext cx="3397422" cy="497840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9" name="Ellips 8"/>
            <p:cNvSpPr/>
            <p:nvPr/>
          </p:nvSpPr>
          <p:spPr>
            <a:xfrm>
              <a:off x="228600" y="5867400"/>
              <a:ext cx="1752600" cy="6858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ktangel 9"/>
          <p:cNvSpPr/>
          <p:nvPr/>
        </p:nvSpPr>
        <p:spPr>
          <a:xfrm>
            <a:off x="533400" y="5410200"/>
            <a:ext cx="14478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31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11211397" cy="3886200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>
          <a:xfrm>
            <a:off x="8001000" y="2819400"/>
            <a:ext cx="19050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 4"/>
          <p:cNvSpPr/>
          <p:nvPr/>
        </p:nvSpPr>
        <p:spPr>
          <a:xfrm>
            <a:off x="2667000" y="1860176"/>
            <a:ext cx="8382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öger 5"/>
          <p:cNvSpPr/>
          <p:nvPr/>
        </p:nvSpPr>
        <p:spPr>
          <a:xfrm rot="8250172">
            <a:off x="3252278" y="1220215"/>
            <a:ext cx="1044947" cy="31743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ruta 6"/>
          <p:cNvSpPr txBox="1"/>
          <p:nvPr/>
        </p:nvSpPr>
        <p:spPr>
          <a:xfrm>
            <a:off x="4276165" y="1034534"/>
            <a:ext cx="266419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Styrdokument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stadgar</a:t>
            </a:r>
            <a:r>
              <a:rPr lang="en-US" dirty="0"/>
              <a:t> </a:t>
            </a:r>
          </a:p>
        </p:txBody>
      </p:sp>
      <p:sp>
        <p:nvSpPr>
          <p:cNvPr id="8" name="Ellips 7"/>
          <p:cNvSpPr/>
          <p:nvPr/>
        </p:nvSpPr>
        <p:spPr>
          <a:xfrm>
            <a:off x="4648200" y="2819400"/>
            <a:ext cx="1905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öger 8"/>
          <p:cNvSpPr/>
          <p:nvPr/>
        </p:nvSpPr>
        <p:spPr>
          <a:xfrm rot="19119192">
            <a:off x="4131413" y="3682855"/>
            <a:ext cx="11430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ruta 9"/>
          <p:cNvSpPr txBox="1"/>
          <p:nvPr/>
        </p:nvSpPr>
        <p:spPr>
          <a:xfrm>
            <a:off x="3048000" y="4267200"/>
            <a:ext cx="2858512" cy="64633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Styrelsens</a:t>
            </a:r>
            <a:r>
              <a:rPr lang="en-US" dirty="0"/>
              <a:t> </a:t>
            </a:r>
            <a:r>
              <a:rPr lang="en-US" dirty="0" err="1"/>
              <a:t>gemensamma</a:t>
            </a:r>
            <a:r>
              <a:rPr lang="en-US" dirty="0"/>
              <a:t> </a:t>
            </a:r>
            <a:r>
              <a:rPr lang="en-US" dirty="0" err="1"/>
              <a:t>yta</a:t>
            </a:r>
            <a:br>
              <a:rPr lang="en-US" dirty="0"/>
            </a:b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nästa</a:t>
            </a:r>
            <a:r>
              <a:rPr lang="en-US" dirty="0"/>
              <a:t> </a:t>
            </a:r>
            <a:r>
              <a:rPr lang="en-US" dirty="0" err="1"/>
              <a:t>kurs</a:t>
            </a:r>
            <a:r>
              <a:rPr lang="en-US" dirty="0"/>
              <a:t> </a:t>
            </a:r>
          </a:p>
        </p:txBody>
      </p:sp>
      <p:sp>
        <p:nvSpPr>
          <p:cNvPr id="11" name="Ellips 10"/>
          <p:cNvSpPr/>
          <p:nvPr/>
        </p:nvSpPr>
        <p:spPr>
          <a:xfrm>
            <a:off x="7924800" y="3505200"/>
            <a:ext cx="2743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3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32</a:t>
            </a:fld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12192000" cy="5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4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33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9" y="0"/>
            <a:ext cx="11368741" cy="330486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24" y="3060218"/>
            <a:ext cx="5435600" cy="38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566351" y="1752600"/>
            <a:ext cx="11043347" cy="43955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34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Medlemssidorna</a:t>
            </a:r>
            <a:r>
              <a:rPr lang="en-US" dirty="0"/>
              <a:t>-Information </a:t>
            </a:r>
            <a:r>
              <a:rPr lang="en-US" dirty="0" err="1"/>
              <a:t>utanför</a:t>
            </a:r>
            <a:r>
              <a:rPr lang="en-US" dirty="0"/>
              <a:t> Office 365</a:t>
            </a:r>
            <a:br>
              <a:rPr lang="en-US" dirty="0"/>
            </a:br>
            <a:endParaRPr lang="en-US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88" y="1172308"/>
            <a:ext cx="9224433" cy="5314218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>
            <a:off x="6553200" y="1295400"/>
            <a:ext cx="16764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2806700"/>
            <a:ext cx="34671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35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12192000" cy="579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12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828800"/>
            <a:ext cx="10480176" cy="4319305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36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</a:t>
            </a:r>
            <a:r>
              <a:rPr lang="en-US" dirty="0" err="1"/>
              <a:t>medlemssidorna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79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2514600" y="27432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Medlemsregistret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069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38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11211397" cy="3886200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>
          <a:xfrm>
            <a:off x="4572000" y="2895600"/>
            <a:ext cx="20574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81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0762"/>
            <a:ext cx="11976100" cy="5995238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39</a:t>
            </a:fld>
            <a:endParaRPr lang="sv-SE"/>
          </a:p>
        </p:txBody>
      </p:sp>
      <p:sp>
        <p:nvSpPr>
          <p:cNvPr id="4" name="Ellips 3"/>
          <p:cNvSpPr/>
          <p:nvPr/>
        </p:nvSpPr>
        <p:spPr>
          <a:xfrm>
            <a:off x="8839200" y="3962400"/>
            <a:ext cx="2133600" cy="5461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8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 err="1"/>
              <a:t>Utrustning</a:t>
            </a:r>
            <a:endParaRPr lang="en-US" dirty="0"/>
          </a:p>
          <a:p>
            <a:r>
              <a:rPr lang="en-US" dirty="0" err="1"/>
              <a:t>Har</a:t>
            </a:r>
            <a:r>
              <a:rPr lang="en-US" dirty="0"/>
              <a:t> du laptop, </a:t>
            </a:r>
            <a:r>
              <a:rPr lang="en-US" dirty="0" err="1"/>
              <a:t>padda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? </a:t>
            </a:r>
          </a:p>
          <a:p>
            <a:r>
              <a:rPr lang="en-US" dirty="0" err="1"/>
              <a:t>Allt</a:t>
            </a:r>
            <a:r>
              <a:rPr lang="en-US" dirty="0"/>
              <a:t> </a:t>
            </a:r>
            <a:r>
              <a:rPr lang="en-US" dirty="0" err="1"/>
              <a:t>fungerar</a:t>
            </a:r>
            <a:r>
              <a:rPr lang="en-US" dirty="0"/>
              <a:t> men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se lite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endParaRPr lang="en-US" b="1" dirty="0"/>
          </a:p>
          <a:p>
            <a:r>
              <a:rPr lang="en-US" b="1" dirty="0" err="1"/>
              <a:t>Webläsare</a:t>
            </a:r>
            <a:endParaRPr lang="en-US" b="1" dirty="0"/>
          </a:p>
          <a:p>
            <a:r>
              <a:rPr lang="en-US" dirty="0"/>
              <a:t>Safari </a:t>
            </a:r>
            <a:r>
              <a:rPr lang="en-US" dirty="0" err="1"/>
              <a:t>eller</a:t>
            </a:r>
            <a:r>
              <a:rPr lang="en-US" dirty="0"/>
              <a:t> Google Chrome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4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Utrustning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webläsare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40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Inne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medlemsregistret</a:t>
            </a:r>
            <a:r>
              <a:rPr lang="en-US" dirty="0"/>
              <a:t> 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36914"/>
            <a:ext cx="10972800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E49E-C5D8-4B42-8375-65E2D51EA18C}" type="slidenum">
              <a:rPr lang="sv-SE" smtClean="0"/>
              <a:t>41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0593"/>
            <a:ext cx="6608298" cy="29159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82" y="3176494"/>
            <a:ext cx="5846298" cy="305672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5" name="Ellips 4"/>
          <p:cNvSpPr/>
          <p:nvPr/>
        </p:nvSpPr>
        <p:spPr>
          <a:xfrm>
            <a:off x="152400" y="1447800"/>
            <a:ext cx="18288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08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Om </a:t>
            </a:r>
            <a:r>
              <a:rPr lang="en-US" dirty="0" err="1"/>
              <a:t>frågor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Kontakta</a:t>
            </a:r>
            <a:r>
              <a:rPr lang="en-US" dirty="0"/>
              <a:t> </a:t>
            </a:r>
            <a:r>
              <a:rPr lang="en-US" b="1" dirty="0">
                <a:hlinkClick r:id="rId2"/>
              </a:rPr>
              <a:t>ordf.lf.malmo@medlem.rb.se 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dirty="0" err="1"/>
              <a:t>Uppföljning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Jag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skicka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mail till era Office 365 </a:t>
            </a:r>
            <a:r>
              <a:rPr lang="en-US" dirty="0" err="1"/>
              <a:t>adresser</a:t>
            </a:r>
            <a:r>
              <a:rPr lang="en-US" dirty="0"/>
              <a:t> med lite </a:t>
            </a:r>
            <a:r>
              <a:rPr lang="en-US" dirty="0" err="1"/>
              <a:t>uppgifter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jag </a:t>
            </a:r>
            <a:r>
              <a:rPr lang="en-US" dirty="0" err="1"/>
              <a:t>hoppas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svara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sv-SE" dirty="0"/>
          </a:p>
          <a:p>
            <a:r>
              <a:rPr lang="sv-SE" dirty="0"/>
              <a:t>Ni bör då ha skaffat adress och lösenord, gärna gjort er signatur, varit inne på Föreningsportalen. </a:t>
            </a:r>
            <a:endParaRPr lang="en-US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42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Tack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lyssnat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7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Osäker</a:t>
            </a:r>
            <a:r>
              <a:rPr lang="en-US" dirty="0"/>
              <a:t> backup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egen</a:t>
            </a:r>
            <a:r>
              <a:rPr lang="en-US" dirty="0"/>
              <a:t> </a:t>
            </a:r>
            <a:r>
              <a:rPr lang="en-US" dirty="0" err="1"/>
              <a:t>dator</a:t>
            </a:r>
            <a:r>
              <a:rPr lang="en-US" dirty="0"/>
              <a:t>, </a:t>
            </a:r>
            <a:r>
              <a:rPr lang="en-US" dirty="0" err="1"/>
              <a:t>kanske</a:t>
            </a:r>
            <a:r>
              <a:rPr lang="en-US" dirty="0"/>
              <a:t> en </a:t>
            </a:r>
            <a:r>
              <a:rPr lang="en-US" dirty="0" err="1"/>
              <a:t>pärm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Svårt</a:t>
            </a:r>
            <a:r>
              <a:rPr lang="en-US" dirty="0"/>
              <a:t> med </a:t>
            </a:r>
            <a:r>
              <a:rPr lang="en-US" dirty="0" err="1"/>
              <a:t>överlämning</a:t>
            </a:r>
            <a:r>
              <a:rPr lang="en-US" dirty="0"/>
              <a:t> till </a:t>
            </a:r>
            <a:r>
              <a:rPr lang="en-US" dirty="0" err="1"/>
              <a:t>nästa</a:t>
            </a:r>
            <a:r>
              <a:rPr lang="en-US" dirty="0"/>
              <a:t> </a:t>
            </a:r>
            <a:r>
              <a:rPr lang="en-US" dirty="0" err="1"/>
              <a:t>styrelse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Använd</a:t>
            </a:r>
            <a:r>
              <a:rPr lang="en-US" dirty="0"/>
              <a:t> sin </a:t>
            </a:r>
            <a:r>
              <a:rPr lang="en-US" dirty="0" err="1"/>
              <a:t>privata</a:t>
            </a:r>
            <a:r>
              <a:rPr lang="en-US" dirty="0"/>
              <a:t> </a:t>
            </a:r>
            <a:r>
              <a:rPr lang="en-US" dirty="0" err="1"/>
              <a:t>adress</a:t>
            </a:r>
            <a:r>
              <a:rPr lang="en-US" dirty="0"/>
              <a:t> vid </a:t>
            </a:r>
            <a:r>
              <a:rPr lang="en-US" dirty="0" err="1"/>
              <a:t>kommunikation</a:t>
            </a:r>
            <a:r>
              <a:rPr lang="en-US" dirty="0"/>
              <a:t> med </a:t>
            </a:r>
            <a:r>
              <a:rPr lang="en-US" dirty="0" err="1"/>
              <a:t>myndigheter</a:t>
            </a:r>
            <a:r>
              <a:rPr lang="en-US" dirty="0"/>
              <a:t>/</a:t>
            </a:r>
            <a:r>
              <a:rPr lang="en-US" dirty="0" err="1"/>
              <a:t>sponsorer</a:t>
            </a:r>
            <a:r>
              <a:rPr lang="en-US" dirty="0"/>
              <a:t>/</a:t>
            </a:r>
            <a:r>
              <a:rPr lang="en-US" dirty="0" err="1"/>
              <a:t>samarbetspartners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Själv</a:t>
            </a:r>
            <a:r>
              <a:rPr lang="en-US" dirty="0"/>
              <a:t> </a:t>
            </a:r>
            <a:r>
              <a:rPr lang="en-US" dirty="0" err="1"/>
              <a:t>skaffa</a:t>
            </a:r>
            <a:r>
              <a:rPr lang="en-US" dirty="0"/>
              <a:t> </a:t>
            </a:r>
            <a:r>
              <a:rPr lang="en-US" dirty="0" err="1"/>
              <a:t>datorprogram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mail </a:t>
            </a:r>
            <a:r>
              <a:rPr lang="en-US" dirty="0" err="1"/>
              <a:t>och</a:t>
            </a:r>
            <a:r>
              <a:rPr lang="en-US" dirty="0"/>
              <a:t> till </a:t>
            </a:r>
            <a:br>
              <a:rPr lang="en-US" dirty="0"/>
            </a:br>
            <a:r>
              <a:rPr lang="en-US" dirty="0" err="1"/>
              <a:t>texter</a:t>
            </a:r>
            <a:r>
              <a:rPr lang="en-US" dirty="0"/>
              <a:t>/</a:t>
            </a:r>
            <a:r>
              <a:rPr lang="en-US" dirty="0" err="1"/>
              <a:t>kalkyler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Problem med </a:t>
            </a:r>
            <a:r>
              <a:rPr lang="en-US" dirty="0" err="1"/>
              <a:t>mallar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5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err="1"/>
              <a:t>Så</a:t>
            </a:r>
            <a:r>
              <a:rPr lang="en-US" sz="4400" dirty="0"/>
              <a:t> </a:t>
            </a:r>
            <a:r>
              <a:rPr lang="en-US" sz="4400" dirty="0" err="1"/>
              <a:t>arbetade</a:t>
            </a:r>
            <a:r>
              <a:rPr lang="en-US" sz="4400" dirty="0"/>
              <a:t> vi </a:t>
            </a:r>
            <a:r>
              <a:rPr lang="en-US" sz="4400" dirty="0" err="1"/>
              <a:t>tidigare</a:t>
            </a:r>
            <a:r>
              <a:rPr lang="en-US" sz="4400" dirty="0"/>
              <a:t> </a:t>
            </a:r>
            <a:br>
              <a:rPr lang="en-US" sz="4000" b="1" dirty="0"/>
            </a:br>
            <a:endParaRPr lang="en-US" dirty="0"/>
          </a:p>
        </p:txBody>
      </p:sp>
      <p:pic>
        <p:nvPicPr>
          <p:cNvPr id="5" name="Bildobjekt 4" descr="skd188256sd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3243744"/>
            <a:ext cx="3666744" cy="31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Automatisk backup på allt du gör </a:t>
            </a:r>
          </a:p>
          <a:p>
            <a:r>
              <a:rPr lang="sv-SE" dirty="0"/>
              <a:t>Överlämning mellan styrelser fungerar </a:t>
            </a:r>
            <a:br>
              <a:rPr lang="sv-SE" dirty="0"/>
            </a:br>
            <a:r>
              <a:rPr lang="sv-SE" dirty="0"/>
              <a:t>smidigt genom att man tar över kontot</a:t>
            </a:r>
          </a:p>
          <a:p>
            <a:r>
              <a:rPr lang="sv-SE" dirty="0"/>
              <a:t>Ha en icke privat mail adress vid  </a:t>
            </a:r>
            <a:br>
              <a:rPr lang="sv-SE" dirty="0"/>
            </a:br>
            <a:r>
              <a:rPr lang="en-US" dirty="0" err="1"/>
              <a:t>kommunikation</a:t>
            </a:r>
            <a:r>
              <a:rPr lang="en-US" dirty="0"/>
              <a:t> med </a:t>
            </a:r>
            <a:r>
              <a:rPr lang="en-US" dirty="0" err="1"/>
              <a:t>myndigheter</a:t>
            </a:r>
            <a:br>
              <a:rPr lang="en-US" dirty="0"/>
            </a:br>
            <a:r>
              <a:rPr lang="en-US" dirty="0"/>
              <a:t>/</a:t>
            </a:r>
            <a:r>
              <a:rPr lang="en-US" dirty="0" err="1"/>
              <a:t>sponsorer</a:t>
            </a:r>
            <a:r>
              <a:rPr lang="en-US" dirty="0"/>
              <a:t>/</a:t>
            </a:r>
            <a:r>
              <a:rPr lang="en-US" dirty="0" err="1"/>
              <a:t>samarbetspartners</a:t>
            </a:r>
            <a:r>
              <a:rPr lang="en-US" dirty="0"/>
              <a:t> </a:t>
            </a:r>
          </a:p>
          <a:p>
            <a:r>
              <a:rPr lang="sv-SE" dirty="0"/>
              <a:t>Enkelt med mallar</a:t>
            </a:r>
          </a:p>
          <a:p>
            <a:r>
              <a:rPr lang="sv-SE" dirty="0"/>
              <a:t>Flera program på köpet</a:t>
            </a:r>
          </a:p>
          <a:p>
            <a:r>
              <a:rPr lang="sv-SE" dirty="0"/>
              <a:t>Årsredovisningsfunktionen</a:t>
            </a:r>
          </a:p>
          <a:p>
            <a:pPr marL="0" indent="0">
              <a:buNone/>
            </a:pPr>
            <a:r>
              <a:rPr lang="sv-SE" dirty="0"/>
              <a:t> </a:t>
            </a:r>
          </a:p>
          <a:p>
            <a:endParaRPr lang="sv-SE" dirty="0"/>
          </a:p>
          <a:p>
            <a:endParaRPr lang="en-US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6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Vad</a:t>
            </a:r>
            <a:r>
              <a:rPr lang="en-US" sz="4000" dirty="0"/>
              <a:t> </a:t>
            </a:r>
            <a:r>
              <a:rPr lang="en-US" sz="4000" dirty="0" err="1"/>
              <a:t>är</a:t>
            </a:r>
            <a:r>
              <a:rPr lang="en-US" sz="4000" dirty="0"/>
              <a:t> </a:t>
            </a:r>
            <a:r>
              <a:rPr lang="en-US" sz="4000" dirty="0" err="1"/>
              <a:t>fördelarna</a:t>
            </a:r>
            <a:r>
              <a:rPr lang="en-US" sz="4000" dirty="0"/>
              <a:t> med Office 365 </a:t>
            </a:r>
          </a:p>
        </p:txBody>
      </p:sp>
      <p:sp>
        <p:nvSpPr>
          <p:cNvPr id="5" name="Tankebubbla 4"/>
          <p:cNvSpPr/>
          <p:nvPr/>
        </p:nvSpPr>
        <p:spPr>
          <a:xfrm>
            <a:off x="7379679" y="1175296"/>
            <a:ext cx="4544209" cy="2560021"/>
          </a:xfrm>
          <a:prstGeom prst="cloud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/>
              <a:t>Office 365</a:t>
            </a:r>
          </a:p>
          <a:p>
            <a:endParaRPr lang="en-US" sz="3200" dirty="0"/>
          </a:p>
        </p:txBody>
      </p:sp>
      <p:pic>
        <p:nvPicPr>
          <p:cNvPr id="6" name="Bildobjekt 5" descr="skd188257sd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969094"/>
            <a:ext cx="2029968" cy="1880245"/>
          </a:xfrm>
          <a:prstGeom prst="rect">
            <a:avLst/>
          </a:prstGeom>
        </p:spPr>
      </p:pic>
      <p:pic>
        <p:nvPicPr>
          <p:cNvPr id="8" name="Bildobjekt 7" descr="8202273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02" y="4076631"/>
            <a:ext cx="2347481" cy="1600200"/>
          </a:xfrm>
          <a:prstGeom prst="rect">
            <a:avLst/>
          </a:prstGeom>
        </p:spPr>
      </p:pic>
      <p:pic>
        <p:nvPicPr>
          <p:cNvPr id="11" name="Bildobjekt 10" descr="skd186802s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759482"/>
            <a:ext cx="1345984" cy="1444872"/>
          </a:xfrm>
          <a:prstGeom prst="rect">
            <a:avLst/>
          </a:prstGeom>
        </p:spPr>
      </p:pic>
      <p:sp>
        <p:nvSpPr>
          <p:cNvPr id="12" name="Vänster-höger 11"/>
          <p:cNvSpPr/>
          <p:nvPr/>
        </p:nvSpPr>
        <p:spPr>
          <a:xfrm rot="19352973" flipV="1">
            <a:off x="6771511" y="3573825"/>
            <a:ext cx="1143000" cy="227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Vänster-höger 12"/>
          <p:cNvSpPr/>
          <p:nvPr/>
        </p:nvSpPr>
        <p:spPr>
          <a:xfrm rot="16780847" flipV="1">
            <a:off x="8902745" y="4112388"/>
            <a:ext cx="1052246" cy="21993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Vänster-höger 13"/>
          <p:cNvSpPr/>
          <p:nvPr/>
        </p:nvSpPr>
        <p:spPr>
          <a:xfrm rot="13987646" flipV="1">
            <a:off x="10485381" y="3691903"/>
            <a:ext cx="764934" cy="15929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7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Vad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Office 365 </a:t>
            </a:r>
            <a:r>
              <a:rPr lang="en-US" dirty="0" err="1"/>
              <a:t>molntjänst</a:t>
            </a:r>
            <a:r>
              <a:rPr lang="en-US" dirty="0"/>
              <a:t> ?  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5451663" y="685800"/>
            <a:ext cx="6740337" cy="3428998"/>
          </a:xfrm>
          <a:prstGeom prst="cloud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/>
              <a:t>Office 365</a:t>
            </a:r>
          </a:p>
        </p:txBody>
      </p:sp>
      <p:sp>
        <p:nvSpPr>
          <p:cNvPr id="6" name="Ellips 5"/>
          <p:cNvSpPr/>
          <p:nvPr/>
        </p:nvSpPr>
        <p:spPr>
          <a:xfrm>
            <a:off x="7086600" y="1827213"/>
            <a:ext cx="3048000" cy="14493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Rädda</a:t>
            </a:r>
            <a:r>
              <a:rPr lang="en-US" dirty="0"/>
              <a:t> </a:t>
            </a:r>
            <a:r>
              <a:rPr lang="en-US" dirty="0" err="1"/>
              <a:t>barnen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Ellips 6"/>
          <p:cNvSpPr/>
          <p:nvPr/>
        </p:nvSpPr>
        <p:spPr>
          <a:xfrm>
            <a:off x="7772400" y="2590800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080106"/>
            <a:ext cx="2865718" cy="248579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9" name="Höger 8"/>
          <p:cNvSpPr/>
          <p:nvPr/>
        </p:nvSpPr>
        <p:spPr>
          <a:xfrm rot="14848291">
            <a:off x="9523197" y="3420483"/>
            <a:ext cx="1486550" cy="277123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objekt 9" descr="skd188257sd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84077"/>
            <a:ext cx="2029968" cy="188024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39" y="3455418"/>
            <a:ext cx="1463848" cy="64152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12" name="Höger 11"/>
          <p:cNvSpPr/>
          <p:nvPr/>
        </p:nvSpPr>
        <p:spPr>
          <a:xfrm rot="19976723">
            <a:off x="6007078" y="3165870"/>
            <a:ext cx="1806818" cy="311353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ruta 12"/>
          <p:cNvSpPr txBox="1"/>
          <p:nvPr/>
        </p:nvSpPr>
        <p:spPr>
          <a:xfrm>
            <a:off x="1371600" y="4953000"/>
            <a:ext cx="746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Allt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sparas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i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molnet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på</a:t>
            </a:r>
            <a:r>
              <a:rPr lang="en-US" sz="2400" dirty="0">
                <a:solidFill>
                  <a:srgbClr val="008000"/>
                </a:solidFill>
              </a:rPr>
              <a:t> din </a:t>
            </a:r>
            <a:r>
              <a:rPr lang="en-US" sz="2400" dirty="0" err="1">
                <a:solidFill>
                  <a:srgbClr val="008000"/>
                </a:solidFill>
              </a:rPr>
              <a:t>egen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lagringsyta</a:t>
            </a:r>
            <a:r>
              <a:rPr lang="en-US" sz="2400" dirty="0">
                <a:solidFill>
                  <a:srgbClr val="008000"/>
                </a:solidFill>
              </a:rPr>
              <a:t>, din </a:t>
            </a:r>
            <a:r>
              <a:rPr lang="en-US" sz="2400" dirty="0" err="1">
                <a:solidFill>
                  <a:srgbClr val="008000"/>
                </a:solidFill>
              </a:rPr>
              <a:t>OneDrive</a:t>
            </a:r>
            <a:endParaRPr lang="en-US" sz="2400" dirty="0">
              <a:solidFill>
                <a:srgbClr val="008000"/>
              </a:solidFill>
            </a:endParaRPr>
          </a:p>
          <a:p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Inget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på</a:t>
            </a:r>
            <a:r>
              <a:rPr lang="en-US" sz="2400" dirty="0">
                <a:solidFill>
                  <a:srgbClr val="008000"/>
                </a:solidFill>
              </a:rPr>
              <a:t> din </a:t>
            </a:r>
            <a:r>
              <a:rPr lang="en-US" sz="2400" dirty="0" err="1">
                <a:solidFill>
                  <a:srgbClr val="008000"/>
                </a:solidFill>
              </a:rPr>
              <a:t>egen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dator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om</a:t>
            </a:r>
            <a:r>
              <a:rPr lang="en-US" sz="2400" dirty="0">
                <a:solidFill>
                  <a:srgbClr val="008000"/>
                </a:solidFill>
              </a:rPr>
              <a:t> du </a:t>
            </a:r>
            <a:r>
              <a:rPr lang="en-US" sz="2400" dirty="0" err="1">
                <a:solidFill>
                  <a:srgbClr val="008000"/>
                </a:solidFill>
              </a:rPr>
              <a:t>inte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bestämmer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att</a:t>
            </a:r>
            <a:r>
              <a:rPr lang="en-US" sz="2400" dirty="0">
                <a:solidFill>
                  <a:srgbClr val="008000"/>
                </a:solidFill>
              </a:rPr>
              <a:t> du </a:t>
            </a:r>
            <a:r>
              <a:rPr lang="en-US" sz="2400" dirty="0" err="1">
                <a:solidFill>
                  <a:srgbClr val="008000"/>
                </a:solidFill>
              </a:rPr>
              <a:t>vill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ladda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ner</a:t>
            </a:r>
            <a:r>
              <a:rPr lang="en-US" sz="2400" dirty="0">
                <a:solidFill>
                  <a:srgbClr val="008000"/>
                </a:solidFill>
              </a:rPr>
              <a:t> det.</a:t>
            </a:r>
          </a:p>
        </p:txBody>
      </p:sp>
      <p:cxnSp>
        <p:nvCxnSpPr>
          <p:cNvPr id="17" name="Rak pil 16"/>
          <p:cNvCxnSpPr/>
          <p:nvPr/>
        </p:nvCxnSpPr>
        <p:spPr>
          <a:xfrm>
            <a:off x="4719739" y="2590800"/>
            <a:ext cx="1315388" cy="0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3505200" y="1600200"/>
            <a:ext cx="662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Komma</a:t>
            </a:r>
            <a:r>
              <a:rPr lang="en-US" sz="8000" dirty="0"/>
              <a:t> </a:t>
            </a:r>
            <a:r>
              <a:rPr lang="en-US" sz="8000" dirty="0" err="1"/>
              <a:t>igång</a:t>
            </a:r>
            <a:r>
              <a:rPr lang="en-US" sz="8000" dirty="0"/>
              <a:t> </a:t>
            </a:r>
          </a:p>
          <a:p>
            <a:pPr algn="ctr"/>
            <a:r>
              <a:rPr lang="en-US" sz="8000" dirty="0"/>
              <a:t>Tips  </a:t>
            </a:r>
          </a:p>
        </p:txBody>
      </p:sp>
    </p:spTree>
    <p:extLst>
      <p:ext uri="{BB962C8B-B14F-4D97-AF65-F5344CB8AC3E}">
        <p14:creationId xmlns:p14="http://schemas.microsoft.com/office/powerpoint/2010/main" val="369518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371" dirty="0"/>
          </a:p>
          <a:p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dirty="0" err="1"/>
              <a:t>styrelse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 6 </a:t>
            </a:r>
            <a:r>
              <a:rPr lang="en-US" dirty="0" err="1"/>
              <a:t>adresser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arbeta</a:t>
            </a:r>
            <a:r>
              <a:rPr lang="en-US" dirty="0"/>
              <a:t> med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dirty="0" err="1"/>
              <a:t>adress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lösenord</a:t>
            </a:r>
            <a:r>
              <a:rPr lang="en-US" dirty="0"/>
              <a:t>.</a:t>
            </a:r>
          </a:p>
          <a:p>
            <a:r>
              <a:rPr lang="en-US" dirty="0" err="1"/>
              <a:t>Från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med 2020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lösenorden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bytas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en </a:t>
            </a:r>
            <a:r>
              <a:rPr lang="en-US" dirty="0" err="1"/>
              <a:t>gång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året</a:t>
            </a:r>
            <a:r>
              <a:rPr lang="en-US" dirty="0"/>
              <a:t> I </a:t>
            </a:r>
            <a:r>
              <a:rPr lang="en-US" dirty="0" err="1"/>
              <a:t>samband</a:t>
            </a:r>
            <a:r>
              <a:rPr lang="en-US" dirty="0"/>
              <a:t> med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årsmöten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lokalföreningar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distrikt</a:t>
            </a:r>
            <a:r>
              <a:rPr lang="en-US" dirty="0"/>
              <a:t> </a:t>
            </a:r>
            <a:r>
              <a:rPr lang="en-US" dirty="0" err="1"/>
              <a:t>genomförts</a:t>
            </a:r>
            <a:r>
              <a:rPr lang="en-US" dirty="0"/>
              <a:t>. </a:t>
            </a:r>
            <a:r>
              <a:rPr lang="en-US" b="1" dirty="0" err="1"/>
              <a:t>Överta</a:t>
            </a:r>
            <a:r>
              <a:rPr lang="en-US" b="1" dirty="0"/>
              <a:t> </a:t>
            </a:r>
            <a:r>
              <a:rPr lang="en-US" b="1" dirty="0" err="1"/>
              <a:t>aldrig</a:t>
            </a:r>
            <a:r>
              <a:rPr lang="en-US" b="1" dirty="0"/>
              <a:t> </a:t>
            </a:r>
            <a:r>
              <a:rPr lang="en-US" b="1" dirty="0" err="1"/>
              <a:t>ett</a:t>
            </a:r>
            <a:r>
              <a:rPr lang="en-US" b="1" dirty="0"/>
              <a:t> </a:t>
            </a:r>
            <a:r>
              <a:rPr lang="en-US" b="1" dirty="0" err="1"/>
              <a:t>lösenord</a:t>
            </a:r>
            <a:r>
              <a:rPr lang="en-US" dirty="0"/>
              <a:t>! </a:t>
            </a:r>
          </a:p>
          <a:p>
            <a:r>
              <a:rPr lang="en-US" dirty="0"/>
              <a:t>Om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redan</a:t>
            </a:r>
            <a:r>
              <a:rPr lang="en-US" dirty="0"/>
              <a:t> </a:t>
            </a:r>
            <a:r>
              <a:rPr lang="en-US" dirty="0" err="1"/>
              <a:t>hämtat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era </a:t>
            </a:r>
            <a:r>
              <a:rPr lang="en-US" dirty="0" err="1"/>
              <a:t>nya</a:t>
            </a:r>
            <a:r>
              <a:rPr lang="en-US" dirty="0"/>
              <a:t> </a:t>
            </a:r>
            <a:r>
              <a:rPr lang="en-US" dirty="0" err="1"/>
              <a:t>lösenord</a:t>
            </a:r>
            <a:r>
              <a:rPr lang="en-US" dirty="0"/>
              <a:t> </a:t>
            </a:r>
            <a:r>
              <a:rPr lang="en-US" dirty="0" err="1"/>
              <a:t>gör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>
                <a:ea typeface="+mn-lt"/>
                <a:cs typeface="+mn-lt"/>
                <a:hlinkClick r:id="rId2"/>
              </a:rPr>
              <a:t>medlem@rb.se  </a:t>
            </a:r>
          </a:p>
          <a:p>
            <a:endParaRPr lang="en-US" dirty="0">
              <a:ea typeface="+mn-lt"/>
              <a:cs typeface="+mn-lt"/>
              <a:hlinkClick r:id="rId2"/>
            </a:endParaRPr>
          </a:p>
          <a:p>
            <a:endParaRPr lang="en-US" dirty="0">
              <a:ea typeface="+mn-lt"/>
              <a:cs typeface="+mn-lt"/>
              <a:hlinkClick r:id="rId2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  <a:hlinkClick r:id="rId2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371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9</a:t>
            </a:fld>
            <a:endParaRPr lang="en-US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err="1"/>
              <a:t>Viktigt</a:t>
            </a:r>
            <a:r>
              <a:rPr lang="en-US" sz="4000" dirty="0"/>
              <a:t> </a:t>
            </a:r>
            <a:r>
              <a:rPr lang="en-US" sz="4000" dirty="0" err="1"/>
              <a:t>att</a:t>
            </a:r>
            <a:r>
              <a:rPr lang="en-US" sz="4000" dirty="0"/>
              <a:t> </a:t>
            </a:r>
            <a:r>
              <a:rPr lang="en-US" sz="4000" dirty="0" err="1"/>
              <a:t>veta</a:t>
            </a:r>
            <a:r>
              <a:rPr lang="en-US" sz="4000" dirty="0"/>
              <a:t> </a:t>
            </a:r>
            <a:r>
              <a:rPr lang="en-US" sz="4000" dirty="0" err="1"/>
              <a:t>innan</a:t>
            </a:r>
            <a:r>
              <a:rPr lang="en-US" sz="4000" dirty="0"/>
              <a:t> </a:t>
            </a:r>
            <a:r>
              <a:rPr lang="en-US" sz="4000" dirty="0" err="1"/>
              <a:t>ni</a:t>
            </a:r>
            <a:r>
              <a:rPr lang="en-US" sz="4000" dirty="0"/>
              <a:t> </a:t>
            </a:r>
            <a:r>
              <a:rPr lang="en-US" sz="4000" dirty="0" err="1"/>
              <a:t>börjar</a:t>
            </a:r>
            <a:r>
              <a:rPr lang="en-US" sz="4000" dirty="0"/>
              <a:t> </a:t>
            </a:r>
            <a:r>
              <a:rPr lang="en-US" sz="4000" dirty="0" err="1"/>
              <a:t>arbeta</a:t>
            </a:r>
            <a:r>
              <a:rPr lang="en-US" sz="4000" dirty="0"/>
              <a:t> med </a:t>
            </a:r>
            <a:br>
              <a:rPr lang="en-US" sz="4000" dirty="0"/>
            </a:br>
            <a:r>
              <a:rPr lang="en-US" sz="4000" dirty="0"/>
              <a:t>Office 365  </a:t>
            </a:r>
          </a:p>
        </p:txBody>
      </p:sp>
    </p:spTree>
    <p:extLst>
      <p:ext uri="{BB962C8B-B14F-4D97-AF65-F5344CB8AC3E}">
        <p14:creationId xmlns:p14="http://schemas.microsoft.com/office/powerpoint/2010/main" val="30926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23899</TotalTime>
  <Words>821</Words>
  <Application>Microsoft Office PowerPoint</Application>
  <PresentationFormat>Bredbild</PresentationFormat>
  <Paragraphs>163</Paragraphs>
  <Slides>42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Cambria</vt:lpstr>
      <vt:lpstr>Gill Sans Infant Std</vt:lpstr>
      <vt:lpstr>Trade Gothic LT Com Cn</vt:lpstr>
      <vt:lpstr>TradeGothic LT CondEighteen</vt:lpstr>
      <vt:lpstr>Office-tema</vt:lpstr>
      <vt:lpstr>PowerPoint-presentation</vt:lpstr>
      <vt:lpstr>Office365 Introduktion </vt:lpstr>
      <vt:lpstr>MÅL MED DETTA WEBINAR  ATT KOMMA IGÅNG MED OFFICE 365 </vt:lpstr>
      <vt:lpstr>Utrustning och webläsare</vt:lpstr>
      <vt:lpstr>Så arbetade vi tidigare  </vt:lpstr>
      <vt:lpstr>Vad är fördelarna med Office 365 </vt:lpstr>
      <vt:lpstr>Vad är Office 365 molntjänst ?  </vt:lpstr>
      <vt:lpstr>PowerPoint-presentation</vt:lpstr>
      <vt:lpstr>Viktigt att veta innan ni börjar arbeta med  Office 365  </vt:lpstr>
      <vt:lpstr>Adresser för Lokalförening </vt:lpstr>
      <vt:lpstr>Fler än 5 i styrelsen ??? GDPR??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Svara på mail</vt:lpstr>
      <vt:lpstr>PowerPoint-presentation</vt:lpstr>
      <vt:lpstr>Nytt mail </vt:lpstr>
      <vt:lpstr>Ny kontakt</vt:lpstr>
      <vt:lpstr>PowerPoint-presentation</vt:lpstr>
      <vt:lpstr>PowerPoint-presentation</vt:lpstr>
      <vt:lpstr>PowerPoint-presentation</vt:lpstr>
      <vt:lpstr>Vilken information finns var?</vt:lpstr>
      <vt:lpstr>PowerPoint-presentation</vt:lpstr>
      <vt:lpstr>PowerPoint-presentation</vt:lpstr>
      <vt:lpstr>PowerPoint-presentation</vt:lpstr>
      <vt:lpstr>PowerPoint-presentation</vt:lpstr>
      <vt:lpstr>Medlemssidorna-Information utanför Office 365 </vt:lpstr>
      <vt:lpstr>PowerPoint-presentation</vt:lpstr>
      <vt:lpstr>Under medlemssidorna </vt:lpstr>
      <vt:lpstr>PowerPoint-presentation</vt:lpstr>
      <vt:lpstr>PowerPoint-presentation</vt:lpstr>
      <vt:lpstr>PowerPoint-presentation</vt:lpstr>
      <vt:lpstr>Inne i medlemsregistret </vt:lpstr>
      <vt:lpstr>PowerPoint-presentation</vt:lpstr>
      <vt:lpstr>Tack för att ni lyssnat </vt:lpstr>
    </vt:vector>
  </TitlesOfParts>
  <Company>Rädda Barnen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Lindquist, Camilla</dc:creator>
  <cp:lastModifiedBy>Pohjola, Matti</cp:lastModifiedBy>
  <cp:revision>300</cp:revision>
  <dcterms:created xsi:type="dcterms:W3CDTF">2019-05-23T08:24:13Z</dcterms:created>
  <dcterms:modified xsi:type="dcterms:W3CDTF">2022-11-24T12:28:31Z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243275808</vt:i4>
  </property>
  <property fmtid="{D5CDD505-2E9C-101B-9397-08002B2CF9AE}" pid="3" name="_NewReviewCycle">
    <vt:lpwstr/>
  </property>
  <property fmtid="{D5CDD505-2E9C-101B-9397-08002B2CF9AE}" pid="4" name="_EmailSubject">
    <vt:lpwstr>Sista versionen</vt:lpwstr>
  </property>
  <property fmtid="{D5CDD505-2E9C-101B-9397-08002B2CF9AE}" pid="5" name="_AuthorEmail">
    <vt:lpwstr>camilla.lindquist@rb.se</vt:lpwstr>
  </property>
  <property fmtid="{D5CDD505-2E9C-101B-9397-08002B2CF9AE}" pid="6" name="_AuthorEmailDisplayName">
    <vt:lpwstr>Lindquist, Camilla</vt:lpwstr>
  </property>
</Properties>
</file>