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308" r:id="rId5"/>
    <p:sldId id="266" r:id="rId6"/>
    <p:sldId id="313" r:id="rId7"/>
    <p:sldId id="306" r:id="rId8"/>
    <p:sldId id="320" r:id="rId9"/>
    <p:sldId id="315" r:id="rId10"/>
    <p:sldId id="321" r:id="rId11"/>
    <p:sldId id="322" r:id="rId12"/>
    <p:sldId id="323" r:id="rId13"/>
    <p:sldId id="324" r:id="rId14"/>
    <p:sldId id="305" r:id="rId15"/>
    <p:sldId id="325" r:id="rId16"/>
    <p:sldId id="326" r:id="rId17"/>
    <p:sldId id="327" r:id="rId18"/>
    <p:sldId id="328" r:id="rId19"/>
    <p:sldId id="329" r:id="rId20"/>
    <p:sldId id="301" r:id="rId21"/>
    <p:sldId id="302" r:id="rId22"/>
    <p:sldId id="303" r:id="rId23"/>
    <p:sldId id="316" r:id="rId24"/>
    <p:sldId id="330" r:id="rId25"/>
    <p:sldId id="318" r:id="rId26"/>
    <p:sldId id="263" r:id="rId27"/>
  </p:sldIdLst>
  <p:sldSz cx="12192000" cy="6858000"/>
  <p:notesSz cx="6858000" cy="9144000"/>
  <p:defaultTextStyle>
    <a:defPPr>
      <a:defRPr lang="en-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0802C3-D9B2-4753-8B88-044D763FAF3E}" v="143" dt="2025-11-09T06:34:35.248"/>
    <p1510:client id="{8149D391-29CA-4C79-958F-16F3F6B830EB}" v="28" dt="2025-11-09T08:36:56.996"/>
    <p1510:client id="{ACA34346-C3F0-4CF0-ACAB-EB8909381B3E}" v="5" dt="2025-11-09T07:19:14.890"/>
    <p1510:client id="{BC3141DD-2E02-4A0E-96A9-81B3FAAFB0EB}" v="29" dt="2025-11-08T12:17:23.8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89459" autoAdjust="0"/>
  </p:normalViewPr>
  <p:slideViewPr>
    <p:cSldViewPr snapToGrid="0">
      <p:cViewPr varScale="1">
        <p:scale>
          <a:sx n="56" d="100"/>
          <a:sy n="56" d="100"/>
        </p:scale>
        <p:origin x="1068" y="5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lsson, Johanna" userId="S::johanna.karlsson@rb.se::fbbfd0f9-1acd-4815-bc74-831b19f82a41" providerId="AD" clId="Web-{BC3141DD-2E02-4A0E-96A9-81B3FAAFB0EB}"/>
    <pc:docChg chg="modSld">
      <pc:chgData name="Karlsson, Johanna" userId="S::johanna.karlsson@rb.se::fbbfd0f9-1acd-4815-bc74-831b19f82a41" providerId="AD" clId="Web-{BC3141DD-2E02-4A0E-96A9-81B3FAAFB0EB}" dt="2025-11-08T12:17:23.800" v="28" actId="20577"/>
      <pc:docMkLst>
        <pc:docMk/>
      </pc:docMkLst>
      <pc:sldChg chg="modSp">
        <pc:chgData name="Karlsson, Johanna" userId="S::johanna.karlsson@rb.se::fbbfd0f9-1acd-4815-bc74-831b19f82a41" providerId="AD" clId="Web-{BC3141DD-2E02-4A0E-96A9-81B3FAAFB0EB}" dt="2025-11-08T12:08:26.978" v="9" actId="20577"/>
        <pc:sldMkLst>
          <pc:docMk/>
          <pc:sldMk cId="666838822" sldId="303"/>
        </pc:sldMkLst>
        <pc:spChg chg="mod">
          <ac:chgData name="Karlsson, Johanna" userId="S::johanna.karlsson@rb.se::fbbfd0f9-1acd-4815-bc74-831b19f82a41" providerId="AD" clId="Web-{BC3141DD-2E02-4A0E-96A9-81B3FAAFB0EB}" dt="2025-11-08T12:08:26.978" v="9" actId="20577"/>
          <ac:spMkLst>
            <pc:docMk/>
            <pc:sldMk cId="666838822" sldId="303"/>
            <ac:spMk id="2" creationId="{FFC79659-084F-A6C8-5FAE-C970D0B43151}"/>
          </ac:spMkLst>
        </pc:spChg>
      </pc:sldChg>
      <pc:sldChg chg="modSp">
        <pc:chgData name="Karlsson, Johanna" userId="S::johanna.karlsson@rb.se::fbbfd0f9-1acd-4815-bc74-831b19f82a41" providerId="AD" clId="Web-{BC3141DD-2E02-4A0E-96A9-81B3FAAFB0EB}" dt="2025-11-08T12:17:23.800" v="28" actId="20577"/>
        <pc:sldMkLst>
          <pc:docMk/>
          <pc:sldMk cId="4132549769" sldId="317"/>
        </pc:sldMkLst>
        <pc:spChg chg="mod">
          <ac:chgData name="Karlsson, Johanna" userId="S::johanna.karlsson@rb.se::fbbfd0f9-1acd-4815-bc74-831b19f82a41" providerId="AD" clId="Web-{BC3141DD-2E02-4A0E-96A9-81B3FAAFB0EB}" dt="2025-11-08T12:17:23.800" v="28" actId="20577"/>
          <ac:spMkLst>
            <pc:docMk/>
            <pc:sldMk cId="4132549769" sldId="317"/>
            <ac:spMk id="2" creationId="{F6B8438B-3FD4-5EAC-47E7-59B4DDFC1935}"/>
          </ac:spMkLst>
        </pc:spChg>
      </pc:sldChg>
    </pc:docChg>
  </pc:docChgLst>
  <pc:docChgLst>
    <pc:chgData name="Ekström, Lisa" userId="S::lisa.ekstrom@rb.se::be6fae6a-75c3-4ce7-88f1-e5ac7470a356" providerId="AD" clId="Web-{2558D68D-2BFA-5BD7-18FD-3483E71C05A0}"/>
    <pc:docChg chg="addSld delSld modSld sldOrd">
      <pc:chgData name="Ekström, Lisa" userId="S::lisa.ekstrom@rb.se::be6fae6a-75c3-4ce7-88f1-e5ac7470a356" providerId="AD" clId="Web-{2558D68D-2BFA-5BD7-18FD-3483E71C05A0}" dt="2025-11-04T09:20:09.770" v="1731" actId="20577"/>
      <pc:docMkLst>
        <pc:docMk/>
      </pc:docMkLst>
      <pc:sldChg chg="modSp add">
        <pc:chgData name="Ekström, Lisa" userId="S::lisa.ekstrom@rb.se::be6fae6a-75c3-4ce7-88f1-e5ac7470a356" providerId="AD" clId="Web-{2558D68D-2BFA-5BD7-18FD-3483E71C05A0}" dt="2025-11-04T09:19:38.864" v="1728" actId="20577"/>
        <pc:sldMkLst>
          <pc:docMk/>
          <pc:sldMk cId="3204558346" sldId="266"/>
        </pc:sldMkLst>
        <pc:spChg chg="mod">
          <ac:chgData name="Ekström, Lisa" userId="S::lisa.ekstrom@rb.se::be6fae6a-75c3-4ce7-88f1-e5ac7470a356" providerId="AD" clId="Web-{2558D68D-2BFA-5BD7-18FD-3483E71C05A0}" dt="2025-11-04T09:19:38.864" v="1728" actId="20577"/>
          <ac:spMkLst>
            <pc:docMk/>
            <pc:sldMk cId="3204558346" sldId="266"/>
            <ac:spMk id="3" creationId="{A086D398-7930-43E5-B54C-621E4A76C880}"/>
          </ac:spMkLst>
        </pc:spChg>
      </pc:sldChg>
      <pc:sldChg chg="modSp mod modClrScheme chgLayout">
        <pc:chgData name="Ekström, Lisa" userId="S::lisa.ekstrom@rb.se::be6fae6a-75c3-4ce7-88f1-e5ac7470a356" providerId="AD" clId="Web-{2558D68D-2BFA-5BD7-18FD-3483E71C05A0}" dt="2025-11-04T07:55:29.255" v="1009"/>
        <pc:sldMkLst>
          <pc:docMk/>
          <pc:sldMk cId="2994636652" sldId="301"/>
        </pc:sldMkLst>
        <pc:spChg chg="mod ord">
          <ac:chgData name="Ekström, Lisa" userId="S::lisa.ekstrom@rb.se::be6fae6a-75c3-4ce7-88f1-e5ac7470a356" providerId="AD" clId="Web-{2558D68D-2BFA-5BD7-18FD-3483E71C05A0}" dt="2025-11-04T07:55:29.255" v="1009"/>
          <ac:spMkLst>
            <pc:docMk/>
            <pc:sldMk cId="2994636652" sldId="301"/>
            <ac:spMk id="2" creationId="{43D2D7FD-31C6-2E37-3294-E23537225DA0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255" v="1009"/>
          <ac:spMkLst>
            <pc:docMk/>
            <pc:sldMk cId="2994636652" sldId="301"/>
            <ac:spMk id="3" creationId="{A1481ABE-7296-6F0C-FEF4-E839EBC7B977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255" v="1009"/>
          <ac:spMkLst>
            <pc:docMk/>
            <pc:sldMk cId="2994636652" sldId="301"/>
            <ac:spMk id="4" creationId="{EEAD924F-A36D-5E4E-0451-BFDE94D19004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255" v="1009"/>
          <ac:spMkLst>
            <pc:docMk/>
            <pc:sldMk cId="2994636652" sldId="301"/>
            <ac:spMk id="5" creationId="{4F5A1303-5433-7695-93C2-73D8455FD237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255" v="1009"/>
          <ac:spMkLst>
            <pc:docMk/>
            <pc:sldMk cId="2994636652" sldId="301"/>
            <ac:spMk id="6" creationId="{DA701F36-4D24-CD02-ED76-F531CA027B56}"/>
          </ac:spMkLst>
        </pc:spChg>
      </pc:sldChg>
      <pc:sldChg chg="addSp delSp modSp mod modClrScheme chgLayout">
        <pc:chgData name="Ekström, Lisa" userId="S::lisa.ekstrom@rb.se::be6fae6a-75c3-4ce7-88f1-e5ac7470a356" providerId="AD" clId="Web-{2558D68D-2BFA-5BD7-18FD-3483E71C05A0}" dt="2025-11-04T09:10:16.160" v="1716" actId="20577"/>
        <pc:sldMkLst>
          <pc:docMk/>
          <pc:sldMk cId="1358257388" sldId="302"/>
        </pc:sldMkLst>
        <pc:spChg chg="mod ord">
          <ac:chgData name="Ekström, Lisa" userId="S::lisa.ekstrom@rb.se::be6fae6a-75c3-4ce7-88f1-e5ac7470a356" providerId="AD" clId="Web-{2558D68D-2BFA-5BD7-18FD-3483E71C05A0}" dt="2025-11-04T07:55:29.412" v="1010"/>
          <ac:spMkLst>
            <pc:docMk/>
            <pc:sldMk cId="1358257388" sldId="302"/>
            <ac:spMk id="3" creationId="{BFC63A54-8F51-1CC8-F4D6-8EB9A104CF7C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412" v="1010"/>
          <ac:spMkLst>
            <pc:docMk/>
            <pc:sldMk cId="1358257388" sldId="302"/>
            <ac:spMk id="4" creationId="{79D8305E-DA0B-0F84-46C1-9C94CE156CDB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412" v="1010"/>
          <ac:spMkLst>
            <pc:docMk/>
            <pc:sldMk cId="1358257388" sldId="302"/>
            <ac:spMk id="5" creationId="{CA302CA8-A4A4-3728-2412-DCDB4B3B523F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412" v="1010"/>
          <ac:spMkLst>
            <pc:docMk/>
            <pc:sldMk cId="1358257388" sldId="302"/>
            <ac:spMk id="6" creationId="{9E53E5EE-2A93-6418-1540-A3F282D1F5C2}"/>
          </ac:spMkLst>
        </pc:spChg>
        <pc:spChg chg="add mod ord">
          <ac:chgData name="Ekström, Lisa" userId="S::lisa.ekstrom@rb.se::be6fae6a-75c3-4ce7-88f1-e5ac7470a356" providerId="AD" clId="Web-{2558D68D-2BFA-5BD7-18FD-3483E71C05A0}" dt="2025-11-04T09:10:16.160" v="1716" actId="20577"/>
          <ac:spMkLst>
            <pc:docMk/>
            <pc:sldMk cId="1358257388" sldId="302"/>
            <ac:spMk id="10" creationId="{0CA41CE7-66E5-289B-EC61-68F1C980A990}"/>
          </ac:spMkLst>
        </pc:spChg>
        <pc:picChg chg="add mod">
          <ac:chgData name="Ekström, Lisa" userId="S::lisa.ekstrom@rb.se::be6fae6a-75c3-4ce7-88f1-e5ac7470a356" providerId="AD" clId="Web-{2558D68D-2BFA-5BD7-18FD-3483E71C05A0}" dt="2025-11-04T07:44:59.376" v="599" actId="1076"/>
          <ac:picMkLst>
            <pc:docMk/>
            <pc:sldMk cId="1358257388" sldId="302"/>
            <ac:picMk id="12" creationId="{E3D03BA3-99EE-4368-D302-802B0356F40C}"/>
          </ac:picMkLst>
        </pc:picChg>
      </pc:sldChg>
      <pc:sldChg chg="modSp mod modClrScheme chgLayout">
        <pc:chgData name="Ekström, Lisa" userId="S::lisa.ekstrom@rb.se::be6fae6a-75c3-4ce7-88f1-e5ac7470a356" providerId="AD" clId="Web-{2558D68D-2BFA-5BD7-18FD-3483E71C05A0}" dt="2025-11-04T07:56:11.620" v="1019" actId="20577"/>
        <pc:sldMkLst>
          <pc:docMk/>
          <pc:sldMk cId="666838822" sldId="303"/>
        </pc:sldMkLst>
        <pc:spChg chg="mod ord">
          <ac:chgData name="Ekström, Lisa" userId="S::lisa.ekstrom@rb.se::be6fae6a-75c3-4ce7-88f1-e5ac7470a356" providerId="AD" clId="Web-{2558D68D-2BFA-5BD7-18FD-3483E71C05A0}" dt="2025-11-04T07:56:11.620" v="1019" actId="20577"/>
          <ac:spMkLst>
            <pc:docMk/>
            <pc:sldMk cId="666838822" sldId="303"/>
            <ac:spMk id="2" creationId="{FFC79659-084F-A6C8-5FAE-C970D0B43151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505" v="1011"/>
          <ac:spMkLst>
            <pc:docMk/>
            <pc:sldMk cId="666838822" sldId="303"/>
            <ac:spMk id="3" creationId="{C20121B6-47B4-A1BA-BF34-3967D0F0F07D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505" v="1011"/>
          <ac:spMkLst>
            <pc:docMk/>
            <pc:sldMk cId="666838822" sldId="303"/>
            <ac:spMk id="4" creationId="{9FF57D3E-18D1-DA55-A5F4-78107C814AD1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505" v="1011"/>
          <ac:spMkLst>
            <pc:docMk/>
            <pc:sldMk cId="666838822" sldId="303"/>
            <ac:spMk id="5" creationId="{75F20529-891F-6487-3BA1-9E59DDB49746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505" v="1011"/>
          <ac:spMkLst>
            <pc:docMk/>
            <pc:sldMk cId="666838822" sldId="303"/>
            <ac:spMk id="6" creationId="{6ED8CE92-5236-2E83-D8BF-81F50D5096EF}"/>
          </ac:spMkLst>
        </pc:spChg>
      </pc:sldChg>
      <pc:sldChg chg="modSp mod modClrScheme chgLayout">
        <pc:chgData name="Ekström, Lisa" userId="S::lisa.ekstrom@rb.se::be6fae6a-75c3-4ce7-88f1-e5ac7470a356" providerId="AD" clId="Web-{2558D68D-2BFA-5BD7-18FD-3483E71C05A0}" dt="2025-11-04T07:31:02.071" v="25"/>
        <pc:sldMkLst>
          <pc:docMk/>
          <pc:sldMk cId="1627380123" sldId="306"/>
        </pc:sldMkLst>
        <pc:spChg chg="mod ord">
          <ac:chgData name="Ekström, Lisa" userId="S::lisa.ekstrom@rb.se::be6fae6a-75c3-4ce7-88f1-e5ac7470a356" providerId="AD" clId="Web-{2558D68D-2BFA-5BD7-18FD-3483E71C05A0}" dt="2025-11-04T07:31:02.071" v="25"/>
          <ac:spMkLst>
            <pc:docMk/>
            <pc:sldMk cId="1627380123" sldId="306"/>
            <ac:spMk id="2" creationId="{7F3DD1FF-5F55-6CA0-280C-EF17484BF55E}"/>
          </ac:spMkLst>
        </pc:spChg>
        <pc:spChg chg="mod ord">
          <ac:chgData name="Ekström, Lisa" userId="S::lisa.ekstrom@rb.se::be6fae6a-75c3-4ce7-88f1-e5ac7470a356" providerId="AD" clId="Web-{2558D68D-2BFA-5BD7-18FD-3483E71C05A0}" dt="2025-11-04T07:31:02.071" v="25"/>
          <ac:spMkLst>
            <pc:docMk/>
            <pc:sldMk cId="1627380123" sldId="306"/>
            <ac:spMk id="3" creationId="{E2FD5662-917B-6F9F-3695-A6CD6845FE6B}"/>
          </ac:spMkLst>
        </pc:spChg>
        <pc:spChg chg="mod ord">
          <ac:chgData name="Ekström, Lisa" userId="S::lisa.ekstrom@rb.se::be6fae6a-75c3-4ce7-88f1-e5ac7470a356" providerId="AD" clId="Web-{2558D68D-2BFA-5BD7-18FD-3483E71C05A0}" dt="2025-11-04T07:31:02.071" v="25"/>
          <ac:spMkLst>
            <pc:docMk/>
            <pc:sldMk cId="1627380123" sldId="306"/>
            <ac:spMk id="4" creationId="{D4650E4F-3EA5-B127-46B4-012782179642}"/>
          </ac:spMkLst>
        </pc:spChg>
        <pc:spChg chg="mod ord">
          <ac:chgData name="Ekström, Lisa" userId="S::lisa.ekstrom@rb.se::be6fae6a-75c3-4ce7-88f1-e5ac7470a356" providerId="AD" clId="Web-{2558D68D-2BFA-5BD7-18FD-3483E71C05A0}" dt="2025-11-04T07:31:02.071" v="25"/>
          <ac:spMkLst>
            <pc:docMk/>
            <pc:sldMk cId="1627380123" sldId="306"/>
            <ac:spMk id="5" creationId="{25D2B1CC-980C-64D3-5F2D-3D6AC264EC07}"/>
          </ac:spMkLst>
        </pc:spChg>
        <pc:spChg chg="mod ord">
          <ac:chgData name="Ekström, Lisa" userId="S::lisa.ekstrom@rb.se::be6fae6a-75c3-4ce7-88f1-e5ac7470a356" providerId="AD" clId="Web-{2558D68D-2BFA-5BD7-18FD-3483E71C05A0}" dt="2025-11-04T07:31:02.071" v="25"/>
          <ac:spMkLst>
            <pc:docMk/>
            <pc:sldMk cId="1627380123" sldId="306"/>
            <ac:spMk id="6" creationId="{5FBA59A3-9371-AD2F-F4DC-C9B4531BE56F}"/>
          </ac:spMkLst>
        </pc:spChg>
      </pc:sldChg>
      <pc:sldChg chg="modSp add">
        <pc:chgData name="Ekström, Lisa" userId="S::lisa.ekstrom@rb.se::be6fae6a-75c3-4ce7-88f1-e5ac7470a356" providerId="AD" clId="Web-{2558D68D-2BFA-5BD7-18FD-3483E71C05A0}" dt="2025-11-04T07:29:01.064" v="5" actId="14100"/>
        <pc:sldMkLst>
          <pc:docMk/>
          <pc:sldMk cId="2554472170" sldId="308"/>
        </pc:sldMkLst>
        <pc:spChg chg="mod">
          <ac:chgData name="Ekström, Lisa" userId="S::lisa.ekstrom@rb.se::be6fae6a-75c3-4ce7-88f1-e5ac7470a356" providerId="AD" clId="Web-{2558D68D-2BFA-5BD7-18FD-3483E71C05A0}" dt="2025-11-04T07:29:01.064" v="5" actId="14100"/>
          <ac:spMkLst>
            <pc:docMk/>
            <pc:sldMk cId="2554472170" sldId="308"/>
            <ac:spMk id="4" creationId="{ABB25802-FC39-BC49-92F3-6F6EC2C4DE5A}"/>
          </ac:spMkLst>
        </pc:spChg>
        <pc:picChg chg="mod">
          <ac:chgData name="Ekström, Lisa" userId="S::lisa.ekstrom@rb.se::be6fae6a-75c3-4ce7-88f1-e5ac7470a356" providerId="AD" clId="Web-{2558D68D-2BFA-5BD7-18FD-3483E71C05A0}" dt="2025-11-04T07:28:56.939" v="4" actId="1076"/>
          <ac:picMkLst>
            <pc:docMk/>
            <pc:sldMk cId="2554472170" sldId="308"/>
            <ac:picMk id="5" creationId="{475C31DA-F392-457D-82A9-17F28C66B45E}"/>
          </ac:picMkLst>
        </pc:picChg>
      </pc:sldChg>
      <pc:sldChg chg="modSp add">
        <pc:chgData name="Ekström, Lisa" userId="S::lisa.ekstrom@rb.se::be6fae6a-75c3-4ce7-88f1-e5ac7470a356" providerId="AD" clId="Web-{2558D68D-2BFA-5BD7-18FD-3483E71C05A0}" dt="2025-11-04T07:29:33.441" v="6" actId="14100"/>
        <pc:sldMkLst>
          <pc:docMk/>
          <pc:sldMk cId="3973519836" sldId="313"/>
        </pc:sldMkLst>
        <pc:spChg chg="mod">
          <ac:chgData name="Ekström, Lisa" userId="S::lisa.ekstrom@rb.se::be6fae6a-75c3-4ce7-88f1-e5ac7470a356" providerId="AD" clId="Web-{2558D68D-2BFA-5BD7-18FD-3483E71C05A0}" dt="2025-11-04T07:29:33.441" v="6" actId="14100"/>
          <ac:spMkLst>
            <pc:docMk/>
            <pc:sldMk cId="3973519836" sldId="313"/>
            <ac:spMk id="8" creationId="{7EEA7778-FA60-56B8-8FB3-67DF6D2F2B64}"/>
          </ac:spMkLst>
        </pc:spChg>
      </pc:sldChg>
      <pc:sldChg chg="modSp new">
        <pc:chgData name="Ekström, Lisa" userId="S::lisa.ekstrom@rb.se::be6fae6a-75c3-4ce7-88f1-e5ac7470a356" providerId="AD" clId="Web-{2558D68D-2BFA-5BD7-18FD-3483E71C05A0}" dt="2025-11-04T07:30:49.617" v="24" actId="20577"/>
        <pc:sldMkLst>
          <pc:docMk/>
          <pc:sldMk cId="3664759822" sldId="315"/>
        </pc:sldMkLst>
        <pc:spChg chg="mod">
          <ac:chgData name="Ekström, Lisa" userId="S::lisa.ekstrom@rb.se::be6fae6a-75c3-4ce7-88f1-e5ac7470a356" providerId="AD" clId="Web-{2558D68D-2BFA-5BD7-18FD-3483E71C05A0}" dt="2025-11-04T07:30:49.617" v="24" actId="20577"/>
          <ac:spMkLst>
            <pc:docMk/>
            <pc:sldMk cId="3664759822" sldId="315"/>
            <ac:spMk id="3" creationId="{BC2D2BAE-2119-E035-18FB-3B4129E01A4C}"/>
          </ac:spMkLst>
        </pc:spChg>
      </pc:sldChg>
      <pc:sldChg chg="modSp new mod modClrScheme chgLayout">
        <pc:chgData name="Ekström, Lisa" userId="S::lisa.ekstrom@rb.se::be6fae6a-75c3-4ce7-88f1-e5ac7470a356" providerId="AD" clId="Web-{2558D68D-2BFA-5BD7-18FD-3483E71C05A0}" dt="2025-11-04T08:51:40.004" v="1254" actId="20577"/>
        <pc:sldMkLst>
          <pc:docMk/>
          <pc:sldMk cId="205229047" sldId="316"/>
        </pc:sldMkLst>
        <pc:spChg chg="mod ord">
          <ac:chgData name="Ekström, Lisa" userId="S::lisa.ekstrom@rb.se::be6fae6a-75c3-4ce7-88f1-e5ac7470a356" providerId="AD" clId="Web-{2558D68D-2BFA-5BD7-18FD-3483E71C05A0}" dt="2025-11-04T08:51:40.004" v="1254" actId="20577"/>
          <ac:spMkLst>
            <pc:docMk/>
            <pc:sldMk cId="205229047" sldId="316"/>
            <ac:spMk id="2" creationId="{3733FD67-E2B8-810E-42DB-8141923C6DC9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6:25.778" v="1029" actId="20577"/>
          <ac:spMkLst>
            <pc:docMk/>
            <pc:sldMk cId="205229047" sldId="316"/>
            <ac:spMk id="3" creationId="{4150EA71-2C42-3890-BF37-4FED986FB877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599" v="1012"/>
          <ac:spMkLst>
            <pc:docMk/>
            <pc:sldMk cId="205229047" sldId="316"/>
            <ac:spMk id="4" creationId="{92DFA855-2FBB-212D-73DD-9817BC0540A7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599" v="1012"/>
          <ac:spMkLst>
            <pc:docMk/>
            <pc:sldMk cId="205229047" sldId="316"/>
            <ac:spMk id="5" creationId="{38353F2C-B070-A03E-1D6B-F1B771DFE33A}"/>
          </ac:spMkLst>
        </pc:spChg>
        <pc:spChg chg="mod ord">
          <ac:chgData name="Ekström, Lisa" userId="S::lisa.ekstrom@rb.se::be6fae6a-75c3-4ce7-88f1-e5ac7470a356" providerId="AD" clId="Web-{2558D68D-2BFA-5BD7-18FD-3483E71C05A0}" dt="2025-11-04T07:55:29.599" v="1012"/>
          <ac:spMkLst>
            <pc:docMk/>
            <pc:sldMk cId="205229047" sldId="316"/>
            <ac:spMk id="6" creationId="{21EAF911-401F-B328-546F-69281283C1CA}"/>
          </ac:spMkLst>
        </pc:spChg>
      </pc:sldChg>
      <pc:sldChg chg="modSp new mod modClrScheme chgLayout">
        <pc:chgData name="Ekström, Lisa" userId="S::lisa.ekstrom@rb.se::be6fae6a-75c3-4ce7-88f1-e5ac7470a356" providerId="AD" clId="Web-{2558D68D-2BFA-5BD7-18FD-3483E71C05A0}" dt="2025-11-04T09:09:15.781" v="1706" actId="20577"/>
        <pc:sldMkLst>
          <pc:docMk/>
          <pc:sldMk cId="3952857616" sldId="318"/>
        </pc:sldMkLst>
        <pc:spChg chg="mod ord">
          <ac:chgData name="Ekström, Lisa" userId="S::lisa.ekstrom@rb.se::be6fae6a-75c3-4ce7-88f1-e5ac7470a356" providerId="AD" clId="Web-{2558D68D-2BFA-5BD7-18FD-3483E71C05A0}" dt="2025-11-04T09:08:53.014" v="1685"/>
          <ac:spMkLst>
            <pc:docMk/>
            <pc:sldMk cId="3952857616" sldId="318"/>
            <ac:spMk id="2" creationId="{FCBA0525-24FD-6D12-84BA-1D9EC069BECB}"/>
          </ac:spMkLst>
        </pc:spChg>
        <pc:spChg chg="mod ord">
          <ac:chgData name="Ekström, Lisa" userId="S::lisa.ekstrom@rb.se::be6fae6a-75c3-4ce7-88f1-e5ac7470a356" providerId="AD" clId="Web-{2558D68D-2BFA-5BD7-18FD-3483E71C05A0}" dt="2025-11-04T09:09:15.781" v="1706" actId="20577"/>
          <ac:spMkLst>
            <pc:docMk/>
            <pc:sldMk cId="3952857616" sldId="318"/>
            <ac:spMk id="3" creationId="{7279D599-3541-9C42-B8F2-4F78E289C96A}"/>
          </ac:spMkLst>
        </pc:spChg>
        <pc:spChg chg="mod ord">
          <ac:chgData name="Ekström, Lisa" userId="S::lisa.ekstrom@rb.se::be6fae6a-75c3-4ce7-88f1-e5ac7470a356" providerId="AD" clId="Web-{2558D68D-2BFA-5BD7-18FD-3483E71C05A0}" dt="2025-11-04T09:08:53.014" v="1685"/>
          <ac:spMkLst>
            <pc:docMk/>
            <pc:sldMk cId="3952857616" sldId="318"/>
            <ac:spMk id="4" creationId="{6ACF798E-F1FF-2CCE-1566-2D56715C37EC}"/>
          </ac:spMkLst>
        </pc:spChg>
        <pc:spChg chg="mod ord">
          <ac:chgData name="Ekström, Lisa" userId="S::lisa.ekstrom@rb.se::be6fae6a-75c3-4ce7-88f1-e5ac7470a356" providerId="AD" clId="Web-{2558D68D-2BFA-5BD7-18FD-3483E71C05A0}" dt="2025-11-04T09:08:53.014" v="1685"/>
          <ac:spMkLst>
            <pc:docMk/>
            <pc:sldMk cId="3952857616" sldId="318"/>
            <ac:spMk id="5" creationId="{D233A950-2D9B-E69F-2E5C-82C45CACADED}"/>
          </ac:spMkLst>
        </pc:spChg>
        <pc:spChg chg="mod ord">
          <ac:chgData name="Ekström, Lisa" userId="S::lisa.ekstrom@rb.se::be6fae6a-75c3-4ce7-88f1-e5ac7470a356" providerId="AD" clId="Web-{2558D68D-2BFA-5BD7-18FD-3483E71C05A0}" dt="2025-11-04T09:08:53.014" v="1685"/>
          <ac:spMkLst>
            <pc:docMk/>
            <pc:sldMk cId="3952857616" sldId="318"/>
            <ac:spMk id="6" creationId="{58AB8E03-9335-3BA5-33C4-0EF29286343A}"/>
          </ac:spMkLst>
        </pc:spChg>
      </pc:sldChg>
      <pc:sldChg chg="modSp new">
        <pc:chgData name="Ekström, Lisa" userId="S::lisa.ekstrom@rb.se::be6fae6a-75c3-4ce7-88f1-e5ac7470a356" providerId="AD" clId="Web-{2558D68D-2BFA-5BD7-18FD-3483E71C05A0}" dt="2025-11-04T09:20:09.770" v="1731" actId="20577"/>
        <pc:sldMkLst>
          <pc:docMk/>
          <pc:sldMk cId="2053997374" sldId="320"/>
        </pc:sldMkLst>
        <pc:spChg chg="mod">
          <ac:chgData name="Ekström, Lisa" userId="S::lisa.ekstrom@rb.se::be6fae6a-75c3-4ce7-88f1-e5ac7470a356" providerId="AD" clId="Web-{2558D68D-2BFA-5BD7-18FD-3483E71C05A0}" dt="2025-11-04T09:20:09.770" v="1731" actId="20577"/>
          <ac:spMkLst>
            <pc:docMk/>
            <pc:sldMk cId="2053997374" sldId="320"/>
            <ac:spMk id="2" creationId="{0EB3870B-B7E6-88D1-6202-370A69D9B067}"/>
          </ac:spMkLst>
        </pc:spChg>
        <pc:spChg chg="mod">
          <ac:chgData name="Ekström, Lisa" userId="S::lisa.ekstrom@rb.se::be6fae6a-75c3-4ce7-88f1-e5ac7470a356" providerId="AD" clId="Web-{2558D68D-2BFA-5BD7-18FD-3483E71C05A0}" dt="2025-11-04T09:19:18.941" v="1723" actId="20577"/>
          <ac:spMkLst>
            <pc:docMk/>
            <pc:sldMk cId="2053997374" sldId="320"/>
            <ac:spMk id="3" creationId="{AE7AC2BF-7376-7D1D-9FC2-EF2C81A8D4AD}"/>
          </ac:spMkLst>
        </pc:spChg>
      </pc:sldChg>
    </pc:docChg>
  </pc:docChgLst>
  <pc:docChgLst>
    <pc:chgData name="Karlsson, Johanna" userId="S::johanna.karlsson@rb.se::fbbfd0f9-1acd-4815-bc74-831b19f82a41" providerId="AD" clId="Web-{ACA34346-C3F0-4CF0-ACAB-EB8909381B3E}"/>
    <pc:docChg chg="delSld modSld">
      <pc:chgData name="Karlsson, Johanna" userId="S::johanna.karlsson@rb.se::fbbfd0f9-1acd-4815-bc74-831b19f82a41" providerId="AD" clId="Web-{ACA34346-C3F0-4CF0-ACAB-EB8909381B3E}" dt="2025-11-09T07:19:14.890" v="4" actId="20577"/>
      <pc:docMkLst>
        <pc:docMk/>
      </pc:docMkLst>
      <pc:sldChg chg="modSp">
        <pc:chgData name="Karlsson, Johanna" userId="S::johanna.karlsson@rb.se::fbbfd0f9-1acd-4815-bc74-831b19f82a41" providerId="AD" clId="Web-{ACA34346-C3F0-4CF0-ACAB-EB8909381B3E}" dt="2025-11-09T07:19:14.890" v="4" actId="20577"/>
        <pc:sldMkLst>
          <pc:docMk/>
          <pc:sldMk cId="2994636652" sldId="301"/>
        </pc:sldMkLst>
        <pc:spChg chg="mod">
          <ac:chgData name="Karlsson, Johanna" userId="S::johanna.karlsson@rb.se::fbbfd0f9-1acd-4815-bc74-831b19f82a41" providerId="AD" clId="Web-{ACA34346-C3F0-4CF0-ACAB-EB8909381B3E}" dt="2025-11-09T07:19:14.890" v="4" actId="20577"/>
          <ac:spMkLst>
            <pc:docMk/>
            <pc:sldMk cId="2994636652" sldId="301"/>
            <ac:spMk id="2" creationId="{43D2D7FD-31C6-2E37-3294-E23537225DA0}"/>
          </ac:spMkLst>
        </pc:spChg>
      </pc:sldChg>
      <pc:sldChg chg="del">
        <pc:chgData name="Karlsson, Johanna" userId="S::johanna.karlsson@rb.se::fbbfd0f9-1acd-4815-bc74-831b19f82a41" providerId="AD" clId="Web-{ACA34346-C3F0-4CF0-ACAB-EB8909381B3E}" dt="2025-11-09T07:18:35.681" v="0"/>
        <pc:sldMkLst>
          <pc:docMk/>
          <pc:sldMk cId="3255913161" sldId="319"/>
        </pc:sldMkLst>
      </pc:sldChg>
    </pc:docChg>
  </pc:docChgLst>
  <pc:docChgLst>
    <pc:chgData name="Ekström, Lisa" userId="be6fae6a-75c3-4ce7-88f1-e5ac7470a356" providerId="ADAL" clId="{1684D8D3-2D07-46DC-A80C-365594C39540}"/>
    <pc:docChg chg="delSld">
      <pc:chgData name="Ekström, Lisa" userId="be6fae6a-75c3-4ce7-88f1-e5ac7470a356" providerId="ADAL" clId="{1684D8D3-2D07-46DC-A80C-365594C39540}" dt="2025-11-03T14:42:04.510" v="1" actId="47"/>
      <pc:docMkLst>
        <pc:docMk/>
      </pc:docMkLst>
      <pc:sldChg chg="del">
        <pc:chgData name="Ekström, Lisa" userId="be6fae6a-75c3-4ce7-88f1-e5ac7470a356" providerId="ADAL" clId="{1684D8D3-2D07-46DC-A80C-365594C39540}" dt="2025-11-03T14:42:04.510" v="1" actId="47"/>
        <pc:sldMkLst>
          <pc:docMk/>
          <pc:sldMk cId="3204558346" sldId="266"/>
        </pc:sldMkLst>
      </pc:sldChg>
    </pc:docChg>
  </pc:docChgLst>
  <pc:docChgLst>
    <pc:chgData name="Sjömilla, Karin" userId="73744a94-b156-439b-9a22-b4dc990983fb" providerId="ADAL" clId="{D099D4DA-AF68-4F60-B285-115B25759080}"/>
    <pc:docChg chg="undo custSel addSld delSld modSld">
      <pc:chgData name="Sjömilla, Karin" userId="73744a94-b156-439b-9a22-b4dc990983fb" providerId="ADAL" clId="{D099D4DA-AF68-4F60-B285-115B25759080}" dt="2025-11-09T08:36:56.996" v="2113" actId="20578"/>
      <pc:docMkLst>
        <pc:docMk/>
      </pc:docMkLst>
      <pc:sldChg chg="addSp modSp add mod">
        <pc:chgData name="Sjömilla, Karin" userId="73744a94-b156-439b-9a22-b4dc990983fb" providerId="ADAL" clId="{D099D4DA-AF68-4F60-B285-115B25759080}" dt="2025-11-06T15:29:06.808" v="1285" actId="207"/>
        <pc:sldMkLst>
          <pc:docMk/>
          <pc:sldMk cId="3626411012" sldId="305"/>
        </pc:sldMkLst>
        <pc:spChg chg="add mod">
          <ac:chgData name="Sjömilla, Karin" userId="73744a94-b156-439b-9a22-b4dc990983fb" providerId="ADAL" clId="{D099D4DA-AF68-4F60-B285-115B25759080}" dt="2025-11-06T15:29:06.808" v="1285" actId="207"/>
          <ac:spMkLst>
            <pc:docMk/>
            <pc:sldMk cId="3626411012" sldId="305"/>
            <ac:spMk id="7" creationId="{FF6A4818-3C47-9B42-7265-ADA4567A2D2B}"/>
          </ac:spMkLst>
        </pc:spChg>
      </pc:sldChg>
      <pc:sldChg chg="modSp mod">
        <pc:chgData name="Sjömilla, Karin" userId="73744a94-b156-439b-9a22-b4dc990983fb" providerId="ADAL" clId="{D099D4DA-AF68-4F60-B285-115B25759080}" dt="2025-11-06T14:12:37.574" v="144" actId="20577"/>
        <pc:sldMkLst>
          <pc:docMk/>
          <pc:sldMk cId="3664759822" sldId="315"/>
        </pc:sldMkLst>
        <pc:spChg chg="mod">
          <ac:chgData name="Sjömilla, Karin" userId="73744a94-b156-439b-9a22-b4dc990983fb" providerId="ADAL" clId="{D099D4DA-AF68-4F60-B285-115B25759080}" dt="2025-11-06T14:12:37.574" v="144" actId="20577"/>
          <ac:spMkLst>
            <pc:docMk/>
            <pc:sldMk cId="3664759822" sldId="315"/>
            <ac:spMk id="2" creationId="{F3498A21-8052-CFFD-BEC5-D17D4780341B}"/>
          </ac:spMkLst>
        </pc:spChg>
      </pc:sldChg>
      <pc:sldChg chg="modSp mod">
        <pc:chgData name="Sjömilla, Karin" userId="73744a94-b156-439b-9a22-b4dc990983fb" providerId="ADAL" clId="{D099D4DA-AF68-4F60-B285-115B25759080}" dt="2025-11-09T08:36:56.996" v="2113" actId="20578"/>
        <pc:sldMkLst>
          <pc:docMk/>
          <pc:sldMk cId="3952857616" sldId="318"/>
        </pc:sldMkLst>
        <pc:spChg chg="mod">
          <ac:chgData name="Sjömilla, Karin" userId="73744a94-b156-439b-9a22-b4dc990983fb" providerId="ADAL" clId="{D099D4DA-AF68-4F60-B285-115B25759080}" dt="2025-11-09T08:36:56.996" v="2113" actId="20578"/>
          <ac:spMkLst>
            <pc:docMk/>
            <pc:sldMk cId="3952857616" sldId="318"/>
            <ac:spMk id="2" creationId="{FCBA0525-24FD-6D12-84BA-1D9EC069BECB}"/>
          </ac:spMkLst>
        </pc:spChg>
      </pc:sldChg>
      <pc:sldChg chg="modSp new mod">
        <pc:chgData name="Sjömilla, Karin" userId="73744a94-b156-439b-9a22-b4dc990983fb" providerId="ADAL" clId="{D099D4DA-AF68-4F60-B285-115B25759080}" dt="2025-11-06T14:21:33.019" v="371" actId="20577"/>
        <pc:sldMkLst>
          <pc:docMk/>
          <pc:sldMk cId="197257133" sldId="321"/>
        </pc:sldMkLst>
        <pc:spChg chg="mod">
          <ac:chgData name="Sjömilla, Karin" userId="73744a94-b156-439b-9a22-b4dc990983fb" providerId="ADAL" clId="{D099D4DA-AF68-4F60-B285-115B25759080}" dt="2025-11-06T14:21:33.019" v="371" actId="20577"/>
          <ac:spMkLst>
            <pc:docMk/>
            <pc:sldMk cId="197257133" sldId="321"/>
            <ac:spMk id="2" creationId="{7F38D2AA-4ED9-0E6D-7B49-FA6DA14E22CA}"/>
          </ac:spMkLst>
        </pc:spChg>
        <pc:spChg chg="mod">
          <ac:chgData name="Sjömilla, Karin" userId="73744a94-b156-439b-9a22-b4dc990983fb" providerId="ADAL" clId="{D099D4DA-AF68-4F60-B285-115B25759080}" dt="2025-11-06T14:12:54.292" v="190" actId="20577"/>
          <ac:spMkLst>
            <pc:docMk/>
            <pc:sldMk cId="197257133" sldId="321"/>
            <ac:spMk id="3" creationId="{7B079100-070D-2D8F-620A-EE0AFAD867C0}"/>
          </ac:spMkLst>
        </pc:spChg>
      </pc:sldChg>
      <pc:sldChg chg="addSp delSp modSp new mod">
        <pc:chgData name="Sjömilla, Karin" userId="73744a94-b156-439b-9a22-b4dc990983fb" providerId="ADAL" clId="{D099D4DA-AF68-4F60-B285-115B25759080}" dt="2025-11-06T14:22:04.318" v="406" actId="1076"/>
        <pc:sldMkLst>
          <pc:docMk/>
          <pc:sldMk cId="724050313" sldId="322"/>
        </pc:sldMkLst>
        <pc:spChg chg="mod">
          <ac:chgData name="Sjömilla, Karin" userId="73744a94-b156-439b-9a22-b4dc990983fb" providerId="ADAL" clId="{D099D4DA-AF68-4F60-B285-115B25759080}" dt="2025-11-06T14:22:04.318" v="406" actId="1076"/>
          <ac:spMkLst>
            <pc:docMk/>
            <pc:sldMk cId="724050313" sldId="322"/>
            <ac:spMk id="3" creationId="{A8D460E0-31CD-6D26-91E3-E6CFD2FCEDF0}"/>
          </ac:spMkLst>
        </pc:spChg>
        <pc:picChg chg="add mod">
          <ac:chgData name="Sjömilla, Karin" userId="73744a94-b156-439b-9a22-b4dc990983fb" providerId="ADAL" clId="{D099D4DA-AF68-4F60-B285-115B25759080}" dt="2025-11-06T14:21:59.347" v="405" actId="1076"/>
          <ac:picMkLst>
            <pc:docMk/>
            <pc:sldMk cId="724050313" sldId="322"/>
            <ac:picMk id="7" creationId="{E173295A-EB0A-1C97-C4C5-D8724FA34BAC}"/>
          </ac:picMkLst>
        </pc:picChg>
      </pc:sldChg>
      <pc:sldChg chg="addSp delSp modSp add mod modClrScheme chgLayout">
        <pc:chgData name="Sjömilla, Karin" userId="73744a94-b156-439b-9a22-b4dc990983fb" providerId="ADAL" clId="{D099D4DA-AF68-4F60-B285-115B25759080}" dt="2025-11-06T14:24:53.962" v="413" actId="14100"/>
        <pc:sldMkLst>
          <pc:docMk/>
          <pc:sldMk cId="4238950797" sldId="323"/>
        </pc:sldMkLst>
        <pc:spChg chg="mod ord">
          <ac:chgData name="Sjömilla, Karin" userId="73744a94-b156-439b-9a22-b4dc990983fb" providerId="ADAL" clId="{D099D4DA-AF68-4F60-B285-115B25759080}" dt="2025-11-06T14:24:45.422" v="411" actId="26606"/>
          <ac:spMkLst>
            <pc:docMk/>
            <pc:sldMk cId="4238950797" sldId="323"/>
            <ac:spMk id="4" creationId="{55E5C720-B5A0-1054-0253-6EE95FDB57CB}"/>
          </ac:spMkLst>
        </pc:spChg>
        <pc:spChg chg="mod ord">
          <ac:chgData name="Sjömilla, Karin" userId="73744a94-b156-439b-9a22-b4dc990983fb" providerId="ADAL" clId="{D099D4DA-AF68-4F60-B285-115B25759080}" dt="2025-11-06T14:24:45.422" v="411" actId="26606"/>
          <ac:spMkLst>
            <pc:docMk/>
            <pc:sldMk cId="4238950797" sldId="323"/>
            <ac:spMk id="5" creationId="{154D9A60-D2B2-6F4A-88CE-E8440FCA7457}"/>
          </ac:spMkLst>
        </pc:spChg>
        <pc:spChg chg="mod ord">
          <ac:chgData name="Sjömilla, Karin" userId="73744a94-b156-439b-9a22-b4dc990983fb" providerId="ADAL" clId="{D099D4DA-AF68-4F60-B285-115B25759080}" dt="2025-11-06T14:24:45.422" v="411" actId="26606"/>
          <ac:spMkLst>
            <pc:docMk/>
            <pc:sldMk cId="4238950797" sldId="323"/>
            <ac:spMk id="6" creationId="{BDFE7BA2-1600-2DDA-4834-E3D2BDB7A03B}"/>
          </ac:spMkLst>
        </pc:spChg>
        <pc:spChg chg="add mod">
          <ac:chgData name="Sjömilla, Karin" userId="73744a94-b156-439b-9a22-b4dc990983fb" providerId="ADAL" clId="{D099D4DA-AF68-4F60-B285-115B25759080}" dt="2025-11-06T14:24:45.422" v="411" actId="26606"/>
          <ac:spMkLst>
            <pc:docMk/>
            <pc:sldMk cId="4238950797" sldId="323"/>
            <ac:spMk id="13" creationId="{2C4366FF-E9F6-1B89-5C5D-71323010F338}"/>
          </ac:spMkLst>
        </pc:spChg>
        <pc:picChg chg="mod ord">
          <ac:chgData name="Sjömilla, Karin" userId="73744a94-b156-439b-9a22-b4dc990983fb" providerId="ADAL" clId="{D099D4DA-AF68-4F60-B285-115B25759080}" dt="2025-11-06T14:24:53.962" v="413" actId="14100"/>
          <ac:picMkLst>
            <pc:docMk/>
            <pc:sldMk cId="4238950797" sldId="323"/>
            <ac:picMk id="8" creationId="{BB7C6BA7-560D-CC3B-3A41-F3F72664D977}"/>
          </ac:picMkLst>
        </pc:picChg>
      </pc:sldChg>
      <pc:sldChg chg="addSp modSp add mod">
        <pc:chgData name="Sjömilla, Karin" userId="73744a94-b156-439b-9a22-b4dc990983fb" providerId="ADAL" clId="{D099D4DA-AF68-4F60-B285-115B25759080}" dt="2025-11-06T15:28:44.204" v="1283" actId="207"/>
        <pc:sldMkLst>
          <pc:docMk/>
          <pc:sldMk cId="3981150373" sldId="324"/>
        </pc:sldMkLst>
        <pc:spChg chg="mod">
          <ac:chgData name="Sjömilla, Karin" userId="73744a94-b156-439b-9a22-b4dc990983fb" providerId="ADAL" clId="{D099D4DA-AF68-4F60-B285-115B25759080}" dt="2025-11-06T14:27:46.131" v="417" actId="20577"/>
          <ac:spMkLst>
            <pc:docMk/>
            <pc:sldMk cId="3981150373" sldId="324"/>
            <ac:spMk id="2" creationId="{FD1023CA-EE88-AC7A-27B2-D29417FFEB82}"/>
          </ac:spMkLst>
        </pc:spChg>
        <pc:spChg chg="add mod">
          <ac:chgData name="Sjömilla, Karin" userId="73744a94-b156-439b-9a22-b4dc990983fb" providerId="ADAL" clId="{D099D4DA-AF68-4F60-B285-115B25759080}" dt="2025-11-06T15:28:44.204" v="1283" actId="207"/>
          <ac:spMkLst>
            <pc:docMk/>
            <pc:sldMk cId="3981150373" sldId="324"/>
            <ac:spMk id="7" creationId="{6E2B0C9E-C595-9136-20C3-452FD7336E58}"/>
          </ac:spMkLst>
        </pc:spChg>
      </pc:sldChg>
      <pc:sldChg chg="addSp modSp add mod">
        <pc:chgData name="Sjömilla, Karin" userId="73744a94-b156-439b-9a22-b4dc990983fb" providerId="ADAL" clId="{D099D4DA-AF68-4F60-B285-115B25759080}" dt="2025-11-06T15:31:15.228" v="1322" actId="20577"/>
        <pc:sldMkLst>
          <pc:docMk/>
          <pc:sldMk cId="1267346281" sldId="325"/>
        </pc:sldMkLst>
        <pc:spChg chg="mod">
          <ac:chgData name="Sjömilla, Karin" userId="73744a94-b156-439b-9a22-b4dc990983fb" providerId="ADAL" clId="{D099D4DA-AF68-4F60-B285-115B25759080}" dt="2025-11-06T15:31:15.228" v="1322" actId="20577"/>
          <ac:spMkLst>
            <pc:docMk/>
            <pc:sldMk cId="1267346281" sldId="325"/>
            <ac:spMk id="3" creationId="{1B0AE34D-5E13-A1F7-5770-041F4521B7AE}"/>
          </ac:spMkLst>
        </pc:spChg>
        <pc:spChg chg="add mod">
          <ac:chgData name="Sjömilla, Karin" userId="73744a94-b156-439b-9a22-b4dc990983fb" providerId="ADAL" clId="{D099D4DA-AF68-4F60-B285-115B25759080}" dt="2025-11-06T15:29:29.535" v="1289" actId="207"/>
          <ac:spMkLst>
            <pc:docMk/>
            <pc:sldMk cId="1267346281" sldId="325"/>
            <ac:spMk id="7" creationId="{6FF8E7B7-A385-D833-F6D1-311325A22F38}"/>
          </ac:spMkLst>
        </pc:spChg>
      </pc:sldChg>
      <pc:sldChg chg="addSp modSp new mod">
        <pc:chgData name="Sjömilla, Karin" userId="73744a94-b156-439b-9a22-b4dc990983fb" providerId="ADAL" clId="{D099D4DA-AF68-4F60-B285-115B25759080}" dt="2025-11-06T15:29:37.102" v="1290"/>
        <pc:sldMkLst>
          <pc:docMk/>
          <pc:sldMk cId="3249175269" sldId="326"/>
        </pc:sldMkLst>
        <pc:spChg chg="mod">
          <ac:chgData name="Sjömilla, Karin" userId="73744a94-b156-439b-9a22-b4dc990983fb" providerId="ADAL" clId="{D099D4DA-AF68-4F60-B285-115B25759080}" dt="2025-11-06T14:55:01.576" v="693" actId="20577"/>
          <ac:spMkLst>
            <pc:docMk/>
            <pc:sldMk cId="3249175269" sldId="326"/>
            <ac:spMk id="2" creationId="{5AB5281D-222D-84CC-46A7-9AEDDBD5CD77}"/>
          </ac:spMkLst>
        </pc:spChg>
        <pc:spChg chg="mod">
          <ac:chgData name="Sjömilla, Karin" userId="73744a94-b156-439b-9a22-b4dc990983fb" providerId="ADAL" clId="{D099D4DA-AF68-4F60-B285-115B25759080}" dt="2025-11-06T14:53:42.664" v="437" actId="20577"/>
          <ac:spMkLst>
            <pc:docMk/>
            <pc:sldMk cId="3249175269" sldId="326"/>
            <ac:spMk id="3" creationId="{1EB15DF3-F353-3576-1D38-D7636A2A6F6C}"/>
          </ac:spMkLst>
        </pc:spChg>
        <pc:spChg chg="add mod">
          <ac:chgData name="Sjömilla, Karin" userId="73744a94-b156-439b-9a22-b4dc990983fb" providerId="ADAL" clId="{D099D4DA-AF68-4F60-B285-115B25759080}" dt="2025-11-06T15:29:37.102" v="1290"/>
          <ac:spMkLst>
            <pc:docMk/>
            <pc:sldMk cId="3249175269" sldId="326"/>
            <ac:spMk id="7" creationId="{C48E782A-54BF-4BC4-6F1D-F7A44A08E628}"/>
          </ac:spMkLst>
        </pc:spChg>
      </pc:sldChg>
      <pc:sldChg chg="addSp modSp new mod">
        <pc:chgData name="Sjömilla, Karin" userId="73744a94-b156-439b-9a22-b4dc990983fb" providerId="ADAL" clId="{D099D4DA-AF68-4F60-B285-115B25759080}" dt="2025-11-06T15:30:07.068" v="1292" actId="1076"/>
        <pc:sldMkLst>
          <pc:docMk/>
          <pc:sldMk cId="326673771" sldId="327"/>
        </pc:sldMkLst>
        <pc:spChg chg="mod">
          <ac:chgData name="Sjömilla, Karin" userId="73744a94-b156-439b-9a22-b4dc990983fb" providerId="ADAL" clId="{D099D4DA-AF68-4F60-B285-115B25759080}" dt="2025-11-06T14:57:11.367" v="1039" actId="20577"/>
          <ac:spMkLst>
            <pc:docMk/>
            <pc:sldMk cId="326673771" sldId="327"/>
            <ac:spMk id="2" creationId="{682F1922-96A2-8C0D-69F1-4D9B8E9AF929}"/>
          </ac:spMkLst>
        </pc:spChg>
        <pc:spChg chg="mod">
          <ac:chgData name="Sjömilla, Karin" userId="73744a94-b156-439b-9a22-b4dc990983fb" providerId="ADAL" clId="{D099D4DA-AF68-4F60-B285-115B25759080}" dt="2025-11-06T14:55:15.540" v="751" actId="20577"/>
          <ac:spMkLst>
            <pc:docMk/>
            <pc:sldMk cId="326673771" sldId="327"/>
            <ac:spMk id="3" creationId="{C948AF8B-5ABB-5A45-8E57-8FED6AD6B089}"/>
          </ac:spMkLst>
        </pc:spChg>
        <pc:spChg chg="add mod">
          <ac:chgData name="Sjömilla, Karin" userId="73744a94-b156-439b-9a22-b4dc990983fb" providerId="ADAL" clId="{D099D4DA-AF68-4F60-B285-115B25759080}" dt="2025-11-06T14:56:56.219" v="978" actId="1076"/>
          <ac:spMkLst>
            <pc:docMk/>
            <pc:sldMk cId="326673771" sldId="327"/>
            <ac:spMk id="7" creationId="{0BF6A095-D8B1-2819-7565-857B3DAD530E}"/>
          </ac:spMkLst>
        </pc:spChg>
        <pc:spChg chg="add mod">
          <ac:chgData name="Sjömilla, Karin" userId="73744a94-b156-439b-9a22-b4dc990983fb" providerId="ADAL" clId="{D099D4DA-AF68-4F60-B285-115B25759080}" dt="2025-11-06T15:30:07.068" v="1292" actId="1076"/>
          <ac:spMkLst>
            <pc:docMk/>
            <pc:sldMk cId="326673771" sldId="327"/>
            <ac:spMk id="8" creationId="{42928104-76E1-8B96-D827-0A101A715E76}"/>
          </ac:spMkLst>
        </pc:spChg>
      </pc:sldChg>
      <pc:sldChg chg="addSp modSp new mod">
        <pc:chgData name="Sjömilla, Karin" userId="73744a94-b156-439b-9a22-b4dc990983fb" providerId="ADAL" clId="{D099D4DA-AF68-4F60-B285-115B25759080}" dt="2025-11-06T15:30:16.188" v="1294" actId="1076"/>
        <pc:sldMkLst>
          <pc:docMk/>
          <pc:sldMk cId="1695939175" sldId="328"/>
        </pc:sldMkLst>
        <pc:spChg chg="mod">
          <ac:chgData name="Sjömilla, Karin" userId="73744a94-b156-439b-9a22-b4dc990983fb" providerId="ADAL" clId="{D099D4DA-AF68-4F60-B285-115B25759080}" dt="2025-11-06T14:58:15.573" v="1279" actId="20577"/>
          <ac:spMkLst>
            <pc:docMk/>
            <pc:sldMk cId="1695939175" sldId="328"/>
            <ac:spMk id="2" creationId="{BC9E03C3-CC54-3A33-137B-11C7EFD115AD}"/>
          </ac:spMkLst>
        </pc:spChg>
        <pc:spChg chg="mod">
          <ac:chgData name="Sjömilla, Karin" userId="73744a94-b156-439b-9a22-b4dc990983fb" providerId="ADAL" clId="{D099D4DA-AF68-4F60-B285-115B25759080}" dt="2025-11-06T14:57:28.998" v="1064" actId="20577"/>
          <ac:spMkLst>
            <pc:docMk/>
            <pc:sldMk cId="1695939175" sldId="328"/>
            <ac:spMk id="3" creationId="{878D6F5E-4D3E-0CBE-F8B4-208FBA35CA3D}"/>
          </ac:spMkLst>
        </pc:spChg>
        <pc:spChg chg="add mod">
          <ac:chgData name="Sjömilla, Karin" userId="73744a94-b156-439b-9a22-b4dc990983fb" providerId="ADAL" clId="{D099D4DA-AF68-4F60-B285-115B25759080}" dt="2025-11-06T15:30:16.188" v="1294" actId="1076"/>
          <ac:spMkLst>
            <pc:docMk/>
            <pc:sldMk cId="1695939175" sldId="328"/>
            <ac:spMk id="7" creationId="{1AC47DE2-0079-0765-21B0-2E4B03B5CF5D}"/>
          </ac:spMkLst>
        </pc:spChg>
      </pc:sldChg>
      <pc:sldChg chg="modSp new mod">
        <pc:chgData name="Sjömilla, Karin" userId="73744a94-b156-439b-9a22-b4dc990983fb" providerId="ADAL" clId="{D099D4DA-AF68-4F60-B285-115B25759080}" dt="2025-11-06T15:32:22.258" v="1535" actId="20577"/>
        <pc:sldMkLst>
          <pc:docMk/>
          <pc:sldMk cId="2251568963" sldId="329"/>
        </pc:sldMkLst>
        <pc:spChg chg="mod">
          <ac:chgData name="Sjömilla, Karin" userId="73744a94-b156-439b-9a22-b4dc990983fb" providerId="ADAL" clId="{D099D4DA-AF68-4F60-B285-115B25759080}" dt="2025-11-06T15:32:22.258" v="1535" actId="20577"/>
          <ac:spMkLst>
            <pc:docMk/>
            <pc:sldMk cId="2251568963" sldId="329"/>
            <ac:spMk id="2" creationId="{5BFD3539-3146-0B08-B7BB-96F71098FE62}"/>
          </ac:spMkLst>
        </pc:spChg>
        <pc:spChg chg="mod">
          <ac:chgData name="Sjömilla, Karin" userId="73744a94-b156-439b-9a22-b4dc990983fb" providerId="ADAL" clId="{D099D4DA-AF68-4F60-B285-115B25759080}" dt="2025-11-06T15:31:39.309" v="1364" actId="20577"/>
          <ac:spMkLst>
            <pc:docMk/>
            <pc:sldMk cId="2251568963" sldId="329"/>
            <ac:spMk id="3" creationId="{6241D1CE-FC86-E09D-FDCB-79BD9302B480}"/>
          </ac:spMkLst>
        </pc:spChg>
      </pc:sldChg>
    </pc:docChg>
  </pc:docChgLst>
  <pc:docChgLst>
    <pc:chgData name="Karlsson, Johanna" userId="S::johanna.karlsson@rb.se::fbbfd0f9-1acd-4815-bc74-831b19f82a41" providerId="AD" clId="Web-{5A0802C3-D9B2-4753-8B88-044D763FAF3E}"/>
    <pc:docChg chg="addSld delSld modSld">
      <pc:chgData name="Karlsson, Johanna" userId="S::johanna.karlsson@rb.se::fbbfd0f9-1acd-4815-bc74-831b19f82a41" providerId="AD" clId="Web-{5A0802C3-D9B2-4753-8B88-044D763FAF3E}" dt="2025-11-09T06:34:35.248" v="143"/>
      <pc:docMkLst>
        <pc:docMk/>
      </pc:docMkLst>
      <pc:sldChg chg="del">
        <pc:chgData name="Karlsson, Johanna" userId="S::johanna.karlsson@rb.se::fbbfd0f9-1acd-4815-bc74-831b19f82a41" providerId="AD" clId="Web-{5A0802C3-D9B2-4753-8B88-044D763FAF3E}" dt="2025-11-09T06:34:35.248" v="143"/>
        <pc:sldMkLst>
          <pc:docMk/>
          <pc:sldMk cId="4132549769" sldId="317"/>
        </pc:sldMkLst>
      </pc:sldChg>
      <pc:sldChg chg="modSp add replId">
        <pc:chgData name="Karlsson, Johanna" userId="S::johanna.karlsson@rb.se::fbbfd0f9-1acd-4815-bc74-831b19f82a41" providerId="AD" clId="Web-{5A0802C3-D9B2-4753-8B88-044D763FAF3E}" dt="2025-11-08T13:27:56.721" v="142" actId="20577"/>
        <pc:sldMkLst>
          <pc:docMk/>
          <pc:sldMk cId="154077114" sldId="330"/>
        </pc:sldMkLst>
        <pc:spChg chg="mod">
          <ac:chgData name="Karlsson, Johanna" userId="S::johanna.karlsson@rb.se::fbbfd0f9-1acd-4815-bc74-831b19f82a41" providerId="AD" clId="Web-{5A0802C3-D9B2-4753-8B88-044D763FAF3E}" dt="2025-11-08T13:27:56.721" v="142" actId="20577"/>
          <ac:spMkLst>
            <pc:docMk/>
            <pc:sldMk cId="154077114" sldId="330"/>
            <ac:spMk id="2" creationId="{0271D723-1369-552A-CC88-EF5095480C9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C5FF01-0D94-45B5-A6AA-51FA22C2D7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E48C1-6ABD-41A7-94C6-4068055F5D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BEB0D-DCF5-4FA8-AF0D-9BEE183CA743}" type="datetime1">
              <a:rPr lang="LID4096" smtClean="0"/>
              <a:t>11/09/2025</a:t>
            </a:fld>
            <a:endParaRPr lang="en-U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D394F4-9201-492F-B8CE-18E39EC1BF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ED2BF-2B65-42C4-97F8-F99B793B91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F2DD2-20A7-4DD7-8E44-09CE7E29F5C4}" type="slidenum">
              <a:rPr lang="en-UK" smtClean="0"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11721891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64A73-71B3-4B38-B7DE-210C724A0AED}" type="datetime1">
              <a:rPr lang="LID4096" smtClean="0"/>
              <a:t>11/09/2025</a:t>
            </a:fld>
            <a:endParaRPr lang="en-U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K"/>
              <a:t>Click to edit Master text styles</a:t>
            </a:r>
          </a:p>
          <a:p>
            <a:pPr lvl="1"/>
            <a:r>
              <a:rPr lang="en-UK"/>
              <a:t>Second level</a:t>
            </a:r>
          </a:p>
          <a:p>
            <a:pPr lvl="2"/>
            <a:r>
              <a:rPr lang="en-UK"/>
              <a:t>Third level</a:t>
            </a:r>
          </a:p>
          <a:p>
            <a:pPr lvl="3"/>
            <a:r>
              <a:rPr lang="en-UK"/>
              <a:t>Fourth level</a:t>
            </a:r>
          </a:p>
          <a:p>
            <a:pPr lvl="4"/>
            <a:r>
              <a:rPr lang="en-UK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DF67-57A7-4E60-B412-2E26C2D4287B}" type="slidenum">
              <a:rPr lang="en-UK" smtClean="0"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929256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fi-FI" dirty="0"/>
              <a:t>5 min intro, </a:t>
            </a:r>
            <a:r>
              <a:rPr lang="fi-FI" dirty="0" err="1"/>
              <a:t>presentationer</a:t>
            </a:r>
            <a:r>
              <a:rPr lang="fi-FI" dirty="0"/>
              <a:t> av </a:t>
            </a:r>
            <a:r>
              <a:rPr lang="fi-FI" dirty="0" err="1"/>
              <a:t>oss</a:t>
            </a:r>
            <a:r>
              <a:rPr lang="fi-FI" dirty="0"/>
              <a:t>, </a:t>
            </a:r>
            <a:r>
              <a:rPr lang="fi-FI" dirty="0" err="1"/>
              <a:t>be</a:t>
            </a:r>
            <a:r>
              <a:rPr lang="fi-FI" dirty="0"/>
              <a:t> alla </a:t>
            </a:r>
            <a:r>
              <a:rPr lang="fi-FI" dirty="0" err="1"/>
              <a:t>skriva</a:t>
            </a:r>
            <a:r>
              <a:rPr lang="fi-FI" dirty="0"/>
              <a:t> </a:t>
            </a:r>
            <a:r>
              <a:rPr lang="fi-FI" dirty="0" err="1"/>
              <a:t>namnskyltar</a:t>
            </a:r>
            <a:r>
              <a:rPr lang="fi-FI" dirty="0"/>
              <a:t> (alla) </a:t>
            </a:r>
          </a:p>
          <a:p>
            <a:pPr fontAlgn="base"/>
            <a:r>
              <a:rPr lang="fi-FI" dirty="0"/>
              <a:t>20 min </a:t>
            </a:r>
            <a:r>
              <a:rPr lang="fi-FI" dirty="0" err="1"/>
              <a:t>Rekommendationer</a:t>
            </a:r>
            <a:r>
              <a:rPr lang="fi-FI" dirty="0"/>
              <a:t> (Karin) </a:t>
            </a:r>
          </a:p>
          <a:p>
            <a:pPr fontAlgn="base"/>
            <a:r>
              <a:rPr lang="fi-FI" dirty="0"/>
              <a:t>10 min </a:t>
            </a:r>
            <a:r>
              <a:rPr lang="fi-FI" dirty="0" err="1"/>
              <a:t>studiecirkel</a:t>
            </a:r>
            <a:r>
              <a:rPr lang="fi-FI" dirty="0"/>
              <a:t> (Johanna/Maria/Emelie) </a:t>
            </a:r>
          </a:p>
          <a:p>
            <a:pPr fontAlgn="base"/>
            <a:r>
              <a:rPr lang="fi-FI" dirty="0"/>
              <a:t>30 min Titta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upplägg</a:t>
            </a:r>
            <a:r>
              <a:rPr lang="fi-FI" dirty="0"/>
              <a:t> för </a:t>
            </a:r>
            <a:r>
              <a:rPr lang="fi-FI" dirty="0" err="1"/>
              <a:t>studiecirkel</a:t>
            </a:r>
            <a:r>
              <a:rPr lang="fi-FI" dirty="0"/>
              <a:t> (</a:t>
            </a:r>
            <a:r>
              <a:rPr lang="fi-FI" dirty="0" err="1"/>
              <a:t>gruppdiskussioner</a:t>
            </a:r>
            <a:r>
              <a:rPr lang="fi-FI" dirty="0"/>
              <a:t>) </a:t>
            </a:r>
          </a:p>
          <a:p>
            <a:pPr fontAlgn="base"/>
            <a:r>
              <a:rPr lang="fi-FI" dirty="0"/>
              <a:t>15 min </a:t>
            </a:r>
            <a:r>
              <a:rPr lang="fi-FI" dirty="0" err="1"/>
              <a:t>uppsamling</a:t>
            </a:r>
            <a:r>
              <a:rPr lang="fi-FI" dirty="0"/>
              <a:t> (Johanna, Maria, Emelie) </a:t>
            </a:r>
          </a:p>
          <a:p>
            <a:pPr fontAlgn="base"/>
            <a:r>
              <a:rPr lang="fi-FI" dirty="0"/>
              <a:t>5 min </a:t>
            </a:r>
            <a:r>
              <a:rPr lang="fi-FI" dirty="0" err="1"/>
              <a:t>omvärldsbevakning</a:t>
            </a:r>
            <a:r>
              <a:rPr lang="fi-FI" dirty="0"/>
              <a:t> (Karin) </a:t>
            </a:r>
          </a:p>
          <a:p>
            <a:pPr fontAlgn="base"/>
            <a:r>
              <a:rPr lang="fi-FI" dirty="0"/>
              <a:t>5 min </a:t>
            </a:r>
            <a:r>
              <a:rPr lang="fi-FI" dirty="0" err="1"/>
              <a:t>avslutning</a:t>
            </a:r>
            <a:r>
              <a:rPr lang="fi-FI" dirty="0"/>
              <a:t> (Johanna, Maria, Emelie)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0164A73-71B3-4B38-B7DE-210C724A0AED}" type="datetime1">
              <a:rPr lang="LID4096" smtClean="0"/>
              <a:t>11/09/2025</a:t>
            </a:fld>
            <a:endParaRPr lang="en-UK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3DF67-57A7-4E60-B412-2E26C2D4287B}" type="slidenum">
              <a:rPr lang="en-UK" smtClean="0"/>
              <a:t>4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796556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BDF8-3294-F243-8E02-B6435E5E5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8413"/>
            <a:ext cx="9144000" cy="224155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6F2B1C-7582-114C-B870-5C836A6805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006A92-8224-65D5-A67B-D7D7B290E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C9444-0CD7-4263-9F30-938D9711D762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51FB78-34C1-EE06-E26C-F903DFE97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07808F-9FA4-9F6B-D8ED-9CFF8BF67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23708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C0FC662E-5766-3987-B567-276D1CE512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349907" y="6349706"/>
            <a:ext cx="1431763" cy="44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5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EA29B1-FF2C-5D44-9076-0C2ECB267F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12C061-2248-9248-9E14-C827AD0EA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8B412C-FF15-0145-9A45-54D2DADA8F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 rot="5400000">
            <a:off x="-439372" y="5614935"/>
            <a:ext cx="1539875" cy="39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31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86D15-51D2-A24C-B04F-939835159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9425" y="576470"/>
            <a:ext cx="11233150" cy="560049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416257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24DC62C-F264-B946-B162-E7602E2A3E60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5CB6B-B954-8D4C-A951-369C766E6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A6A816-062C-43A9-9196-6111219BE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7A2149-42B2-ABD1-DCE7-EF150FA5B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6C876F-838D-EC8F-2C54-252C07A82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0DD810-B813-6A4A-F642-17894DD36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617742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507C89-5F1B-9D47-9498-3C7F4510D874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23481-21D1-8E46-828B-4243BA124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386036-21EF-4A07-A6CE-792BE9344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283D99-B745-688D-7639-7C9D20C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0E8D-A763-4D7D-939E-84981194A130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9055B7-0423-2822-88EC-3E5E81711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BC1150C-52F3-83D1-2406-250FC05DA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414508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5BC083B-0971-EE44-8965-5C1B1EAA73A2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rgbClr val="A57F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DC165-D8C6-2C4D-87D0-E01DC0039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869DD1-EE61-4EBD-99D0-03078588F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0494A5-5071-613A-F185-BB758E992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8652-B9AF-42B1-B9DF-84890D6B36DF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942E38-2138-2C34-C891-B644B4B15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E47A2E-309D-6E43-D026-B41347898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671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7A1ED10-E662-2740-A36A-71074A6507B1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3D6C7-3B5C-BB42-9770-788A38938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4D9912-D5BE-49AD-A7AB-3DC8A9B05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97099A-4EF8-D112-FBF8-76BBEE374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9AF95-9288-4022-B96A-74BD1FF157FB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A82478-A06D-E705-7081-1C39C7C96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34D6C2-EA05-7152-6ABE-B2BC14C9E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410562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04226F4-18C7-4D48-8BBF-042243518ECB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rgbClr val="71CC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888EF-8511-8447-84C9-54FE5B1BC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733" y="1805142"/>
            <a:ext cx="9523556" cy="4476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5AA1C7-A8C7-4EE0-83BE-36035D846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C0AE6D-61CF-C1C3-8EB2-5109426A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8F67-1A77-44BD-9230-973E215D3669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C0D0F3-949B-B8EA-DDF7-6E4C90E53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8EA7938-E8F7-4765-1E3E-46CC3375C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55199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4830938-9E79-4F9C-AB82-F47C6100B0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9425" y="257175"/>
            <a:ext cx="11501438" cy="605155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en-U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4DC62C-F264-B946-B162-E7602E2A3E60}"/>
              </a:ext>
            </a:extLst>
          </p:cNvPr>
          <p:cNvSpPr/>
          <p:nvPr userDrawn="1"/>
        </p:nvSpPr>
        <p:spPr>
          <a:xfrm>
            <a:off x="0" y="0"/>
            <a:ext cx="479425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Gill Sans Infant Std"/>
              <a:cs typeface="Gill Sans Infant Std"/>
            </a:endParaRPr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9D8F49B-F7EC-1E90-FD39-27BEEF01102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7CF3D01-B940-4FD1-BFC8-C87F1D0681B8}" type="datetime1">
              <a:rPr lang="sv-SE" smtClean="0"/>
              <a:t>2025-11-09</a:t>
            </a:fld>
            <a:endParaRPr lang="en-UK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D010ACD-7185-81EF-185D-2EEEF7D6088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59CF382-FEA4-69D1-8BD5-421AB7B704C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400672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ve the Childr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71B573-4064-4E6C-AB4B-578B45CB4E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54196" y="2204357"/>
            <a:ext cx="6496524" cy="2000638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4887711-FA48-FC94-E31C-3BFC0863D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6FB729-AA12-4ACC-8930-CFA9D2A72AB7}" type="datetime1">
              <a:rPr lang="sv-SE" smtClean="0"/>
              <a:t>2025-11-09</a:t>
            </a:fld>
            <a:endParaRPr lang="en-UK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7E5F012-C191-CC22-28FF-B934292B1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44BFF11-A334-8939-0324-0E61D6305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1414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B3A9DF24-DAC3-2CF9-E9C2-3BFD5E4624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349907" y="6349706"/>
            <a:ext cx="1431763" cy="44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9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95BA18A-3EF3-4F77-BA84-CFDEC376884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10349907" y="6349706"/>
            <a:ext cx="1431763" cy="44091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B3B62D-B5F3-43D5-AF61-262F4EDB8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" y="640184"/>
            <a:ext cx="9528048" cy="90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2A019-0712-4C58-B69B-2E930E508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3816" y="1673351"/>
            <a:ext cx="9528048" cy="4635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90B4C-104C-4581-BE11-4D52BE864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3816" y="6458740"/>
            <a:ext cx="1716733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04CAED83-AD50-4566-9BDE-9C7898E2A61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5E446-7590-4BB6-A46F-9F20992853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30549" y="6458740"/>
            <a:ext cx="7130902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05C91-E720-47F5-88B2-1B7D578E3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61451" y="6458740"/>
            <a:ext cx="640589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F413B3B-BFB3-42E3-B409-FAAF558C2ACC}" type="slidenum">
              <a:rPr lang="en-UK" smtClean="0"/>
              <a:pPr/>
              <a:t>‹#›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74664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  <p:sldLayoutId id="2147483653" r:id="rId6"/>
    <p:sldLayoutId id="2147483660" r:id="rId7"/>
    <p:sldLayoutId id="2147483654" r:id="rId8"/>
    <p:sldLayoutId id="2147483655" r:id="rId9"/>
    <p:sldLayoutId id="2147483656" r:id="rId10"/>
    <p:sldLayoutId id="2147483659" r:id="rId11"/>
    <p:sldLayoutId id="214748365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buFontTx/>
        <a:buNone/>
        <a:defRPr sz="24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1pPr>
      <a:lvl2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2pPr>
      <a:lvl3pPr marL="4572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2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3pPr>
      <a:lvl4pPr marL="6858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4pPr>
      <a:lvl5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Lato" panose="020F0502020204030203" pitchFamily="34" charset="0"/>
          <a:cs typeface="Lato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49" userDrawn="1">
          <p15:clr>
            <a:srgbClr val="F26B43"/>
          </p15:clr>
        </p15:guide>
        <p15:guide id="4" orient="horz" pos="3974" userDrawn="1">
          <p15:clr>
            <a:srgbClr val="F26B43"/>
          </p15:clr>
        </p15:guide>
        <p15:guide id="5" pos="302" userDrawn="1">
          <p15:clr>
            <a:srgbClr val="F26B43"/>
          </p15:clr>
        </p15:guide>
        <p15:guide id="6" pos="7378" userDrawn="1">
          <p15:clr>
            <a:srgbClr val="F26B43"/>
          </p15:clr>
        </p15:guide>
        <p15:guide id="7" pos="506" userDrawn="1">
          <p15:clr>
            <a:srgbClr val="F26B43"/>
          </p15:clr>
        </p15:guide>
        <p15:guide id="8" orient="horz" pos="4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BB25802-FC39-BC49-92F3-6F6EC2C4DE5A}"/>
              </a:ext>
            </a:extLst>
          </p:cNvPr>
          <p:cNvSpPr txBox="1">
            <a:spLocks/>
          </p:cNvSpPr>
          <p:nvPr/>
        </p:nvSpPr>
        <p:spPr>
          <a:xfrm>
            <a:off x="515938" y="2857722"/>
            <a:ext cx="11233150" cy="1982788"/>
          </a:xfrm>
          <a:prstGeom prst="rect">
            <a:avLst/>
          </a:prstGeom>
          <a:noFill/>
        </p:spPr>
        <p:txBody>
          <a:bodyPr lIns="91440" tIns="72000" rIns="91440" bIns="0"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Oswald Medium" pitchFamily="2" charset="77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sv-SE" sz="6000">
                <a:solidFill>
                  <a:schemeClr val="bg1"/>
                </a:solidFill>
                <a:latin typeface="Oswald Medium"/>
              </a:rPr>
              <a:t>Rädda Barnens nätverk för barnkonventionen</a:t>
            </a:r>
            <a:endParaRPr lang="en-UK" sz="6000">
              <a:solidFill>
                <a:schemeClr val="bg1"/>
              </a:solidFill>
              <a:latin typeface="Oswald Medium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5C31DA-F392-457D-82A9-17F28C66B4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965740" y="938995"/>
            <a:ext cx="3796835" cy="1169255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8266E4E-CF50-3AD5-EF77-FA9324747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2025-09-08</a:t>
            </a:r>
            <a:endParaRPr lang="en-UK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0D9EA72-C37B-AD49-4DAB-08E4F9CF4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2D94FA-6342-7706-1EBE-89B376C28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554472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FD1023CA-EE88-AC7A-27B2-D29417FFE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Finns inom alla områden</a:t>
            </a:r>
          </a:p>
          <a:p>
            <a:br>
              <a:rPr lang="sv-SE" dirty="0"/>
            </a:br>
            <a:r>
              <a:rPr lang="sv-SE" dirty="0"/>
              <a:t>RB särskilt lyfta: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Stärkt barnrättsperspektiv på skyddade boenden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Fritidskortet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Ny socialtjänstlag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Barnrättsperspektiv i lagstiftningsprocesser (ibland)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Utreda ombud för barn i vårdnadstvister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72F1085D-B9D4-8C08-5DFE-C6E86EA33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Framsteg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DD91A8D-C4F7-279C-7AEE-B14CE4C6B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D25F55-00EA-FF0A-701D-4507D3B62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C69018-3BA3-0FEE-7C13-BF0AC16F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10</a:t>
            </a:fld>
            <a:endParaRPr lang="en-UK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6E2B0C9E-C595-9136-20C3-452FD7336E58}"/>
              </a:ext>
            </a:extLst>
          </p:cNvPr>
          <p:cNvSpPr/>
          <p:nvPr/>
        </p:nvSpPr>
        <p:spPr>
          <a:xfrm>
            <a:off x="8518358" y="2021306"/>
            <a:ext cx="3070459" cy="281057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1150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C795212-1FE7-67F5-45DE-148FE5CCA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Inom alla områden, exempelvis: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Övergripande barnrättsarbete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Barn med funktionsnedsättning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Likvärdighet i skolan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Situationen på </a:t>
            </a:r>
            <a:r>
              <a:rPr lang="sv-SE" dirty="0" err="1"/>
              <a:t>SiS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Barnahus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Barnets bästa och barnets rätt att komma till tals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Dagersättning</a:t>
            </a:r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EDF2EF1F-48C4-2BA6-0B20-90CC28B4A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 står också ganska still …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D8D8B9-2BA1-F772-EF7E-D934B131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586416-0FC8-1F2A-5964-2C574D2B1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1B9AF9-95A2-1FAB-3879-A2C818EBA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11</a:t>
            </a:fld>
            <a:endParaRPr lang="en-UK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FF6A4818-3C47-9B42-7265-ADA4567A2D2B}"/>
              </a:ext>
            </a:extLst>
          </p:cNvPr>
          <p:cNvSpPr/>
          <p:nvPr/>
        </p:nvSpPr>
        <p:spPr>
          <a:xfrm>
            <a:off x="8518358" y="2021306"/>
            <a:ext cx="3070459" cy="281057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6411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739D492-2646-F1F3-228C-1676424AA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Migration</a:t>
            </a:r>
          </a:p>
          <a:p>
            <a:r>
              <a:rPr lang="sv-SE" dirty="0"/>
              <a:t>Åtgärder mot gängkriminalitet</a:t>
            </a:r>
          </a:p>
          <a:p>
            <a:r>
              <a:rPr lang="sv-SE" dirty="0" err="1"/>
              <a:t>Socioeknomisk</a:t>
            </a:r>
            <a:r>
              <a:rPr lang="sv-SE" dirty="0"/>
              <a:t> utsatthet</a:t>
            </a:r>
          </a:p>
          <a:p>
            <a:endParaRPr lang="sv-SE" dirty="0"/>
          </a:p>
          <a:p>
            <a:r>
              <a:rPr lang="sv-SE" dirty="0"/>
              <a:t>Även vissa andra områden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Resurser till BO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Sexualundervisning och MR i skolan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Medborgarskap för statslösa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Avskiljning på institutioner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 hem barn från syriska läger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Bistånd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1B0AE34D-5E13-A1F7-5770-041F4521B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3" y="640184"/>
            <a:ext cx="10010067" cy="905256"/>
          </a:xfrm>
        </p:spPr>
        <p:txBody>
          <a:bodyPr>
            <a:normAutofit/>
          </a:bodyPr>
          <a:lstStyle/>
          <a:p>
            <a:r>
              <a:rPr lang="sv-SE" dirty="0"/>
              <a:t>Det går bakåt – 14 rekommendationer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762DA8-1074-8B48-9439-C78B31B3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0F9B4B-1C7C-D39F-E3A2-932624702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4D9473-FBCC-2345-D14E-54F54CB28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12</a:t>
            </a:fld>
            <a:endParaRPr lang="en-UK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6FF8E7B7-A385-D833-F6D1-311325A22F38}"/>
              </a:ext>
            </a:extLst>
          </p:cNvPr>
          <p:cNvSpPr/>
          <p:nvPr/>
        </p:nvSpPr>
        <p:spPr>
          <a:xfrm>
            <a:off x="7449954" y="1805141"/>
            <a:ext cx="3392216" cy="327699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734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5AB5281D-222D-84CC-46A7-9AEDDBD5C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Oro för alla 33 åtgärder inom Tidöavtalet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Familjeåterförening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Medborgarskap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 bort permanent uppehållstillstånd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Restriktivare humanitära skäl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Ökade tider i förvar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Utvisning </a:t>
            </a:r>
            <a:r>
              <a:rPr lang="sv-SE" dirty="0" err="1"/>
              <a:t>pga</a:t>
            </a:r>
            <a:r>
              <a:rPr lang="sv-SE" dirty="0"/>
              <a:t> vandel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Angiveri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1EB15DF3-F353-3576-1D38-D7636A2A6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Migration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E19593C-BA2C-7DAE-46D7-CA55FC62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C80FBC8-428F-6339-08A8-8969481C6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A4D697-B8E0-46E5-0E5B-567E5EDCC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13</a:t>
            </a:fld>
            <a:endParaRPr lang="en-UK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C48E782A-54BF-4BC4-6F1D-F7A44A08E628}"/>
              </a:ext>
            </a:extLst>
          </p:cNvPr>
          <p:cNvSpPr/>
          <p:nvPr/>
        </p:nvSpPr>
        <p:spPr>
          <a:xfrm>
            <a:off x="7449954" y="1805141"/>
            <a:ext cx="3392216" cy="327699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9175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82F1922-96A2-8C0D-69F1-4D9B8E9AF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Kommittén uppmanade till förebyggande åtgärder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Sänkt straffbarhetsålder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Barnfängelser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 bort straffrabatten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Förlänga tid i häkte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Kopplar kriminalitet till migration</a:t>
            </a:r>
          </a:p>
          <a:p>
            <a:r>
              <a:rPr lang="sv-SE" dirty="0"/>
              <a:t>	Diskriminering, rasism, polarisering, stigmatisering 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C948AF8B-5ABB-5A45-8E57-8FED6AD6B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Bekämpa gängkriminalitet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700B665-964A-D811-3A7C-0E540F16A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810F7C1-C6DB-58AA-3BD5-86E07E53A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D76A98-4204-5E43-A7BB-4D25463E9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14</a:t>
            </a:fld>
            <a:endParaRPr lang="en-UK"/>
          </a:p>
        </p:txBody>
      </p:sp>
      <p:sp>
        <p:nvSpPr>
          <p:cNvPr id="7" name="Pil: höger 6">
            <a:extLst>
              <a:ext uri="{FF2B5EF4-FFF2-40B4-BE49-F238E27FC236}">
                <a16:creationId xmlns:a16="http://schemas.microsoft.com/office/drawing/2014/main" id="{0BF6A095-D8B1-2819-7565-857B3DAD530E}"/>
              </a:ext>
            </a:extLst>
          </p:cNvPr>
          <p:cNvSpPr/>
          <p:nvPr/>
        </p:nvSpPr>
        <p:spPr>
          <a:xfrm>
            <a:off x="943276" y="5399772"/>
            <a:ext cx="529389" cy="34987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Ellips 7">
            <a:extLst>
              <a:ext uri="{FF2B5EF4-FFF2-40B4-BE49-F238E27FC236}">
                <a16:creationId xmlns:a16="http://schemas.microsoft.com/office/drawing/2014/main" id="{42928104-76E1-8B96-D827-0A101A715E76}"/>
              </a:ext>
            </a:extLst>
          </p:cNvPr>
          <p:cNvSpPr/>
          <p:nvPr/>
        </p:nvSpPr>
        <p:spPr>
          <a:xfrm>
            <a:off x="8285637" y="1579534"/>
            <a:ext cx="3392216" cy="327699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673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BC9E03C3-CC54-3A33-137B-11C7EFD1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Koppling till migration och kriminalitet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Större möjligheter till att vräka barnfamiljer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Kvalificering in i välfärden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Bidragstak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Förbud att ge ekonomiskt bistånd till papperslösa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878D6F5E-4D3E-0CBE-F8B4-208FBA35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Skälig levnadsstandard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60F72E6-E38B-2043-FFD0-3FD7C200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C0321B-0A6E-A434-E18B-6B482B6B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407013-ED07-51EB-58B5-9E1956D8F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15</a:t>
            </a:fld>
            <a:endParaRPr lang="en-UK"/>
          </a:p>
        </p:txBody>
      </p:sp>
      <p:sp>
        <p:nvSpPr>
          <p:cNvPr id="7" name="Ellips 6">
            <a:extLst>
              <a:ext uri="{FF2B5EF4-FFF2-40B4-BE49-F238E27FC236}">
                <a16:creationId xmlns:a16="http://schemas.microsoft.com/office/drawing/2014/main" id="{1AC47DE2-0079-0765-21B0-2E4B03B5CF5D}"/>
              </a:ext>
            </a:extLst>
          </p:cNvPr>
          <p:cNvSpPr/>
          <p:nvPr/>
        </p:nvSpPr>
        <p:spPr>
          <a:xfrm>
            <a:off x="8285637" y="1589159"/>
            <a:ext cx="3392216" cy="327699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5939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5BFD3539-3146-0B08-B7BB-96F71098F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Bara nationell nivå</a:t>
            </a:r>
          </a:p>
          <a:p>
            <a:r>
              <a:rPr lang="sv-SE" dirty="0"/>
              <a:t>Behöver se på lokal nivå också</a:t>
            </a:r>
          </a:p>
          <a:p>
            <a:pPr marL="342900" indent="-342900">
              <a:buFontTx/>
              <a:buChar char="-"/>
            </a:pPr>
            <a:r>
              <a:rPr lang="sv-SE" dirty="0"/>
              <a:t>Samarbete civilsamhället</a:t>
            </a:r>
          </a:p>
          <a:p>
            <a:pPr marL="342900" indent="-342900">
              <a:buFontTx/>
              <a:buChar char="-"/>
            </a:pPr>
            <a:r>
              <a:rPr lang="sv-SE" dirty="0"/>
              <a:t>Involvera barn</a:t>
            </a:r>
          </a:p>
          <a:p>
            <a:pPr marL="342900" indent="-342900">
              <a:buFontTx/>
              <a:buChar char="-"/>
            </a:pPr>
            <a:r>
              <a:rPr lang="sv-SE" dirty="0"/>
              <a:t>Kommuner kan välja annan väg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6241D1CE-FC86-E09D-FDCB-79BD9302B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 steg – lokala nivån?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755421C-7E40-26E7-8887-D9E72407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97FDAC-B97B-7062-D8E9-6B6948F3F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C8D5A4-3B95-F12F-B76D-3BC9C6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16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251568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43D2D7FD-31C6-2E37-3294-E23537225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Wingdings"/>
              <a:buChar char="Ø"/>
            </a:pPr>
            <a:r>
              <a:rPr lang="sv-SE"/>
              <a:t>Efter senaste granskningen i Genève 2023 påbörjade kansliet arbetet med att ta fram en verktygslåda för att hela organisationen ska kunna följa upp rekommendationerna lokalt och regionalt. </a:t>
            </a:r>
          </a:p>
          <a:p>
            <a:pPr marL="342900" indent="-342900">
              <a:buFont typeface="Wingdings"/>
              <a:buChar char="Ø"/>
            </a:pPr>
            <a:r>
              <a:rPr lang="sv-SE">
                <a:ea typeface="Lato"/>
                <a:cs typeface="Lato"/>
              </a:rPr>
              <a:t>Bland annat togs ett frågebatteri fram – med frågor som kan ställas </a:t>
            </a:r>
            <a:r>
              <a:rPr lang="sv-SE" dirty="0">
                <a:ea typeface="Lato"/>
                <a:cs typeface="Lato"/>
              </a:rPr>
              <a:t>på lokal och regional nivå. </a:t>
            </a:r>
          </a:p>
          <a:p>
            <a:pPr marL="342900" indent="-342900">
              <a:buFont typeface="Wingdings"/>
              <a:buChar char="Ø"/>
            </a:pPr>
            <a:r>
              <a:rPr lang="sv-SE"/>
              <a:t>Barnkonventionsnätverket önskade att det skulle tas fram en metod/verktyg för att öka sin kunskap innan de påbörjade påverkansarbetet lokalt och regionalt. </a:t>
            </a:r>
            <a:endParaRPr lang="sv-SE" dirty="0"/>
          </a:p>
          <a:p>
            <a:pPr marL="342900" indent="-342900">
              <a:buFont typeface="Wingdings"/>
              <a:buChar char="Ø"/>
            </a:pPr>
            <a:r>
              <a:rPr lang="sv-SE"/>
              <a:t>Idén om en studiecirkel föddes! </a:t>
            </a:r>
            <a:endParaRPr lang="sv-SE" dirty="0"/>
          </a:p>
          <a:p>
            <a:endParaRPr lang="sv-SE" dirty="0"/>
          </a:p>
          <a:p>
            <a:pPr marL="342900" indent="-342900">
              <a:buFont typeface="Wingdings"/>
              <a:buChar char="Ø"/>
            </a:pPr>
            <a:endParaRPr lang="sv-SE" dirty="0"/>
          </a:p>
          <a:p>
            <a:pPr marL="342900" indent="-342900">
              <a:buFont typeface="Wingdings"/>
              <a:buChar char="Ø"/>
            </a:pPr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1481ABE-7296-6F0C-FEF4-E839EBC7B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Verktygslådan - bakgrund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AD924F-A36D-5E4E-0451-BFDE94D19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F5A1303-5433-7695-93C2-73D8455F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A701F36-4D24-CD02-ED76-F531CA027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17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9946366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0CA41CE7-66E5-289B-EC61-68F1C980A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844" y="1805142"/>
            <a:ext cx="4831612" cy="44767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Finns på medlemssidorna och har två nivåer: </a:t>
            </a:r>
          </a:p>
          <a:p>
            <a:endParaRPr lang="sv-SE" dirty="0"/>
          </a:p>
          <a:p>
            <a:r>
              <a:rPr lang="sv-SE"/>
              <a:t>1. Lär er mer om barns </a:t>
            </a:r>
            <a:r>
              <a:rPr lang="sv-SE" dirty="0"/>
              <a:t>rättigheter</a:t>
            </a:r>
          </a:p>
          <a:p>
            <a:endParaRPr lang="sv-SE" dirty="0"/>
          </a:p>
          <a:p>
            <a:r>
              <a:rPr lang="sv-SE"/>
              <a:t>2. Sprid kunskap och bedriv </a:t>
            </a:r>
            <a:r>
              <a:rPr lang="sv-SE" dirty="0"/>
              <a:t>påverkansarbete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FC63A54-8F51-1CC8-F4D6-8EB9A104C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Verktygslåda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D8305E-DA0B-0F84-46C1-9C94CE15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302CA8-A4A4-3728-2412-DCDB4B3B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53E5EE-2A93-6418-1540-A3F282D1F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18</a:t>
            </a:fld>
            <a:endParaRPr lang="en-UK"/>
          </a:p>
        </p:txBody>
      </p:sp>
      <p:pic>
        <p:nvPicPr>
          <p:cNvPr id="12" name="Bildobjekt 11" descr="En bild som visar text, Människoansikte, skärmbild, klädsel&#10;&#10;AI-genererat innehåll kan vara felaktigt.">
            <a:extLst>
              <a:ext uri="{FF2B5EF4-FFF2-40B4-BE49-F238E27FC236}">
                <a16:creationId xmlns:a16="http://schemas.microsoft.com/office/drawing/2014/main" id="{E3D03BA3-99EE-4368-D302-802B0356F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458" y="172685"/>
            <a:ext cx="6000750" cy="593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2573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FFC79659-084F-A6C8-5FAE-C970D0B43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sz="2000" dirty="0"/>
              <a:t>I nivå 1 uppmanas ni att bilda en arbetsgrupp och starta en </a:t>
            </a:r>
            <a:r>
              <a:rPr lang="sv-SE" sz="2000"/>
              <a:t>studiecirkel. </a:t>
            </a:r>
            <a:endParaRPr lang="sv-SE" sz="2000" dirty="0"/>
          </a:p>
          <a:p>
            <a:endParaRPr lang="sv-SE" sz="2000" dirty="0"/>
          </a:p>
          <a:p>
            <a:r>
              <a:rPr lang="sv-SE" sz="2000" b="1"/>
              <a:t>Material</a:t>
            </a:r>
            <a:endParaRPr lang="sv-SE" sz="2000" b="1" dirty="0"/>
          </a:p>
          <a:p>
            <a:pPr marL="342900" indent="-342900">
              <a:buFont typeface="Arial"/>
              <a:buChar char="•"/>
            </a:pPr>
            <a:r>
              <a:rPr lang="sv-SE" sz="2000"/>
              <a:t>"Att anordna en studiecirkel" -</a:t>
            </a:r>
            <a:r>
              <a:rPr lang="sv-SE" sz="2000" i="1"/>
              <a:t> instruktion för hur ni startar en studiecirkel</a:t>
            </a:r>
          </a:p>
          <a:p>
            <a:pPr marL="342900" indent="-342900">
              <a:buFont typeface="Arial"/>
              <a:buChar char="•"/>
            </a:pPr>
            <a:r>
              <a:rPr lang="sv-SE" sz="2000"/>
              <a:t>"Spana! Rädda Barnens frågor för uppföljning av rekommendationerna" - </a:t>
            </a:r>
            <a:r>
              <a:rPr lang="sv-SE" sz="2000" i="1"/>
              <a:t>frågebatteri som används i studiecirklarna</a:t>
            </a:r>
          </a:p>
          <a:p>
            <a:pPr marL="342900" indent="-342900">
              <a:buFont typeface="Arial"/>
              <a:buChar char="•"/>
            </a:pPr>
            <a:r>
              <a:rPr lang="sv-SE" sz="2000"/>
              <a:t>Studiecirkel Barnkonvention –</a:t>
            </a:r>
            <a:r>
              <a:rPr lang="sv-SE" sz="2000" i="1"/>
              <a:t> behöver revideras</a:t>
            </a:r>
          </a:p>
          <a:p>
            <a:pPr marL="342900" indent="-342900">
              <a:buFont typeface="Arial"/>
              <a:buChar char="•"/>
            </a:pPr>
            <a:r>
              <a:rPr lang="sv-SE" sz="2000"/>
              <a:t>Studiecirkel Barnfattigdom – </a:t>
            </a:r>
            <a:r>
              <a:rPr lang="sv-SE" sz="2000" i="1"/>
              <a:t>finns ute!</a:t>
            </a:r>
            <a:endParaRPr lang="sv-SE" sz="2000" i="1" dirty="0"/>
          </a:p>
          <a:p>
            <a:pPr marL="342900" indent="-342900">
              <a:buFont typeface="Arial"/>
              <a:buChar char="•"/>
            </a:pPr>
            <a:r>
              <a:rPr lang="sv-SE" sz="2000" dirty="0">
                <a:ea typeface="Lato"/>
                <a:cs typeface="Lato"/>
              </a:rPr>
              <a:t>Studiecirkel Meningsfull fritid – </a:t>
            </a:r>
            <a:r>
              <a:rPr lang="sv-SE" sz="2000" i="1" dirty="0">
                <a:ea typeface="Lato"/>
                <a:cs typeface="Lato"/>
              </a:rPr>
              <a:t>kommer snart!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C20121B6-47B4-A1BA-BF34-3967D0F0F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Nivå 1: Lär er mer om barns rättigheter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FF57D3E-18D1-DA55-A5F4-78107C814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F20529-891F-6487-3BA1-9E59DDB49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ED8CE92-5236-2E83-D8BF-81F50D509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19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66683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79C55A8-8D5F-9A44-A251-7381460D0CA8}"/>
              </a:ext>
            </a:extLst>
          </p:cNvPr>
          <p:cNvSpPr txBox="1"/>
          <p:nvPr/>
        </p:nvSpPr>
        <p:spPr>
          <a:xfrm>
            <a:off x="6092757" y="6581001"/>
            <a:ext cx="4704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Content Hub: </a:t>
            </a:r>
            <a:r>
              <a:rPr lang="sv-SE" sz="1200">
                <a:solidFill>
                  <a:schemeClr val="bg1"/>
                </a:solidFill>
              </a:rPr>
              <a:t>CH1304412 </a:t>
            </a:r>
            <a:endParaRPr lang="sv-SE" sz="120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6D398-7930-43E5-B54C-621E4A76C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3114" y="1719283"/>
            <a:ext cx="4704710" cy="29527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z="3200" b="1">
                <a:latin typeface="Oswald"/>
                <a:ea typeface="+mn-lt"/>
                <a:cs typeface="+mn-lt"/>
              </a:rPr>
              <a:t>Uppföljning av rekommendationerna från FN - vad har skett och hur kan ni engagera er? </a:t>
            </a:r>
            <a:endParaRPr lang="sv-SE" sz="3200">
              <a:latin typeface="Oswald"/>
            </a:endParaRPr>
          </a:p>
          <a:p>
            <a:endParaRPr lang="sv-SE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v-SE" dirty="0"/>
          </a:p>
          <a:p>
            <a:endParaRPr lang="sv-SE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6AB759F-4765-4933-8E65-2CF201C92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4400"/>
              <a:t>Välkomna! </a:t>
            </a:r>
            <a:endParaRPr lang="sv-SE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4C7B651-2555-A11C-34AF-E572DEC1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2025-09-08</a:t>
            </a:r>
            <a:endParaRPr lang="en-UK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E5FA94C-44F1-EBEB-9D53-32F9BDB89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70C4429-E680-0193-BA47-0086879A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2</a:t>
            </a:fld>
            <a:endParaRPr lang="en-UK"/>
          </a:p>
        </p:txBody>
      </p:sp>
      <p:pic>
        <p:nvPicPr>
          <p:cNvPr id="8" name="Platshållare för bild 8">
            <a:extLst>
              <a:ext uri="{FF2B5EF4-FFF2-40B4-BE49-F238E27FC236}">
                <a16:creationId xmlns:a16="http://schemas.microsoft.com/office/drawing/2014/main" id="{6F34326A-488A-6DB9-6E3F-D5DE4C9A3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0" r="12810"/>
          <a:stretch>
            <a:fillRect/>
          </a:stretch>
        </p:blipFill>
        <p:spPr>
          <a:xfrm>
            <a:off x="835281" y="644342"/>
            <a:ext cx="5818002" cy="522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558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3733FD67-E2B8-810E-42DB-8141923C6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Syfte: Bygga kunskap gemensam i föreningen för att sedan kunna </a:t>
            </a:r>
            <a:r>
              <a:rPr lang="sv-SE"/>
              <a:t>bedriva påverkansarbete eller kunskapsspridning. </a:t>
            </a:r>
          </a:p>
          <a:p>
            <a:endParaRPr lang="sv-SE" dirty="0"/>
          </a:p>
          <a:p>
            <a:r>
              <a:rPr lang="sv-SE"/>
              <a:t>Upplägg: </a:t>
            </a:r>
          </a:p>
          <a:p>
            <a:pPr marL="342900" indent="-342900">
              <a:buFont typeface="Arial"/>
              <a:buChar char="•"/>
            </a:pPr>
            <a:r>
              <a:rPr lang="sv-SE"/>
              <a:t>3-5 träffar á 2,5-3h långa </a:t>
            </a:r>
          </a:p>
          <a:p>
            <a:pPr marL="342900" indent="-342900">
              <a:buFont typeface="Arial"/>
              <a:buChar char="•"/>
            </a:pPr>
            <a:r>
              <a:rPr lang="sv-SE"/>
              <a:t>Varje träff har ett tema</a:t>
            </a:r>
          </a:p>
          <a:p>
            <a:pPr marL="342900" indent="-342900">
              <a:buFont typeface="Arial"/>
              <a:buChar char="•"/>
            </a:pPr>
            <a:r>
              <a:rPr lang="sv-SE"/>
              <a:t>Under sista träffen diskuterar ni hur ni ska arbeta vidare</a:t>
            </a:r>
            <a:endParaRPr lang="sv-SE" dirty="0"/>
          </a:p>
          <a:p>
            <a:pPr marL="342900" indent="-342900">
              <a:buFont typeface="Arial"/>
              <a:buChar char="•"/>
            </a:pPr>
            <a:r>
              <a:rPr lang="sv-SE"/>
              <a:t>Led</a:t>
            </a:r>
            <a:r>
              <a:rPr lang="sv-SE" dirty="0">
                <a:ea typeface="Lato"/>
                <a:cs typeface="Lato"/>
              </a:rPr>
              <a:t> tillsammans eller utse en ledare</a:t>
            </a:r>
            <a:endParaRPr lang="sv-SE"/>
          </a:p>
          <a:p>
            <a:pPr marL="342900" indent="-342900">
              <a:buFont typeface="Arial"/>
              <a:buChar char="•"/>
            </a:pPr>
            <a:r>
              <a:rPr lang="sv-SE"/>
              <a:t>Varje träff kräver viss förberedelse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4150EA71-2C42-3890-BF37-4FED986FB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Upplägg för studiecirklar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DFA855-2FBB-212D-73DD-9817BC054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353F2C-B070-A03E-1D6B-F1B771DFE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EAF911-401F-B328-546F-69281283C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20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05229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F0A17-A144-E20B-2E9F-934512AA4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0271D723-1369-552A-CC88-EF5095480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sz="2000" dirty="0"/>
              <a:t>Syftet med verktygslådan är att ni ska känna er trygga och motiverade att arbeta med uppföljningen av rekommendationerna. </a:t>
            </a:r>
          </a:p>
          <a:p>
            <a:endParaRPr lang="sv-SE" sz="2000" dirty="0"/>
          </a:p>
          <a:p>
            <a:r>
              <a:rPr lang="sv-SE" sz="2000" dirty="0"/>
              <a:t>Diskutera och tyck till om:</a:t>
            </a:r>
          </a:p>
          <a:p>
            <a:endParaRPr lang="sv-SE" sz="2000" dirty="0">
              <a:ea typeface="Lato"/>
              <a:cs typeface="Lato"/>
            </a:endParaRPr>
          </a:p>
          <a:p>
            <a:pPr marL="342900" indent="-342900">
              <a:buFont typeface="Arial"/>
              <a:buChar char="•"/>
            </a:pPr>
            <a:r>
              <a:rPr lang="sv-SE" sz="2000" dirty="0">
                <a:ea typeface="Lato"/>
                <a:cs typeface="Lato"/>
              </a:rPr>
              <a:t>Grupp 1- Verktygslådan</a:t>
            </a:r>
          </a:p>
          <a:p>
            <a:endParaRPr lang="sv-SE" sz="2000" dirty="0">
              <a:ea typeface="Lato"/>
              <a:cs typeface="Lato"/>
            </a:endParaRPr>
          </a:p>
          <a:p>
            <a:pPr marL="342900" indent="-342900">
              <a:buFont typeface="Arial"/>
              <a:buChar char="•"/>
            </a:pPr>
            <a:r>
              <a:rPr lang="sv-SE" sz="2000" dirty="0">
                <a:ea typeface="Lato"/>
                <a:cs typeface="Lato"/>
              </a:rPr>
              <a:t>Grupp 2- Barnrättsagendan och barnsyn</a:t>
            </a:r>
          </a:p>
          <a:p>
            <a:endParaRPr lang="sv-SE" sz="2000" dirty="0">
              <a:ea typeface="Lato"/>
              <a:cs typeface="Lato"/>
            </a:endParaRPr>
          </a:p>
          <a:p>
            <a:pPr marL="342900" indent="-342900">
              <a:buFont typeface="Arial"/>
              <a:buChar char="•"/>
            </a:pPr>
            <a:r>
              <a:rPr lang="sv-SE" sz="2000" dirty="0">
                <a:ea typeface="Lato"/>
                <a:cs typeface="Lato"/>
              </a:rPr>
              <a:t>Grupp 3- Uppföljning, styrning och allmänna kommentarer</a:t>
            </a:r>
          </a:p>
          <a:p>
            <a:endParaRPr lang="sv-SE" sz="2000" dirty="0">
              <a:ea typeface="Lato"/>
              <a:cs typeface="Lato"/>
            </a:endParaRPr>
          </a:p>
          <a:p>
            <a:pPr marL="342900" indent="-342900">
              <a:buFont typeface="Arial"/>
              <a:buChar char="•"/>
            </a:pPr>
            <a:r>
              <a:rPr lang="sv-SE" sz="2000" dirty="0">
                <a:ea typeface="Lato"/>
                <a:cs typeface="Lato"/>
              </a:rPr>
              <a:t>Grupp 4- Barns rättigheter i vår kommun</a:t>
            </a:r>
          </a:p>
          <a:p>
            <a:pPr marL="342900" indent="-342900">
              <a:buFont typeface="Arial"/>
              <a:buChar char="•"/>
            </a:pPr>
            <a:endParaRPr lang="sv-SE" sz="2000" dirty="0">
              <a:ea typeface="Lato"/>
              <a:cs typeface="Lato"/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FB03D32-3E13-6FB2-126C-899AA80B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Gruppdiskussioner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5EE808A-AFBF-8134-F378-7F1FA6BAB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8F67-1A77-44BD-9230-973E215D3669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9E5FC2-BD07-544C-DA34-9F1D9A198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F92F70A-102C-40E7-63CC-18548FD5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21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154077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FCBA0525-24FD-6D12-84BA-1D9EC069B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Politiska utspel (elevinflytande och disciplinära åtgärder)</a:t>
            </a:r>
          </a:p>
          <a:p>
            <a:r>
              <a:rPr lang="sv-SE" dirty="0"/>
              <a:t>Höstbudgeten – bidragstak mm</a:t>
            </a:r>
          </a:p>
          <a:p>
            <a:r>
              <a:rPr lang="sv-SE" dirty="0"/>
              <a:t>MR-institutet rapport om barn med funktionsnedsättning på </a:t>
            </a:r>
            <a:r>
              <a:rPr lang="sv-SE" dirty="0" err="1"/>
              <a:t>SiS</a:t>
            </a:r>
            <a:endParaRPr lang="sv-SE" dirty="0"/>
          </a:p>
          <a:p>
            <a:r>
              <a:rPr lang="sv-SE" dirty="0"/>
              <a:t>BO rapport om praxis sedan barnkonventionen blev lag</a:t>
            </a:r>
          </a:p>
          <a:p>
            <a:r>
              <a:rPr lang="sv-SE" dirty="0"/>
              <a:t>Riksrevisionen granskat statens arbete med Agenda 2030</a:t>
            </a:r>
          </a:p>
          <a:p>
            <a:r>
              <a:rPr lang="sv-SE" dirty="0"/>
              <a:t>Motstånd mot repression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Upprop bland socialarbetare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sänkt straffbarhetsålder och barnfängelser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Kommuner mot återvandring</a:t>
            </a:r>
          </a:p>
          <a:p>
            <a:r>
              <a:rPr lang="sv-SE" dirty="0"/>
              <a:t>Kommande: Sverige granskas av FN:s rasdiskrimineringskommitté</a:t>
            </a:r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7279D599-3541-9C42-B8F2-4F78E289C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Omvärldsbevakning/nyhetssvep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CF798E-F1FF-2CCE-1566-2D56715C3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8F67-1A77-44BD-9230-973E215D3669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33A950-2D9B-E69F-2E5C-82C45CACA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AB8E03-9335-3BA5-33C4-0EF292863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22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952857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5ECF79C-0315-4F41-9628-15A8B1D3C11D}"/>
              </a:ext>
            </a:extLst>
          </p:cNvPr>
          <p:cNvPicPr>
            <a:picLocks/>
          </p:cNvPicPr>
          <p:nvPr/>
        </p:nvPicPr>
        <p:blipFill>
          <a:blip r:embed="rId2"/>
          <a:srcRect/>
          <a:stretch/>
        </p:blipFill>
        <p:spPr>
          <a:xfrm>
            <a:off x="-9144" y="-9144"/>
            <a:ext cx="12207240" cy="68762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42FD98-203F-4A4C-8155-22F5DEFD4528}"/>
              </a:ext>
            </a:extLst>
          </p:cNvPr>
          <p:cNvSpPr txBox="1"/>
          <p:nvPr/>
        </p:nvSpPr>
        <p:spPr>
          <a:xfrm>
            <a:off x="0" y="6552508"/>
            <a:ext cx="4704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K" sz="1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Content Hub: </a:t>
            </a:r>
            <a:r>
              <a:rPr lang="en-GB" sz="1200">
                <a:solidFill>
                  <a:schemeClr val="bg1"/>
                </a:solidFill>
              </a:rPr>
              <a:t>CH1575085</a:t>
            </a:r>
            <a:endParaRPr lang="en-UK" sz="120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3F80ECB7-F548-428E-B2B0-4C222FC49134}"/>
              </a:ext>
            </a:extLst>
          </p:cNvPr>
          <p:cNvSpPr/>
          <p:nvPr/>
        </p:nvSpPr>
        <p:spPr>
          <a:xfrm>
            <a:off x="6094476" y="4462598"/>
            <a:ext cx="3914934" cy="1584000"/>
          </a:xfrm>
          <a:prstGeom prst="roundRect">
            <a:avLst>
              <a:gd name="adj" fmla="val 5019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400"/>
              </a:spcBef>
            </a:pPr>
            <a:r>
              <a:rPr lang="en-GB" sz="11000" cap="all">
                <a:solidFill>
                  <a:schemeClr val="tx1"/>
                </a:solidFill>
                <a:latin typeface="+mj-lt"/>
              </a:rPr>
              <a:t>Tack!</a:t>
            </a:r>
            <a:endParaRPr lang="en-UK" sz="11000" cap="all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271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7EEA7778-FA60-56B8-8FB3-67DF6D2F2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844" y="1805142"/>
            <a:ext cx="10017444" cy="4476750"/>
          </a:xfrm>
        </p:spPr>
        <p:txBody>
          <a:bodyPr>
            <a:normAutofit fontScale="85000" lnSpcReduction="10000"/>
          </a:bodyPr>
          <a:lstStyle/>
          <a:p>
            <a:r>
              <a:rPr lang="sv-SE" b="1"/>
              <a:t>Syfte med nätverket </a:t>
            </a:r>
          </a:p>
          <a:p>
            <a:r>
              <a:rPr lang="sv-SE"/>
              <a:t>Stöd och erfarenhetsutbyte för lokal och regional kunskapsspridning och påverkansarbete om barnkonventionen</a:t>
            </a:r>
          </a:p>
          <a:p>
            <a:endParaRPr lang="sv-SE"/>
          </a:p>
          <a:p>
            <a:r>
              <a:rPr lang="sv-SE" b="1" i="0">
                <a:solidFill>
                  <a:srgbClr val="222221"/>
                </a:solidFill>
                <a:effectLst/>
                <a:latin typeface="Lato" panose="020F0502020204030203" pitchFamily="34" charset="0"/>
              </a:rPr>
              <a:t>För vem? </a:t>
            </a:r>
          </a:p>
          <a:p>
            <a:r>
              <a:rPr lang="sv-SE" b="0" i="0">
                <a:solidFill>
                  <a:srgbClr val="222221"/>
                </a:solidFill>
                <a:effectLst/>
                <a:latin typeface="Lato" panose="020F0502020204030203" pitchFamily="34" charset="0"/>
              </a:rPr>
              <a:t>Alla medlemmar som är intresserade av barnkonventionsfrågor. Du behöver inte ha några särskilda förkunskaper för att delta.</a:t>
            </a:r>
            <a:endParaRPr lang="sv-SE"/>
          </a:p>
          <a:p>
            <a:endParaRPr lang="sv-SE"/>
          </a:p>
          <a:p>
            <a:r>
              <a:rPr lang="sv-SE" b="1"/>
              <a:t>Hur ofta ses vi? </a:t>
            </a:r>
          </a:p>
          <a:p>
            <a:r>
              <a:rPr lang="sv-SE"/>
              <a:t>Digitalt 2-4 gånger om året</a:t>
            </a:r>
          </a:p>
          <a:p>
            <a:endParaRPr lang="sv-SE"/>
          </a:p>
          <a:p>
            <a:r>
              <a:rPr lang="sv-SE" b="1"/>
              <a:t>Material</a:t>
            </a:r>
          </a:p>
          <a:p>
            <a:r>
              <a:rPr lang="sv-SE"/>
              <a:t>Presentationen samt mötesanteckningar mejlas ut efter mötet. Fördjupningen spelas in. </a:t>
            </a:r>
          </a:p>
          <a:p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32D2B838-D777-A9E1-EC91-1AC451767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Barnkonventionsnätverket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FA23AF0-76A2-1645-44B1-4762958CE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2025-09-08</a:t>
            </a:r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F871FF-E179-0E7F-938C-B752FC91A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1633A2-3686-6D44-168F-371E3CDEF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3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973519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7F3DD1FF-5F55-6CA0-280C-EF17484BF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 fontAlgn="base">
              <a:buFont typeface="Wingdings"/>
              <a:buChar char="Ø"/>
            </a:pPr>
            <a:r>
              <a:rPr lang="sv-SE" sz="2800" noProof="0" dirty="0"/>
              <a:t>Introduktion</a:t>
            </a:r>
            <a:endParaRPr lang="sv-SE" sz="2800" dirty="0"/>
          </a:p>
          <a:p>
            <a:pPr marL="342900" indent="-342900" fontAlgn="base">
              <a:buFont typeface="Wingdings"/>
              <a:buChar char="Ø"/>
            </a:pPr>
            <a:r>
              <a:rPr lang="sv-SE" sz="2800" noProof="0" dirty="0"/>
              <a:t>Rekommendationerna </a:t>
            </a:r>
          </a:p>
          <a:p>
            <a:pPr marL="342900" indent="-342900" fontAlgn="base">
              <a:buFont typeface="Wingdings"/>
              <a:buChar char="Ø"/>
            </a:pPr>
            <a:r>
              <a:rPr lang="sv-SE" sz="2800" noProof="0" dirty="0"/>
              <a:t>Verktygslådan och </a:t>
            </a:r>
            <a:r>
              <a:rPr lang="sv-SE" sz="2800" dirty="0"/>
              <a:t>studiecirklar</a:t>
            </a:r>
            <a:endParaRPr lang="sv-SE" sz="2800" noProof="0" dirty="0"/>
          </a:p>
          <a:p>
            <a:pPr marL="342900" indent="-342900" fontAlgn="base">
              <a:buFont typeface="Wingdings"/>
              <a:buChar char="Ø"/>
            </a:pPr>
            <a:r>
              <a:rPr lang="sv-SE" sz="2800" noProof="0" dirty="0"/>
              <a:t>Gruppdiskussioner </a:t>
            </a:r>
          </a:p>
          <a:p>
            <a:pPr marL="342900" indent="-342900" fontAlgn="base">
              <a:buFont typeface="Wingdings"/>
              <a:buChar char="Ø"/>
            </a:pPr>
            <a:r>
              <a:rPr lang="sv-SE" sz="2800" noProof="0" dirty="0"/>
              <a:t>Uppsamling  </a:t>
            </a:r>
          </a:p>
          <a:p>
            <a:pPr marL="342900" indent="-342900" fontAlgn="base">
              <a:buFont typeface="Wingdings"/>
              <a:buChar char="Ø"/>
            </a:pPr>
            <a:r>
              <a:rPr lang="sv-SE" sz="2800" noProof="0" dirty="0"/>
              <a:t>Omvärldsbevakning  </a:t>
            </a:r>
          </a:p>
          <a:p>
            <a:pPr marL="342900" indent="-342900" fontAlgn="base">
              <a:buFont typeface="Wingdings"/>
              <a:buChar char="Ø"/>
            </a:pPr>
            <a:r>
              <a:rPr lang="sv-SE" sz="2800" noProof="0" dirty="0"/>
              <a:t>Avslutning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E2FD5662-917B-6F9F-3695-A6CD6845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4650E4F-3EA5-B127-46B4-012782179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84A28-1971-4624-8B1B-676B387347F7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D2B1CC-980C-64D3-5F2D-3D6AC264E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FBA59A3-9371-AD2F-F4DC-C9B4531B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4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1627380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0EB3870B-B7E6-88D1-6202-370A69D9B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>
                <a:ea typeface="+mn-lt"/>
                <a:cs typeface="+mn-lt"/>
              </a:rPr>
              <a:t>I början av 2023 granskades Sverige av FNs barnrättskommitté och fick rekommendationer för vad Sverige behöver göra för att leva upp till barnkonventionen. </a:t>
            </a:r>
          </a:p>
          <a:p>
            <a:endParaRPr lang="sv-SE" dirty="0">
              <a:ea typeface="+mn-lt"/>
              <a:cs typeface="+mn-lt"/>
            </a:endParaRPr>
          </a:p>
          <a:p>
            <a:r>
              <a:rPr lang="sv-SE">
                <a:ea typeface="+mn-lt"/>
                <a:cs typeface="+mn-lt"/>
              </a:rPr>
              <a:t>Under seminariet fördjupar vi oss i vad som hänt med rekommendationerna och hur ni som medlemsrörelse kan arbeta lokalt med att följa upp dem. </a:t>
            </a:r>
            <a:endParaRPr lang="sv-SE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E7AC2BF-7376-7D1D-9FC2-EF2C81A8D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Syfte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5A3A78-CA45-C1FC-70AE-AC08027D5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8652-B9AF-42B1-B9DF-84890D6B36DF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34DDC94-62D0-A34E-94A6-76452B256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228400-B85F-23C1-C49D-70002C361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5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2053997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F3498A21-8052-CFFD-BEC5-D17D47803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2023 kom rekommendationerna</a:t>
            </a:r>
          </a:p>
          <a:p>
            <a:r>
              <a:rPr lang="sv-SE" dirty="0"/>
              <a:t>131 rekommendationer totalt</a:t>
            </a:r>
          </a:p>
          <a:p>
            <a:r>
              <a:rPr lang="sv-SE" dirty="0"/>
              <a:t>Täckte alla </a:t>
            </a:r>
            <a:r>
              <a:rPr lang="sv-SE" dirty="0" err="1"/>
              <a:t>kluser</a:t>
            </a:r>
            <a:r>
              <a:rPr lang="sv-SE" dirty="0"/>
              <a:t> i barnkonventionen</a:t>
            </a:r>
          </a:p>
          <a:p>
            <a:r>
              <a:rPr lang="sv-SE" dirty="0"/>
              <a:t>Många relevanta på lokal nivå</a:t>
            </a:r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C2D2BAE-2119-E035-18FB-3B4129E0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Rekommendationerna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2BB241-2780-912B-7B39-79A1F65D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0E8D-A763-4D7D-939E-84981194A130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12D663B-D8FE-6096-A91C-79AD4FA4A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815989-9AAF-C8E2-4019-2D7BC136C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6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3664759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7F38D2AA-4ED9-0E6D-7B49-FA6DA14E2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Civilsamhället gemensam granskning – ledd av Unicef</a:t>
            </a:r>
          </a:p>
          <a:p>
            <a:r>
              <a:rPr lang="sv-SE" dirty="0"/>
              <a:t>25 organisationer deltog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100 barn konsulterades </a:t>
            </a:r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7B079100-070D-2D8F-620A-EE0AFAD86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Uppföljning på nationell nivå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900D75-9F6E-223D-68A1-6B623E79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0E8D-A763-4D7D-939E-84981194A130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28CD13-D9B9-828B-B67E-E77520E99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42C87E7-966F-465A-9C6E-CD0F498E7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7</a:t>
            </a:fld>
            <a:endParaRPr lang="en-UK"/>
          </a:p>
        </p:txBody>
      </p:sp>
    </p:spTree>
    <p:extLst>
      <p:ext uri="{BB962C8B-B14F-4D97-AF65-F5344CB8AC3E}">
        <p14:creationId xmlns:p14="http://schemas.microsoft.com/office/powerpoint/2010/main" val="19725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A8D460E0-31CD-6D26-91E3-E6CFD2FCE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2875" y="216380"/>
            <a:ext cx="9528048" cy="905256"/>
          </a:xfrm>
        </p:spPr>
        <p:txBody>
          <a:bodyPr/>
          <a:lstStyle/>
          <a:p>
            <a:r>
              <a:rPr lang="sv-SE" dirty="0"/>
              <a:t>Trafikljusmodell för bedömning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475AD0-E57B-B242-FEE5-F790E8029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40E8D-A763-4D7D-939E-84981194A130}" type="datetime1">
              <a:rPr lang="sv-SE" smtClean="0"/>
              <a:t>2025-11-09</a:t>
            </a:fld>
            <a:endParaRPr lang="en-UK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4252280-8C52-96D8-EBE6-88202F588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Varje dag gör vi världen lite bättre för barn.</a:t>
            </a:r>
            <a:endParaRPr lang="en-UK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21605C-6E84-1DA2-2952-0D0E24EAB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13B3B-BFB3-42E3-B409-FAAF558C2ACC}" type="slidenum">
              <a:rPr lang="en-UK" smtClean="0"/>
              <a:pPr/>
              <a:t>8</a:t>
            </a:fld>
            <a:endParaRPr lang="en-UK"/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173295A-EB0A-1C97-C4C5-D8724FA34B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1848" y="1381477"/>
            <a:ext cx="7958665" cy="44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050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BB7C6BA7-560D-CC3B-3A41-F3F72664D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/>
        </p:blipFill>
        <p:spPr>
          <a:xfrm>
            <a:off x="1286167" y="476856"/>
            <a:ext cx="8666295" cy="4874790"/>
          </a:xfrm>
          <a:prstGeom prst="rect">
            <a:avLst/>
          </a:prstGeom>
          <a:noFill/>
        </p:spPr>
      </p:pic>
      <p:sp>
        <p:nvSpPr>
          <p:cNvPr id="13" name="Title 2">
            <a:extLst>
              <a:ext uri="{FF2B5EF4-FFF2-40B4-BE49-F238E27FC236}">
                <a16:creationId xmlns:a16="http://schemas.microsoft.com/office/drawing/2014/main" id="{2C4366FF-E9F6-1B89-5C5D-71323010F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" y="640184"/>
            <a:ext cx="9528048" cy="905256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E5C720-B5A0-1054-0253-6EE95FDB5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3816" y="6458740"/>
            <a:ext cx="1716733" cy="18288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DB84A28-1971-4624-8B1B-676B387347F7}" type="datetime1">
              <a:rPr lang="sv-SE" sz="600" smtClean="0"/>
              <a:pPr>
                <a:lnSpc>
                  <a:spcPct val="90000"/>
                </a:lnSpc>
                <a:spcAft>
                  <a:spcPts val="600"/>
                </a:spcAft>
              </a:pPr>
              <a:t>2025-11-09</a:t>
            </a:fld>
            <a:endParaRPr lang="en-UK" sz="60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54D9A60-D2B2-6F4A-88CE-E8440FCA7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30549" y="6458740"/>
            <a:ext cx="7130902" cy="18288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sv-SE" sz="600"/>
              <a:t>Varje dag gör vi världen lite bättre för barn.</a:t>
            </a:r>
            <a:endParaRPr lang="en-UK" sz="60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FE7BA2-1600-2DDA-4834-E3D2BDB7A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61451" y="6458740"/>
            <a:ext cx="640589" cy="18288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BF413B3B-BFB3-42E3-B409-FAAF558C2ACC}" type="slidenum">
              <a:rPr lang="en-UK" sz="600" smtClean="0"/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K" sz="600"/>
          </a:p>
        </p:txBody>
      </p:sp>
    </p:spTree>
    <p:extLst>
      <p:ext uri="{BB962C8B-B14F-4D97-AF65-F5344CB8AC3E}">
        <p14:creationId xmlns:p14="http://schemas.microsoft.com/office/powerpoint/2010/main" val="4238950797"/>
      </p:ext>
    </p:extLst>
  </p:cSld>
  <p:clrMapOvr>
    <a:masterClrMapping/>
  </p:clrMapOvr>
</p:sld>
</file>

<file path=ppt/theme/theme1.xml><?xml version="1.0" encoding="utf-8"?>
<a:theme xmlns:a="http://schemas.openxmlformats.org/drawingml/2006/main" name="Save the Children Theme">
  <a:themeElements>
    <a:clrScheme name="STC Colours">
      <a:dk1>
        <a:srgbClr val="000000"/>
      </a:dk1>
      <a:lt1>
        <a:srgbClr val="FFFFFF"/>
      </a:lt1>
      <a:dk2>
        <a:srgbClr val="A51414"/>
      </a:dk2>
      <a:lt2>
        <a:srgbClr val="F3F2EE"/>
      </a:lt2>
      <a:accent1>
        <a:srgbClr val="DA291C"/>
      </a:accent1>
      <a:accent2>
        <a:srgbClr val="D1CCBD"/>
      </a:accent2>
      <a:accent3>
        <a:srgbClr val="9A3324"/>
      </a:accent3>
      <a:accent4>
        <a:srgbClr val="FF6A39"/>
      </a:accent4>
      <a:accent5>
        <a:srgbClr val="F2A900"/>
      </a:accent5>
      <a:accent6>
        <a:srgbClr val="00B2A9"/>
      </a:accent6>
      <a:hlink>
        <a:srgbClr val="E1251B"/>
      </a:hlink>
      <a:folHlink>
        <a:srgbClr val="9A3324"/>
      </a:folHlink>
    </a:clrScheme>
    <a:fontScheme name="Save the Children fonts">
      <a:majorFont>
        <a:latin typeface="Oswald Medium"/>
        <a:ea typeface=""/>
        <a:cs typeface=""/>
      </a:majorFont>
      <a:minorFont>
        <a:latin typeface="Lato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custClrLst>
    <a:custClr name="Green">
      <a:srgbClr val="71CC98"/>
    </a:custClr>
    <a:custClr name="Pink">
      <a:srgbClr val="F8B5C4"/>
    </a:custClr>
    <a:custClr name="Purple">
      <a:srgbClr val="A57FB2"/>
    </a:custClr>
    <a:custClr name="Biscuit 25%">
      <a:srgbClr val="F3F2EE"/>
    </a:custClr>
    <a:custClr name="Light Grey">
      <a:srgbClr val="999999"/>
    </a:custClr>
    <a:custClr name="Dark Grey">
      <a:srgbClr val="4A4F53"/>
    </a:custClr>
  </a:custClrLst>
  <a:extLst>
    <a:ext uri="{05A4C25C-085E-4340-85A3-A5531E510DB2}">
      <thm15:themeFamily xmlns:thm15="http://schemas.microsoft.com/office/thememl/2012/main" name="Powerpointmall_SV_2023 (1).pptx" id="{B33447CA-2FF9-4951-BF04-56A363C7140D}" vid="{688067B6-F4CB-463E-9BD2-C0BA1FC9B2A5}"/>
    </a:ext>
  </a:extLst>
</a:theme>
</file>

<file path=ppt/theme/theme2.xml><?xml version="1.0" encoding="utf-8"?>
<a:theme xmlns:a="http://schemas.openxmlformats.org/drawingml/2006/main" name="Save the Children Theme">
  <a:themeElements>
    <a:clrScheme name="STC Colours">
      <a:dk1>
        <a:srgbClr val="000000"/>
      </a:dk1>
      <a:lt1>
        <a:srgbClr val="FFFFFF"/>
      </a:lt1>
      <a:dk2>
        <a:srgbClr val="A51414"/>
      </a:dk2>
      <a:lt2>
        <a:srgbClr val="F3F2EE"/>
      </a:lt2>
      <a:accent1>
        <a:srgbClr val="DA291C"/>
      </a:accent1>
      <a:accent2>
        <a:srgbClr val="D1CCBD"/>
      </a:accent2>
      <a:accent3>
        <a:srgbClr val="9A3324"/>
      </a:accent3>
      <a:accent4>
        <a:srgbClr val="FF6A39"/>
      </a:accent4>
      <a:accent5>
        <a:srgbClr val="F2A900"/>
      </a:accent5>
      <a:accent6>
        <a:srgbClr val="00B2A9"/>
      </a:accent6>
      <a:hlink>
        <a:srgbClr val="E1251B"/>
      </a:hlink>
      <a:folHlink>
        <a:srgbClr val="9A3324"/>
      </a:folHlink>
    </a:clrScheme>
    <a:fontScheme name="Save the Children fonts">
      <a:majorFont>
        <a:latin typeface="Oswald Medium"/>
        <a:ea typeface=""/>
        <a:cs typeface=""/>
      </a:majorFont>
      <a:minorFont>
        <a:latin typeface="Lato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custClrLst>
    <a:custClr name="Green">
      <a:srgbClr val="71CC98"/>
    </a:custClr>
    <a:custClr name="Pink">
      <a:srgbClr val="F8B5C4"/>
    </a:custClr>
    <a:custClr name="Purple">
      <a:srgbClr val="A57FB2"/>
    </a:custClr>
    <a:custClr name="Biscuit 25%">
      <a:srgbClr val="F3F2EE"/>
    </a:custClr>
    <a:custClr name="Light Grey">
      <a:srgbClr val="999999"/>
    </a:custClr>
    <a:custClr name="Dark Grey">
      <a:srgbClr val="4A4F53"/>
    </a:custClr>
  </a:custClrLst>
  <a:extLst>
    <a:ext uri="{05A4C25C-085E-4340-85A3-A5531E510DB2}">
      <thm15:themeFamily xmlns:thm15="http://schemas.microsoft.com/office/thememl/2012/main" name="SCUK 4.potx" id="{54C92407-FB20-455C-8653-A464E1A62228}" vid="{EE82997C-2C2B-4978-8C9F-A1B4E8F65C00}"/>
    </a:ext>
  </a:extLst>
</a:theme>
</file>

<file path=ppt/theme/theme3.xml><?xml version="1.0" encoding="utf-8"?>
<a:theme xmlns:a="http://schemas.openxmlformats.org/drawingml/2006/main" name="Save the Children Theme">
  <a:themeElements>
    <a:clrScheme name="STC Colours">
      <a:dk1>
        <a:srgbClr val="000000"/>
      </a:dk1>
      <a:lt1>
        <a:srgbClr val="FFFFFF"/>
      </a:lt1>
      <a:dk2>
        <a:srgbClr val="A51414"/>
      </a:dk2>
      <a:lt2>
        <a:srgbClr val="F3F2EE"/>
      </a:lt2>
      <a:accent1>
        <a:srgbClr val="DA291C"/>
      </a:accent1>
      <a:accent2>
        <a:srgbClr val="D1CCBD"/>
      </a:accent2>
      <a:accent3>
        <a:srgbClr val="9A3324"/>
      </a:accent3>
      <a:accent4>
        <a:srgbClr val="FF6A39"/>
      </a:accent4>
      <a:accent5>
        <a:srgbClr val="F2A900"/>
      </a:accent5>
      <a:accent6>
        <a:srgbClr val="00B2A9"/>
      </a:accent6>
      <a:hlink>
        <a:srgbClr val="E1251B"/>
      </a:hlink>
      <a:folHlink>
        <a:srgbClr val="9A3324"/>
      </a:folHlink>
    </a:clrScheme>
    <a:fontScheme name="Save the Children fonts">
      <a:majorFont>
        <a:latin typeface="Oswald Medium"/>
        <a:ea typeface=""/>
        <a:cs typeface=""/>
      </a:majorFont>
      <a:minorFont>
        <a:latin typeface="Lato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accent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custClrLst>
    <a:custClr name="Green">
      <a:srgbClr val="71CC98"/>
    </a:custClr>
    <a:custClr name="Pink">
      <a:srgbClr val="F8B5C4"/>
    </a:custClr>
    <a:custClr name="Purple">
      <a:srgbClr val="A57FB2"/>
    </a:custClr>
    <a:custClr name="Biscuit 25%">
      <a:srgbClr val="F3F2EE"/>
    </a:custClr>
    <a:custClr name="Light Grey">
      <a:srgbClr val="999999"/>
    </a:custClr>
    <a:custClr name="Dark Grey">
      <a:srgbClr val="4A4F53"/>
    </a:custClr>
  </a:custClrLst>
  <a:extLst>
    <a:ext uri="{05A4C25C-085E-4340-85A3-A5531E510DB2}">
      <thm15:themeFamily xmlns:thm15="http://schemas.microsoft.com/office/thememl/2012/main" name="SCUK 4.potx" id="{54C92407-FB20-455C-8653-A464E1A62228}" vid="{EE82997C-2C2B-4978-8C9F-A1B4E8F65C0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d965901-2016-4414-b6c2-b695b6b9e3e6">
      <UserInfo>
        <DisplayName>Grenstedt, Elisabet</DisplayName>
        <AccountId>469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C8178529852448B177A366ECB5FD17" ma:contentTypeVersion="12" ma:contentTypeDescription="Create a new document." ma:contentTypeScope="" ma:versionID="0df34e947c7fe1aa8f11e95a39472fb1">
  <xsd:schema xmlns:xsd="http://www.w3.org/2001/XMLSchema" xmlns:xs="http://www.w3.org/2001/XMLSchema" xmlns:p="http://schemas.microsoft.com/office/2006/metadata/properties" xmlns:ns2="933876bb-e077-48b1-a8e6-0bc7b14b68b3" xmlns:ns3="dd965901-2016-4414-b6c2-b695b6b9e3e6" targetNamespace="http://schemas.microsoft.com/office/2006/metadata/properties" ma:root="true" ma:fieldsID="a24356d4b6ce3092378ed32c55f4be7d" ns2:_="" ns3:_="">
    <xsd:import namespace="933876bb-e077-48b1-a8e6-0bc7b14b68b3"/>
    <xsd:import namespace="dd965901-2016-4414-b6c2-b695b6b9e3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3876bb-e077-48b1-a8e6-0bc7b14b68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965901-2016-4414-b6c2-b695b6b9e3e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100087-3BD2-44B1-A0B4-40D3B21AFA4C}">
  <ds:schemaRefs>
    <ds:schemaRef ds:uri="dd965901-2016-4414-b6c2-b695b6b9e3e6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933876bb-e077-48b1-a8e6-0bc7b14b68b3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9F2AB26-F6CA-4624-A788-D902EB8FE3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3876bb-e077-48b1-a8e6-0bc7b14b68b3"/>
    <ds:schemaRef ds:uri="dd965901-2016-4414-b6c2-b695b6b9e3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44437D-3756-439E-B7E6-CB15034100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Powerpointmall_SV_2024</Template>
  <TotalTime>541</TotalTime>
  <Words>1065</Words>
  <Application>Microsoft Office PowerPoint</Application>
  <PresentationFormat>Bredbild</PresentationFormat>
  <Paragraphs>230</Paragraphs>
  <Slides>23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30" baseType="lpstr">
      <vt:lpstr>Arial</vt:lpstr>
      <vt:lpstr>Gill Sans Infant Std</vt:lpstr>
      <vt:lpstr>Lato</vt:lpstr>
      <vt:lpstr>Oswald</vt:lpstr>
      <vt:lpstr>Oswald Medium</vt:lpstr>
      <vt:lpstr>Wingdings</vt:lpstr>
      <vt:lpstr>Save the Children Theme</vt:lpstr>
      <vt:lpstr>PowerPoint-presentation</vt:lpstr>
      <vt:lpstr>Välkomna! </vt:lpstr>
      <vt:lpstr>Barnkonventionsnätverket</vt:lpstr>
      <vt:lpstr>Agenda </vt:lpstr>
      <vt:lpstr>Syfte</vt:lpstr>
      <vt:lpstr>Rekommendationerna</vt:lpstr>
      <vt:lpstr>Uppföljning på nationell nivå</vt:lpstr>
      <vt:lpstr>Trafikljusmodell för bedömning </vt:lpstr>
      <vt:lpstr>PowerPoint-presentation</vt:lpstr>
      <vt:lpstr>Framsteg</vt:lpstr>
      <vt:lpstr>Det står också ganska still … </vt:lpstr>
      <vt:lpstr>Det går bakåt – 14 rekommendationer </vt:lpstr>
      <vt:lpstr>Migration</vt:lpstr>
      <vt:lpstr>Bekämpa gängkriminalitet </vt:lpstr>
      <vt:lpstr>Skälig levnadsstandard </vt:lpstr>
      <vt:lpstr>Nästa steg – lokala nivån?</vt:lpstr>
      <vt:lpstr>Verktygslådan - bakgrund</vt:lpstr>
      <vt:lpstr>Verktygslåda</vt:lpstr>
      <vt:lpstr>Nivå 1: Lär er mer om barns rättigheter</vt:lpstr>
      <vt:lpstr>Upplägg för studiecirklar</vt:lpstr>
      <vt:lpstr>Gruppdiskussioner</vt:lpstr>
      <vt:lpstr>Omvärldsbevakning/nyhetssvep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Ekström, Lisa</dc:creator>
  <cp:lastModifiedBy>Sjömilla, Karin</cp:lastModifiedBy>
  <cp:revision>244</cp:revision>
  <dcterms:created xsi:type="dcterms:W3CDTF">2025-11-03T10:55:08Z</dcterms:created>
  <dcterms:modified xsi:type="dcterms:W3CDTF">2025-11-09T08:37:06Z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0x01010096C8178529852448B177A366ECB5FD17</vt:lpwstr>
  </property>
  <property fmtid="{D5CDD505-2E9C-101B-9397-08002B2CF9AE}" pid="3" name="SC Sweden Topic">
    <vt:lpwstr/>
  </property>
  <property fmtid="{D5CDD505-2E9C-101B-9397-08002B2CF9AE}" pid="4" name="MediaServiceImageTags">
    <vt:lpwstr/>
  </property>
  <property fmtid="{D5CDD505-2E9C-101B-9397-08002B2CF9AE}" pid="5" name="SC Sweden Location">
    <vt:lpwstr/>
  </property>
  <property fmtid="{D5CDD505-2E9C-101B-9397-08002B2CF9AE}" pid="6" name="SC Sweden Department">
    <vt:lpwstr>13;#Kommunikation och Insamling|023f9a7e-10da-44a3-9392-561a92d387a7</vt:lpwstr>
  </property>
  <property fmtid="{D5CDD505-2E9C-101B-9397-08002B2CF9AE}" pid="7" name="lcf76f155ced4ddcb4097134ff3c332f">
    <vt:lpwstr/>
  </property>
  <property fmtid="{D5CDD505-2E9C-101B-9397-08002B2CF9AE}" pid="8" name="Document type">
    <vt:lpwstr>14;#Mallar|a504c005-2948-42bb-8c75-558869c92acb</vt:lpwstr>
  </property>
  <property fmtid="{D5CDD505-2E9C-101B-9397-08002B2CF9AE}" pid="9" name="SharedWithUsers">
    <vt:lpwstr>469;#Grenstedt, Elisabet</vt:lpwstr>
  </property>
</Properties>
</file>