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9"/>
  </p:notesMasterIdLst>
  <p:handoutMasterIdLst>
    <p:handoutMasterId r:id="rId20"/>
  </p:handoutMasterIdLst>
  <p:sldIdLst>
    <p:sldId id="300" r:id="rId6"/>
    <p:sldId id="267" r:id="rId7"/>
    <p:sldId id="266" r:id="rId8"/>
    <p:sldId id="301" r:id="rId9"/>
    <p:sldId id="268" r:id="rId10"/>
    <p:sldId id="303" r:id="rId11"/>
    <p:sldId id="281" r:id="rId12"/>
    <p:sldId id="302" r:id="rId13"/>
    <p:sldId id="304" r:id="rId14"/>
    <p:sldId id="305" r:id="rId15"/>
    <p:sldId id="306" r:id="rId16"/>
    <p:sldId id="307" r:id="rId17"/>
    <p:sldId id="260" r:id="rId18"/>
  </p:sldIdLst>
  <p:sldSz cx="12192000" cy="6858000"/>
  <p:notesSz cx="6858000" cy="9144000"/>
  <p:defaultTextStyle>
    <a:defPPr>
      <a:defRPr lang="en-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2864FF-CEE9-9F84-08E6-E8D8EE28A7B1}" v="14" dt="2025-05-14T09:23:02.1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7920" autoAdjust="0"/>
  </p:normalViewPr>
  <p:slideViewPr>
    <p:cSldViewPr snapToGrid="0">
      <p:cViewPr varScale="1">
        <p:scale>
          <a:sx n="76" d="100"/>
          <a:sy n="76" d="100"/>
        </p:scale>
        <p:origin x="1872" y="90"/>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C5FF01-0D94-45B5-A6AA-51FA22C2D7C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K"/>
          </a:p>
        </p:txBody>
      </p:sp>
      <p:sp>
        <p:nvSpPr>
          <p:cNvPr id="3" name="Date Placeholder 2">
            <a:extLst>
              <a:ext uri="{FF2B5EF4-FFF2-40B4-BE49-F238E27FC236}">
                <a16:creationId xmlns:a16="http://schemas.microsoft.com/office/drawing/2014/main" id="{DEBE48C1-6ABD-41A7-94C6-4068055F5DA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9BEB0D-DCF5-4FA8-AF0D-9BEE183CA743}" type="datetime1">
              <a:rPr lang="LID4096" smtClean="0"/>
              <a:t>11/24/2025</a:t>
            </a:fld>
            <a:endParaRPr lang="en-UK"/>
          </a:p>
        </p:txBody>
      </p:sp>
      <p:sp>
        <p:nvSpPr>
          <p:cNvPr id="4" name="Footer Placeholder 3">
            <a:extLst>
              <a:ext uri="{FF2B5EF4-FFF2-40B4-BE49-F238E27FC236}">
                <a16:creationId xmlns:a16="http://schemas.microsoft.com/office/drawing/2014/main" id="{CCD394F4-9201-492F-B8CE-18E39EC1BF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K"/>
          </a:p>
        </p:txBody>
      </p:sp>
      <p:sp>
        <p:nvSpPr>
          <p:cNvPr id="5" name="Slide Number Placeholder 4">
            <a:extLst>
              <a:ext uri="{FF2B5EF4-FFF2-40B4-BE49-F238E27FC236}">
                <a16:creationId xmlns:a16="http://schemas.microsoft.com/office/drawing/2014/main" id="{C08ED2BF-2B65-42C4-97F8-F99B793B91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CF2DD2-20A7-4DD7-8E44-09CE7E29F5C4}" type="slidenum">
              <a:rPr lang="en-UK" smtClean="0"/>
              <a:t>‹#›</a:t>
            </a:fld>
            <a:endParaRPr lang="en-UK"/>
          </a:p>
        </p:txBody>
      </p:sp>
    </p:spTree>
    <p:extLst>
      <p:ext uri="{BB962C8B-B14F-4D97-AF65-F5344CB8AC3E}">
        <p14:creationId xmlns:p14="http://schemas.microsoft.com/office/powerpoint/2010/main" val="211721891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164A73-71B3-4B38-B7DE-210C724A0AED}" type="datetime1">
              <a:rPr lang="LID4096" smtClean="0"/>
              <a:t>11/24/2025</a:t>
            </a:fld>
            <a:endParaRPr lang="en-U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K"/>
              <a:t>Click to edit Master text styles</a:t>
            </a:r>
          </a:p>
          <a:p>
            <a:pPr lvl="1"/>
            <a:r>
              <a:rPr lang="en-UK"/>
              <a:t>Second level</a:t>
            </a:r>
          </a:p>
          <a:p>
            <a:pPr lvl="2"/>
            <a:r>
              <a:rPr lang="en-UK"/>
              <a:t>Third level</a:t>
            </a:r>
          </a:p>
          <a:p>
            <a:pPr lvl="3"/>
            <a:r>
              <a:rPr lang="en-UK"/>
              <a:t>Fourth level</a:t>
            </a:r>
          </a:p>
          <a:p>
            <a:pPr lvl="4"/>
            <a:r>
              <a:rPr lang="en-UK"/>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3DF67-57A7-4E60-B412-2E26C2D4287B}" type="slidenum">
              <a:rPr lang="en-UK" smtClean="0"/>
              <a:t>‹#›</a:t>
            </a:fld>
            <a:endParaRPr lang="en-UK"/>
          </a:p>
        </p:txBody>
      </p:sp>
    </p:spTree>
    <p:extLst>
      <p:ext uri="{BB962C8B-B14F-4D97-AF65-F5344CB8AC3E}">
        <p14:creationId xmlns:p14="http://schemas.microsoft.com/office/powerpoint/2010/main" val="3929256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Vad gäller påminnelsen om de allmänna kommentarerna så utgör de ett komplement till det som står </a:t>
            </a:r>
          </a:p>
          <a:p>
            <a:r>
              <a:rPr lang="sv-SE" dirty="0"/>
              <a:t>om artikel 31 i Barnkonventionen och bidrar till längre förklaringar, kontext och fördjupning kring </a:t>
            </a:r>
          </a:p>
          <a:p>
            <a:r>
              <a:rPr lang="sv-SE" dirty="0"/>
              <a:t>betydelsen av lek, vila och fritid.</a:t>
            </a:r>
          </a:p>
          <a:p>
            <a:endParaRPr lang="sv-SE" dirty="0"/>
          </a:p>
        </p:txBody>
      </p:sp>
      <p:sp>
        <p:nvSpPr>
          <p:cNvPr id="4" name="Platshållare för datum 3"/>
          <p:cNvSpPr>
            <a:spLocks noGrp="1"/>
          </p:cNvSpPr>
          <p:nvPr>
            <p:ph type="dt" idx="1"/>
          </p:nvPr>
        </p:nvSpPr>
        <p:spPr/>
        <p:txBody>
          <a:bodyPr/>
          <a:lstStyle/>
          <a:p>
            <a:fld id="{D0164A73-71B3-4B38-B7DE-210C724A0AED}" type="datetime1">
              <a:rPr lang="LID4096" smtClean="0"/>
              <a:t>11/24/2025</a:t>
            </a:fld>
            <a:endParaRPr lang="en-UK"/>
          </a:p>
        </p:txBody>
      </p:sp>
      <p:sp>
        <p:nvSpPr>
          <p:cNvPr id="5" name="Platshållare för bildnummer 4"/>
          <p:cNvSpPr>
            <a:spLocks noGrp="1"/>
          </p:cNvSpPr>
          <p:nvPr>
            <p:ph type="sldNum" sz="quarter" idx="5"/>
          </p:nvPr>
        </p:nvSpPr>
        <p:spPr/>
        <p:txBody>
          <a:bodyPr/>
          <a:lstStyle/>
          <a:p>
            <a:fld id="{B963DF67-57A7-4E60-B412-2E26C2D4287B}" type="slidenum">
              <a:rPr lang="en-UK" smtClean="0"/>
              <a:t>4</a:t>
            </a:fld>
            <a:endParaRPr lang="en-UK"/>
          </a:p>
        </p:txBody>
      </p:sp>
    </p:spTree>
    <p:extLst>
      <p:ext uri="{BB962C8B-B14F-4D97-AF65-F5344CB8AC3E}">
        <p14:creationId xmlns:p14="http://schemas.microsoft.com/office/powerpoint/2010/main" val="1052594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45139-ECD0-6447-D007-C4B4848982D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11D6AA0-723E-AF69-F345-E8CCC4E44A2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088E833-695C-B667-1BCA-D64F28D22AA5}"/>
              </a:ext>
            </a:extLst>
          </p:cNvPr>
          <p:cNvSpPr>
            <a:spLocks noGrp="1"/>
          </p:cNvSpPr>
          <p:nvPr>
            <p:ph type="body" idx="1"/>
          </p:nvPr>
        </p:nvSpPr>
        <p:spPr/>
        <p:txBody>
          <a:bodyPr/>
          <a:lstStyle/>
          <a:p>
            <a:r>
              <a:rPr lang="sv-SE" dirty="0"/>
              <a:t>Mål med dagens träff: 1-3 konkreta handlingar</a:t>
            </a:r>
          </a:p>
        </p:txBody>
      </p:sp>
      <p:sp>
        <p:nvSpPr>
          <p:cNvPr id="4" name="Platshållare för datum 3">
            <a:extLst>
              <a:ext uri="{FF2B5EF4-FFF2-40B4-BE49-F238E27FC236}">
                <a16:creationId xmlns:a16="http://schemas.microsoft.com/office/drawing/2014/main" id="{ED4D59B5-1E22-9B22-F93F-0F4C4C8D10D1}"/>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164A73-71B3-4B38-B7DE-210C724A0AED}" type="datetime1">
              <a:rPr kumimoji="0" lang="LID4096"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11/24/2025</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5" name="Platshållare för bildnummer 4">
            <a:extLst>
              <a:ext uri="{FF2B5EF4-FFF2-40B4-BE49-F238E27FC236}">
                <a16:creationId xmlns:a16="http://schemas.microsoft.com/office/drawing/2014/main" id="{6104B64D-8DE3-399E-25A5-055032A86B6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963DF67-57A7-4E60-B412-2E26C2D4287B}" type="slidenum">
              <a:rPr kumimoji="0" lang="en-UK"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Tree>
    <p:extLst>
      <p:ext uri="{BB962C8B-B14F-4D97-AF65-F5344CB8AC3E}">
        <p14:creationId xmlns:p14="http://schemas.microsoft.com/office/powerpoint/2010/main" val="735655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6A85D-22A6-81D2-B202-ED8F1693668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F7BCD66-C1C4-CC6D-452D-D59F8A13CB4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BDF46CC-B13F-E672-5BB1-23CE424F703A}"/>
              </a:ext>
            </a:extLst>
          </p:cNvPr>
          <p:cNvSpPr>
            <a:spLocks noGrp="1"/>
          </p:cNvSpPr>
          <p:nvPr>
            <p:ph type="body" idx="1"/>
          </p:nvPr>
        </p:nvSpPr>
        <p:spPr/>
        <p:txBody>
          <a:bodyPr/>
          <a:lstStyle/>
          <a:p>
            <a:endParaRPr lang="sv-SE" dirty="0"/>
          </a:p>
        </p:txBody>
      </p:sp>
      <p:sp>
        <p:nvSpPr>
          <p:cNvPr id="4" name="Platshållare för datum 3">
            <a:extLst>
              <a:ext uri="{FF2B5EF4-FFF2-40B4-BE49-F238E27FC236}">
                <a16:creationId xmlns:a16="http://schemas.microsoft.com/office/drawing/2014/main" id="{06A0D0BC-64CE-7DB2-9400-335013FA6CE7}"/>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164A73-71B3-4B38-B7DE-210C724A0AED}" type="datetime1">
              <a:rPr kumimoji="0" lang="LID4096"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11/24/2025</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5" name="Platshållare för bildnummer 4">
            <a:extLst>
              <a:ext uri="{FF2B5EF4-FFF2-40B4-BE49-F238E27FC236}">
                <a16:creationId xmlns:a16="http://schemas.microsoft.com/office/drawing/2014/main" id="{95E59491-3FDE-C87E-7816-D20BAE506D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963DF67-57A7-4E60-B412-2E26C2D4287B}" type="slidenum">
              <a:rPr kumimoji="0" lang="en-UK"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Tree>
    <p:extLst>
      <p:ext uri="{BB962C8B-B14F-4D97-AF65-F5344CB8AC3E}">
        <p14:creationId xmlns:p14="http://schemas.microsoft.com/office/powerpoint/2010/main" val="4151406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
          </p:nvPr>
        </p:nvSpPr>
        <p:spPr/>
        <p:txBody>
          <a:bodyPr/>
          <a:lstStyle/>
          <a:p>
            <a:fld id="{D0164A73-71B3-4B38-B7DE-210C724A0AED}" type="datetime1">
              <a:rPr lang="LID4096" smtClean="0"/>
              <a:t>11/24/2025</a:t>
            </a:fld>
            <a:endParaRPr lang="en-UK"/>
          </a:p>
        </p:txBody>
      </p:sp>
      <p:sp>
        <p:nvSpPr>
          <p:cNvPr id="5" name="Platshållare för bildnummer 4"/>
          <p:cNvSpPr>
            <a:spLocks noGrp="1"/>
          </p:cNvSpPr>
          <p:nvPr>
            <p:ph type="sldNum" sz="quarter" idx="5"/>
          </p:nvPr>
        </p:nvSpPr>
        <p:spPr/>
        <p:txBody>
          <a:bodyPr/>
          <a:lstStyle/>
          <a:p>
            <a:fld id="{B963DF67-57A7-4E60-B412-2E26C2D4287B}" type="slidenum">
              <a:rPr lang="en-UK" smtClean="0"/>
              <a:t>9</a:t>
            </a:fld>
            <a:endParaRPr lang="en-UK"/>
          </a:p>
        </p:txBody>
      </p:sp>
    </p:spTree>
    <p:extLst>
      <p:ext uri="{BB962C8B-B14F-4D97-AF65-F5344CB8AC3E}">
        <p14:creationId xmlns:p14="http://schemas.microsoft.com/office/powerpoint/2010/main" val="2589657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10 minuter</a:t>
            </a:r>
          </a:p>
        </p:txBody>
      </p:sp>
      <p:sp>
        <p:nvSpPr>
          <p:cNvPr id="4" name="Platshållare för datum 3"/>
          <p:cNvSpPr>
            <a:spLocks noGrp="1"/>
          </p:cNvSpPr>
          <p:nvPr>
            <p:ph type="dt" idx="1"/>
          </p:nvPr>
        </p:nvSpPr>
        <p:spPr/>
        <p:txBody>
          <a:bodyPr/>
          <a:lstStyle/>
          <a:p>
            <a:fld id="{D0164A73-71B3-4B38-B7DE-210C724A0AED}" type="datetime1">
              <a:rPr lang="LID4096" smtClean="0"/>
              <a:t>11/24/2025</a:t>
            </a:fld>
            <a:endParaRPr lang="en-UK"/>
          </a:p>
        </p:txBody>
      </p:sp>
      <p:sp>
        <p:nvSpPr>
          <p:cNvPr id="5" name="Platshållare för bildnummer 4"/>
          <p:cNvSpPr>
            <a:spLocks noGrp="1"/>
          </p:cNvSpPr>
          <p:nvPr>
            <p:ph type="sldNum" sz="quarter" idx="5"/>
          </p:nvPr>
        </p:nvSpPr>
        <p:spPr/>
        <p:txBody>
          <a:bodyPr/>
          <a:lstStyle/>
          <a:p>
            <a:fld id="{B963DF67-57A7-4E60-B412-2E26C2D4287B}" type="slidenum">
              <a:rPr lang="en-UK" smtClean="0"/>
              <a:t>10</a:t>
            </a:fld>
            <a:endParaRPr lang="en-UK"/>
          </a:p>
        </p:txBody>
      </p:sp>
    </p:spTree>
    <p:extLst>
      <p:ext uri="{BB962C8B-B14F-4D97-AF65-F5344CB8AC3E}">
        <p14:creationId xmlns:p14="http://schemas.microsoft.com/office/powerpoint/2010/main" val="1941942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Välj ut fler förslag om ni vill, men kom ihåg att det ska kunna vara realistiskt att genomföra. </a:t>
            </a:r>
          </a:p>
          <a:p>
            <a:endParaRPr lang="sv-SE" dirty="0"/>
          </a:p>
          <a:p>
            <a:r>
              <a:rPr lang="sv-SE" dirty="0"/>
              <a:t>Skriv på tavla eller papper:</a:t>
            </a:r>
          </a:p>
          <a:p>
            <a:endParaRPr lang="sv-SE" dirty="0"/>
          </a:p>
          <a:p>
            <a:endParaRPr lang="sv-SE" dirty="0"/>
          </a:p>
        </p:txBody>
      </p:sp>
      <p:sp>
        <p:nvSpPr>
          <p:cNvPr id="4" name="Platshållare för datum 3"/>
          <p:cNvSpPr>
            <a:spLocks noGrp="1"/>
          </p:cNvSpPr>
          <p:nvPr>
            <p:ph type="dt" idx="1"/>
          </p:nvPr>
        </p:nvSpPr>
        <p:spPr/>
        <p:txBody>
          <a:bodyPr/>
          <a:lstStyle/>
          <a:p>
            <a:fld id="{D0164A73-71B3-4B38-B7DE-210C724A0AED}" type="datetime1">
              <a:rPr lang="LID4096" smtClean="0"/>
              <a:t>11/24/2025</a:t>
            </a:fld>
            <a:endParaRPr lang="en-UK"/>
          </a:p>
        </p:txBody>
      </p:sp>
      <p:sp>
        <p:nvSpPr>
          <p:cNvPr id="5" name="Platshållare för bildnummer 4"/>
          <p:cNvSpPr>
            <a:spLocks noGrp="1"/>
          </p:cNvSpPr>
          <p:nvPr>
            <p:ph type="sldNum" sz="quarter" idx="5"/>
          </p:nvPr>
        </p:nvSpPr>
        <p:spPr/>
        <p:txBody>
          <a:bodyPr/>
          <a:lstStyle/>
          <a:p>
            <a:fld id="{B963DF67-57A7-4E60-B412-2E26C2D4287B}" type="slidenum">
              <a:rPr lang="en-UK" smtClean="0"/>
              <a:t>11</a:t>
            </a:fld>
            <a:endParaRPr lang="en-UK"/>
          </a:p>
        </p:txBody>
      </p:sp>
    </p:spTree>
    <p:extLst>
      <p:ext uri="{BB962C8B-B14F-4D97-AF65-F5344CB8AC3E}">
        <p14:creationId xmlns:p14="http://schemas.microsoft.com/office/powerpoint/2010/main" val="2141754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BDF8-3294-F243-8E02-B6435E5E5394}"/>
              </a:ext>
            </a:extLst>
          </p:cNvPr>
          <p:cNvSpPr>
            <a:spLocks noGrp="1"/>
          </p:cNvSpPr>
          <p:nvPr>
            <p:ph type="ctrTitle"/>
          </p:nvPr>
        </p:nvSpPr>
        <p:spPr>
          <a:xfrm>
            <a:off x="1524000" y="1268413"/>
            <a:ext cx="9144000" cy="2241550"/>
          </a:xfrm>
          <a:prstGeom prst="rect">
            <a:avLst/>
          </a:prstGeom>
        </p:spPr>
        <p:txBody>
          <a:bodyPr anchor="b"/>
          <a:lstStyle>
            <a:lvl1pPr algn="ctr">
              <a:defRPr sz="6000"/>
            </a:lvl1pPr>
          </a:lstStyle>
          <a:p>
            <a:r>
              <a:rPr lang="sv-SE"/>
              <a:t>Klicka här för att ändra mall för rubrikformat</a:t>
            </a:r>
            <a:endParaRPr lang="en-UK"/>
          </a:p>
        </p:txBody>
      </p:sp>
      <p:sp>
        <p:nvSpPr>
          <p:cNvPr id="3" name="Subtitle 2">
            <a:extLst>
              <a:ext uri="{FF2B5EF4-FFF2-40B4-BE49-F238E27FC236}">
                <a16:creationId xmlns:a16="http://schemas.microsoft.com/office/drawing/2014/main" id="{2E6F2B1C-7582-114C-B870-5C836A68055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K"/>
          </a:p>
        </p:txBody>
      </p:sp>
      <p:sp>
        <p:nvSpPr>
          <p:cNvPr id="4" name="Platshållare för datum 3">
            <a:extLst>
              <a:ext uri="{FF2B5EF4-FFF2-40B4-BE49-F238E27FC236}">
                <a16:creationId xmlns:a16="http://schemas.microsoft.com/office/drawing/2014/main" id="{11006A92-8224-65D5-A67B-D7D7B290E885}"/>
              </a:ext>
            </a:extLst>
          </p:cNvPr>
          <p:cNvSpPr>
            <a:spLocks noGrp="1"/>
          </p:cNvSpPr>
          <p:nvPr>
            <p:ph type="dt" sz="half" idx="10"/>
          </p:nvPr>
        </p:nvSpPr>
        <p:spPr/>
        <p:txBody>
          <a:bodyPr/>
          <a:lstStyle/>
          <a:p>
            <a:fld id="{374C9444-0CD7-4263-9F30-938D9711D762}" type="datetime1">
              <a:rPr lang="sv-SE" smtClean="0"/>
              <a:t>2025-11-24</a:t>
            </a:fld>
            <a:endParaRPr lang="en-UK"/>
          </a:p>
        </p:txBody>
      </p:sp>
      <p:sp>
        <p:nvSpPr>
          <p:cNvPr id="5" name="Platshållare för sidfot 4">
            <a:extLst>
              <a:ext uri="{FF2B5EF4-FFF2-40B4-BE49-F238E27FC236}">
                <a16:creationId xmlns:a16="http://schemas.microsoft.com/office/drawing/2014/main" id="{6851FB78-34C1-EE06-E26C-F903DFE978E7}"/>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9207808F-9FA4-9F6B-D8ED-9CFF8BF67CBF}"/>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3237088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2">
    <p:bg>
      <p:bgPr>
        <a:solidFill>
          <a:schemeClr val="accent1"/>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C0FC662E-5766-3987-B567-276D1CE51276}"/>
              </a:ext>
            </a:extLst>
          </p:cNvPr>
          <p:cNvPicPr>
            <a:picLocks noChangeAspect="1"/>
          </p:cNvPicPr>
          <p:nvPr userDrawn="1"/>
        </p:nvPicPr>
        <p:blipFill>
          <a:blip r:embed="rId2"/>
          <a:srcRect/>
          <a:stretch/>
        </p:blipFill>
        <p:spPr>
          <a:xfrm>
            <a:off x="10349907" y="6349706"/>
            <a:ext cx="1431763" cy="440918"/>
          </a:xfrm>
          <a:prstGeom prst="rect">
            <a:avLst/>
          </a:prstGeom>
        </p:spPr>
      </p:pic>
    </p:spTree>
    <p:extLst>
      <p:ext uri="{BB962C8B-B14F-4D97-AF65-F5344CB8AC3E}">
        <p14:creationId xmlns:p14="http://schemas.microsoft.com/office/powerpoint/2010/main" val="4019852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EA29B1-FF2C-5D44-9076-0C2ECB267F4A}"/>
              </a:ext>
            </a:extLst>
          </p:cNvPr>
          <p:cNvSpPr>
            <a:spLocks noGrp="1"/>
          </p:cNvSpPr>
          <p:nvPr>
            <p:ph type="title" orient="vert"/>
          </p:nvPr>
        </p:nvSpPr>
        <p:spPr>
          <a:xfrm>
            <a:off x="8724900" y="365125"/>
            <a:ext cx="2628900" cy="5811838"/>
          </a:xfrm>
          <a:prstGeom prst="rect">
            <a:avLst/>
          </a:prstGeom>
        </p:spPr>
        <p:txBody>
          <a:bodyPr vert="eaVert"/>
          <a:lstStyle/>
          <a:p>
            <a:r>
              <a:rPr lang="sv-SE"/>
              <a:t>Klicka här för att ändra mall för rubrikformat</a:t>
            </a:r>
            <a:endParaRPr lang="en-UK"/>
          </a:p>
        </p:txBody>
      </p:sp>
      <p:sp>
        <p:nvSpPr>
          <p:cNvPr id="3" name="Vertical Text Placeholder 2">
            <a:extLst>
              <a:ext uri="{FF2B5EF4-FFF2-40B4-BE49-F238E27FC236}">
                <a16:creationId xmlns:a16="http://schemas.microsoft.com/office/drawing/2014/main" id="{4712C061-2248-9248-9E14-C827AD0EA249}"/>
              </a:ext>
            </a:extLst>
          </p:cNvPr>
          <p:cNvSpPr>
            <a:spLocks noGrp="1"/>
          </p:cNvSpPr>
          <p:nvPr>
            <p:ph type="body" orient="vert" idx="1"/>
          </p:nvPr>
        </p:nvSpPr>
        <p:spPr>
          <a:xfrm>
            <a:off x="838200" y="365125"/>
            <a:ext cx="7734300" cy="5811838"/>
          </a:xfrm>
          <a:prstGeom prst="rect">
            <a:avLst/>
          </a:prstGeo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pic>
        <p:nvPicPr>
          <p:cNvPr id="8" name="Picture 7">
            <a:extLst>
              <a:ext uri="{FF2B5EF4-FFF2-40B4-BE49-F238E27FC236}">
                <a16:creationId xmlns:a16="http://schemas.microsoft.com/office/drawing/2014/main" id="{A38B412C-FF15-0145-9A45-54D2DADA8F43}"/>
              </a:ext>
            </a:extLst>
          </p:cNvPr>
          <p:cNvPicPr>
            <a:picLocks noChangeAspect="1"/>
          </p:cNvPicPr>
          <p:nvPr userDrawn="1"/>
        </p:nvPicPr>
        <p:blipFill>
          <a:blip r:embed="rId2"/>
          <a:srcRect/>
          <a:stretch/>
        </p:blipFill>
        <p:spPr>
          <a:xfrm rot="5400000">
            <a:off x="-439372" y="5614935"/>
            <a:ext cx="1539875" cy="396979"/>
          </a:xfrm>
          <a:prstGeom prst="rect">
            <a:avLst/>
          </a:prstGeom>
        </p:spPr>
      </p:pic>
    </p:spTree>
    <p:extLst>
      <p:ext uri="{BB962C8B-B14F-4D97-AF65-F5344CB8AC3E}">
        <p14:creationId xmlns:p14="http://schemas.microsoft.com/office/powerpoint/2010/main" val="3016031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lodrät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25D86D15-51D2-A24C-B04F-939835159E13}"/>
              </a:ext>
            </a:extLst>
          </p:cNvPr>
          <p:cNvSpPr>
            <a:spLocks noGrp="1"/>
          </p:cNvSpPr>
          <p:nvPr>
            <p:ph type="body" orient="vert" idx="1"/>
          </p:nvPr>
        </p:nvSpPr>
        <p:spPr>
          <a:xfrm>
            <a:off x="479425" y="576470"/>
            <a:ext cx="11233150" cy="5600493"/>
          </a:xfrm>
          <a:prstGeom prst="rect">
            <a:avLst/>
          </a:prstGeo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Tree>
    <p:extLst>
      <p:ext uri="{BB962C8B-B14F-4D97-AF65-F5344CB8AC3E}">
        <p14:creationId xmlns:p14="http://schemas.microsoft.com/office/powerpoint/2010/main" val="4162578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24DC62C-F264-B946-B162-E7602E2A3E60}"/>
              </a:ext>
            </a:extLst>
          </p:cNvPr>
          <p:cNvSpPr/>
          <p:nvPr userDrawn="1"/>
        </p:nvSpPr>
        <p:spPr>
          <a:xfrm>
            <a:off x="0" y="0"/>
            <a:ext cx="47942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3" name="Content Placeholder 2">
            <a:extLst>
              <a:ext uri="{FF2B5EF4-FFF2-40B4-BE49-F238E27FC236}">
                <a16:creationId xmlns:a16="http://schemas.microsoft.com/office/drawing/2014/main" id="{9505CB6B-B954-8D4C-A951-369C766E6EC5}"/>
              </a:ext>
            </a:extLst>
          </p:cNvPr>
          <p:cNvSpPr>
            <a:spLocks noGrp="1"/>
          </p:cNvSpPr>
          <p:nvPr>
            <p:ph idx="1"/>
          </p:nvPr>
        </p:nvSpPr>
        <p:spPr>
          <a:xfrm>
            <a:off x="811733" y="1805142"/>
            <a:ext cx="9523556" cy="447675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2" name="Title 1">
            <a:extLst>
              <a:ext uri="{FF2B5EF4-FFF2-40B4-BE49-F238E27FC236}">
                <a16:creationId xmlns:a16="http://schemas.microsoft.com/office/drawing/2014/main" id="{B2A6A816-062C-43A9-9196-6111219BE960}"/>
              </a:ext>
            </a:extLst>
          </p:cNvPr>
          <p:cNvSpPr>
            <a:spLocks noGrp="1"/>
          </p:cNvSpPr>
          <p:nvPr>
            <p:ph type="title"/>
          </p:nvPr>
        </p:nvSpPr>
        <p:spPr/>
        <p:txBody>
          <a:bodyPr/>
          <a:lstStyle/>
          <a:p>
            <a:r>
              <a:rPr lang="sv-SE"/>
              <a:t>Klicka här för att ändra mall för rubrikformat</a:t>
            </a:r>
            <a:endParaRPr lang="en-UK"/>
          </a:p>
        </p:txBody>
      </p:sp>
      <p:sp>
        <p:nvSpPr>
          <p:cNvPr id="4" name="Platshållare för datum 3">
            <a:extLst>
              <a:ext uri="{FF2B5EF4-FFF2-40B4-BE49-F238E27FC236}">
                <a16:creationId xmlns:a16="http://schemas.microsoft.com/office/drawing/2014/main" id="{FB7A2149-42B2-ABD1-DCE7-EF150FA5BD5A}"/>
              </a:ext>
            </a:extLst>
          </p:cNvPr>
          <p:cNvSpPr>
            <a:spLocks noGrp="1"/>
          </p:cNvSpPr>
          <p:nvPr>
            <p:ph type="dt" sz="half" idx="10"/>
          </p:nvPr>
        </p:nvSpPr>
        <p:spPr/>
        <p:txBody>
          <a:bodyPr/>
          <a:lstStyle/>
          <a:p>
            <a:fld id="{4DB84A28-1971-4624-8B1B-676B387347F7}" type="datetime1">
              <a:rPr lang="sv-SE" smtClean="0"/>
              <a:t>2025-11-24</a:t>
            </a:fld>
            <a:endParaRPr lang="en-UK"/>
          </a:p>
        </p:txBody>
      </p:sp>
      <p:sp>
        <p:nvSpPr>
          <p:cNvPr id="5" name="Platshållare för sidfot 4">
            <a:extLst>
              <a:ext uri="{FF2B5EF4-FFF2-40B4-BE49-F238E27FC236}">
                <a16:creationId xmlns:a16="http://schemas.microsoft.com/office/drawing/2014/main" id="{ED6C876F-838D-EC8F-2C54-252C07A82DF6}"/>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A20DD810-B813-6A4A-F642-17894DD36C7D}"/>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617742718"/>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507C89-5F1B-9D47-9498-3C7F4510D874}"/>
              </a:ext>
            </a:extLst>
          </p:cNvPr>
          <p:cNvSpPr/>
          <p:nvPr userDrawn="1"/>
        </p:nvSpPr>
        <p:spPr>
          <a:xfrm>
            <a:off x="0" y="0"/>
            <a:ext cx="479425"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3" name="Content Placeholder 2">
            <a:extLst>
              <a:ext uri="{FF2B5EF4-FFF2-40B4-BE49-F238E27FC236}">
                <a16:creationId xmlns:a16="http://schemas.microsoft.com/office/drawing/2014/main" id="{E5923481-21D1-8E46-828B-4243BA1244B4}"/>
              </a:ext>
            </a:extLst>
          </p:cNvPr>
          <p:cNvSpPr>
            <a:spLocks noGrp="1"/>
          </p:cNvSpPr>
          <p:nvPr>
            <p:ph idx="1"/>
          </p:nvPr>
        </p:nvSpPr>
        <p:spPr>
          <a:xfrm>
            <a:off x="811733" y="1805142"/>
            <a:ext cx="9523556" cy="447675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2" name="Title 1">
            <a:extLst>
              <a:ext uri="{FF2B5EF4-FFF2-40B4-BE49-F238E27FC236}">
                <a16:creationId xmlns:a16="http://schemas.microsoft.com/office/drawing/2014/main" id="{E6386036-21EF-4A07-A6CE-792BE9344D37}"/>
              </a:ext>
            </a:extLst>
          </p:cNvPr>
          <p:cNvSpPr>
            <a:spLocks noGrp="1"/>
          </p:cNvSpPr>
          <p:nvPr>
            <p:ph type="title"/>
          </p:nvPr>
        </p:nvSpPr>
        <p:spPr/>
        <p:txBody>
          <a:bodyPr/>
          <a:lstStyle/>
          <a:p>
            <a:r>
              <a:rPr lang="sv-SE"/>
              <a:t>Klicka här för att ändra mall för rubrikformat</a:t>
            </a:r>
            <a:endParaRPr lang="en-UK"/>
          </a:p>
        </p:txBody>
      </p:sp>
      <p:sp>
        <p:nvSpPr>
          <p:cNvPr id="4" name="Platshållare för datum 3">
            <a:extLst>
              <a:ext uri="{FF2B5EF4-FFF2-40B4-BE49-F238E27FC236}">
                <a16:creationId xmlns:a16="http://schemas.microsoft.com/office/drawing/2014/main" id="{B6283D99-B745-688D-7639-7C9D20C57E12}"/>
              </a:ext>
            </a:extLst>
          </p:cNvPr>
          <p:cNvSpPr>
            <a:spLocks noGrp="1"/>
          </p:cNvSpPr>
          <p:nvPr>
            <p:ph type="dt" sz="half" idx="10"/>
          </p:nvPr>
        </p:nvSpPr>
        <p:spPr/>
        <p:txBody>
          <a:bodyPr/>
          <a:lstStyle/>
          <a:p>
            <a:fld id="{09D40E8D-A763-4D7D-939E-84981194A130}" type="datetime1">
              <a:rPr lang="sv-SE" smtClean="0"/>
              <a:t>2025-11-24</a:t>
            </a:fld>
            <a:endParaRPr lang="en-UK"/>
          </a:p>
        </p:txBody>
      </p:sp>
      <p:sp>
        <p:nvSpPr>
          <p:cNvPr id="5" name="Platshållare för sidfot 4">
            <a:extLst>
              <a:ext uri="{FF2B5EF4-FFF2-40B4-BE49-F238E27FC236}">
                <a16:creationId xmlns:a16="http://schemas.microsoft.com/office/drawing/2014/main" id="{0E9055B7-0423-2822-88EC-3E5E81711C78}"/>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CBC1150C-52F3-83D1-2406-250FC05DA8C0}"/>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4145086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5BC083B-0971-EE44-8965-5C1B1EAA73A2}"/>
              </a:ext>
            </a:extLst>
          </p:cNvPr>
          <p:cNvSpPr/>
          <p:nvPr userDrawn="1"/>
        </p:nvSpPr>
        <p:spPr>
          <a:xfrm>
            <a:off x="0" y="0"/>
            <a:ext cx="479425" cy="6858000"/>
          </a:xfrm>
          <a:prstGeom prst="rect">
            <a:avLst/>
          </a:prstGeom>
          <a:solidFill>
            <a:srgbClr val="A57FB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3" name="Content Placeholder 2">
            <a:extLst>
              <a:ext uri="{FF2B5EF4-FFF2-40B4-BE49-F238E27FC236}">
                <a16:creationId xmlns:a16="http://schemas.microsoft.com/office/drawing/2014/main" id="{A93DC165-D8C6-2C4D-87D0-E01DC0039D82}"/>
              </a:ext>
            </a:extLst>
          </p:cNvPr>
          <p:cNvSpPr>
            <a:spLocks noGrp="1"/>
          </p:cNvSpPr>
          <p:nvPr>
            <p:ph idx="1"/>
          </p:nvPr>
        </p:nvSpPr>
        <p:spPr>
          <a:xfrm>
            <a:off x="811733" y="1805142"/>
            <a:ext cx="9523556" cy="447675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2" name="Title 1">
            <a:extLst>
              <a:ext uri="{FF2B5EF4-FFF2-40B4-BE49-F238E27FC236}">
                <a16:creationId xmlns:a16="http://schemas.microsoft.com/office/drawing/2014/main" id="{BF869DD1-EE61-4EBD-99D0-03078588FC7A}"/>
              </a:ext>
            </a:extLst>
          </p:cNvPr>
          <p:cNvSpPr>
            <a:spLocks noGrp="1"/>
          </p:cNvSpPr>
          <p:nvPr>
            <p:ph type="title"/>
          </p:nvPr>
        </p:nvSpPr>
        <p:spPr/>
        <p:txBody>
          <a:bodyPr/>
          <a:lstStyle/>
          <a:p>
            <a:r>
              <a:rPr lang="sv-SE"/>
              <a:t>Klicka här för att ändra mall för rubrikformat</a:t>
            </a:r>
            <a:endParaRPr lang="en-UK"/>
          </a:p>
        </p:txBody>
      </p:sp>
      <p:sp>
        <p:nvSpPr>
          <p:cNvPr id="4" name="Platshållare för datum 3">
            <a:extLst>
              <a:ext uri="{FF2B5EF4-FFF2-40B4-BE49-F238E27FC236}">
                <a16:creationId xmlns:a16="http://schemas.microsoft.com/office/drawing/2014/main" id="{450494A5-5071-613A-F185-BB758E992AA2}"/>
              </a:ext>
            </a:extLst>
          </p:cNvPr>
          <p:cNvSpPr>
            <a:spLocks noGrp="1"/>
          </p:cNvSpPr>
          <p:nvPr>
            <p:ph type="dt" sz="half" idx="10"/>
          </p:nvPr>
        </p:nvSpPr>
        <p:spPr/>
        <p:txBody>
          <a:bodyPr/>
          <a:lstStyle/>
          <a:p>
            <a:fld id="{A5268652-B9AF-42B1-B9DF-84890D6B36DF}" type="datetime1">
              <a:rPr lang="sv-SE" smtClean="0"/>
              <a:t>2025-11-24</a:t>
            </a:fld>
            <a:endParaRPr lang="en-UK"/>
          </a:p>
        </p:txBody>
      </p:sp>
      <p:sp>
        <p:nvSpPr>
          <p:cNvPr id="5" name="Platshållare för sidfot 4">
            <a:extLst>
              <a:ext uri="{FF2B5EF4-FFF2-40B4-BE49-F238E27FC236}">
                <a16:creationId xmlns:a16="http://schemas.microsoft.com/office/drawing/2014/main" id="{A5942E38-2138-2C34-C891-B644B4B158F8}"/>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0CE47A2E-309D-6E43-D026-B41347898292}"/>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36711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7A1ED10-E662-2740-A36A-71074A6507B1}"/>
              </a:ext>
            </a:extLst>
          </p:cNvPr>
          <p:cNvSpPr/>
          <p:nvPr userDrawn="1"/>
        </p:nvSpPr>
        <p:spPr>
          <a:xfrm>
            <a:off x="0" y="0"/>
            <a:ext cx="479425"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3" name="Content Placeholder 2">
            <a:extLst>
              <a:ext uri="{FF2B5EF4-FFF2-40B4-BE49-F238E27FC236}">
                <a16:creationId xmlns:a16="http://schemas.microsoft.com/office/drawing/2014/main" id="{51C3D6C7-3B5C-BB42-9770-788A38938171}"/>
              </a:ext>
            </a:extLst>
          </p:cNvPr>
          <p:cNvSpPr>
            <a:spLocks noGrp="1"/>
          </p:cNvSpPr>
          <p:nvPr>
            <p:ph idx="1"/>
          </p:nvPr>
        </p:nvSpPr>
        <p:spPr>
          <a:xfrm>
            <a:off x="811733" y="1805142"/>
            <a:ext cx="9523556" cy="447675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2" name="Title 1">
            <a:extLst>
              <a:ext uri="{FF2B5EF4-FFF2-40B4-BE49-F238E27FC236}">
                <a16:creationId xmlns:a16="http://schemas.microsoft.com/office/drawing/2014/main" id="{A84D9912-D5BE-49AD-A7AB-3DC8A9B05312}"/>
              </a:ext>
            </a:extLst>
          </p:cNvPr>
          <p:cNvSpPr>
            <a:spLocks noGrp="1"/>
          </p:cNvSpPr>
          <p:nvPr>
            <p:ph type="title"/>
          </p:nvPr>
        </p:nvSpPr>
        <p:spPr/>
        <p:txBody>
          <a:bodyPr/>
          <a:lstStyle/>
          <a:p>
            <a:r>
              <a:rPr lang="sv-SE"/>
              <a:t>Klicka här för att ändra mall för rubrikformat</a:t>
            </a:r>
            <a:endParaRPr lang="en-UK"/>
          </a:p>
        </p:txBody>
      </p:sp>
      <p:sp>
        <p:nvSpPr>
          <p:cNvPr id="4" name="Platshållare för datum 3">
            <a:extLst>
              <a:ext uri="{FF2B5EF4-FFF2-40B4-BE49-F238E27FC236}">
                <a16:creationId xmlns:a16="http://schemas.microsoft.com/office/drawing/2014/main" id="{EA97099A-4EF8-D112-FBF8-76BBEE3742D9}"/>
              </a:ext>
            </a:extLst>
          </p:cNvPr>
          <p:cNvSpPr>
            <a:spLocks noGrp="1"/>
          </p:cNvSpPr>
          <p:nvPr>
            <p:ph type="dt" sz="half" idx="10"/>
          </p:nvPr>
        </p:nvSpPr>
        <p:spPr/>
        <p:txBody>
          <a:bodyPr/>
          <a:lstStyle/>
          <a:p>
            <a:fld id="{24F9AF95-9288-4022-B96A-74BD1FF157FB}" type="datetime1">
              <a:rPr lang="sv-SE" smtClean="0"/>
              <a:t>2025-11-24</a:t>
            </a:fld>
            <a:endParaRPr lang="en-UK"/>
          </a:p>
        </p:txBody>
      </p:sp>
      <p:sp>
        <p:nvSpPr>
          <p:cNvPr id="5" name="Platshållare för sidfot 4">
            <a:extLst>
              <a:ext uri="{FF2B5EF4-FFF2-40B4-BE49-F238E27FC236}">
                <a16:creationId xmlns:a16="http://schemas.microsoft.com/office/drawing/2014/main" id="{AEA82478-A06D-E705-7081-1C39C7C96E65}"/>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F334D6C2-EA05-7152-6ABE-B2BC14C9EC33}"/>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4105626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04226F4-18C7-4D48-8BBF-042243518ECB}"/>
              </a:ext>
            </a:extLst>
          </p:cNvPr>
          <p:cNvSpPr/>
          <p:nvPr userDrawn="1"/>
        </p:nvSpPr>
        <p:spPr>
          <a:xfrm>
            <a:off x="0" y="0"/>
            <a:ext cx="479425" cy="6858000"/>
          </a:xfrm>
          <a:prstGeom prst="rect">
            <a:avLst/>
          </a:prstGeom>
          <a:solidFill>
            <a:srgbClr val="71CC9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3" name="Content Placeholder 2">
            <a:extLst>
              <a:ext uri="{FF2B5EF4-FFF2-40B4-BE49-F238E27FC236}">
                <a16:creationId xmlns:a16="http://schemas.microsoft.com/office/drawing/2014/main" id="{30D888EF-8511-8447-84C9-54FE5B1BCC73}"/>
              </a:ext>
            </a:extLst>
          </p:cNvPr>
          <p:cNvSpPr>
            <a:spLocks noGrp="1"/>
          </p:cNvSpPr>
          <p:nvPr>
            <p:ph idx="1"/>
          </p:nvPr>
        </p:nvSpPr>
        <p:spPr>
          <a:xfrm>
            <a:off x="811733" y="1805142"/>
            <a:ext cx="9523556" cy="447675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2" name="Title 1">
            <a:extLst>
              <a:ext uri="{FF2B5EF4-FFF2-40B4-BE49-F238E27FC236}">
                <a16:creationId xmlns:a16="http://schemas.microsoft.com/office/drawing/2014/main" id="{555AA1C7-A8C7-4EE0-83BE-36035D8460C5}"/>
              </a:ext>
            </a:extLst>
          </p:cNvPr>
          <p:cNvSpPr>
            <a:spLocks noGrp="1"/>
          </p:cNvSpPr>
          <p:nvPr>
            <p:ph type="title"/>
          </p:nvPr>
        </p:nvSpPr>
        <p:spPr/>
        <p:txBody>
          <a:bodyPr/>
          <a:lstStyle/>
          <a:p>
            <a:r>
              <a:rPr lang="sv-SE"/>
              <a:t>Klicka här för att ändra mall för rubrikformat</a:t>
            </a:r>
            <a:endParaRPr lang="en-UK"/>
          </a:p>
        </p:txBody>
      </p:sp>
      <p:sp>
        <p:nvSpPr>
          <p:cNvPr id="4" name="Platshållare för datum 3">
            <a:extLst>
              <a:ext uri="{FF2B5EF4-FFF2-40B4-BE49-F238E27FC236}">
                <a16:creationId xmlns:a16="http://schemas.microsoft.com/office/drawing/2014/main" id="{15C0AE6D-61CF-C1C3-8EB2-5109426A4F8E}"/>
              </a:ext>
            </a:extLst>
          </p:cNvPr>
          <p:cNvSpPr>
            <a:spLocks noGrp="1"/>
          </p:cNvSpPr>
          <p:nvPr>
            <p:ph type="dt" sz="half" idx="10"/>
          </p:nvPr>
        </p:nvSpPr>
        <p:spPr/>
        <p:txBody>
          <a:bodyPr/>
          <a:lstStyle/>
          <a:p>
            <a:fld id="{FAC38F67-1A77-44BD-9230-973E215D3669}" type="datetime1">
              <a:rPr lang="sv-SE" smtClean="0"/>
              <a:t>2025-11-24</a:t>
            </a:fld>
            <a:endParaRPr lang="en-UK"/>
          </a:p>
        </p:txBody>
      </p:sp>
      <p:sp>
        <p:nvSpPr>
          <p:cNvPr id="5" name="Platshållare för sidfot 4">
            <a:extLst>
              <a:ext uri="{FF2B5EF4-FFF2-40B4-BE49-F238E27FC236}">
                <a16:creationId xmlns:a16="http://schemas.microsoft.com/office/drawing/2014/main" id="{61C0D0F3-949B-B8EA-DDF7-6E4C90E5340C}"/>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68EA7938-E8F7-4765-1E3E-46CC3375CA6A}"/>
              </a:ext>
            </a:extLst>
          </p:cNvPr>
          <p:cNvSpPr>
            <a:spLocks noGrp="1"/>
          </p:cNvSpPr>
          <p:nvPr>
            <p:ph type="sldNum" sz="quarter" idx="12"/>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2551998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ictur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4830938-9E79-4F9C-AB82-F47C6100B0F1}"/>
              </a:ext>
            </a:extLst>
          </p:cNvPr>
          <p:cNvSpPr>
            <a:spLocks noGrp="1"/>
          </p:cNvSpPr>
          <p:nvPr>
            <p:ph type="pic" sz="quarter" idx="10"/>
          </p:nvPr>
        </p:nvSpPr>
        <p:spPr>
          <a:xfrm>
            <a:off x="479425" y="257175"/>
            <a:ext cx="11501438" cy="6051550"/>
          </a:xfrm>
        </p:spPr>
        <p:txBody>
          <a:bodyPr/>
          <a:lstStyle/>
          <a:p>
            <a:r>
              <a:rPr lang="sv-SE"/>
              <a:t>Klicka på ikonen för att lägga till en bild</a:t>
            </a:r>
            <a:endParaRPr lang="en-UK"/>
          </a:p>
        </p:txBody>
      </p:sp>
      <p:sp>
        <p:nvSpPr>
          <p:cNvPr id="7" name="Rectangle 6">
            <a:extLst>
              <a:ext uri="{FF2B5EF4-FFF2-40B4-BE49-F238E27FC236}">
                <a16:creationId xmlns:a16="http://schemas.microsoft.com/office/drawing/2014/main" id="{D24DC62C-F264-B946-B162-E7602E2A3E60}"/>
              </a:ext>
            </a:extLst>
          </p:cNvPr>
          <p:cNvSpPr/>
          <p:nvPr userDrawn="1"/>
        </p:nvSpPr>
        <p:spPr>
          <a:xfrm>
            <a:off x="0" y="0"/>
            <a:ext cx="47942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latin typeface="Gill Sans Infant Std"/>
              <a:cs typeface="Gill Sans Infant Std"/>
            </a:endParaRPr>
          </a:p>
        </p:txBody>
      </p:sp>
      <p:sp>
        <p:nvSpPr>
          <p:cNvPr id="2" name="Platshållare för datum 1">
            <a:extLst>
              <a:ext uri="{FF2B5EF4-FFF2-40B4-BE49-F238E27FC236}">
                <a16:creationId xmlns:a16="http://schemas.microsoft.com/office/drawing/2014/main" id="{C9D8F49B-F7EC-1E90-FD39-27BEEF011021}"/>
              </a:ext>
            </a:extLst>
          </p:cNvPr>
          <p:cNvSpPr>
            <a:spLocks noGrp="1"/>
          </p:cNvSpPr>
          <p:nvPr>
            <p:ph type="dt" sz="half" idx="11"/>
          </p:nvPr>
        </p:nvSpPr>
        <p:spPr/>
        <p:txBody>
          <a:bodyPr/>
          <a:lstStyle/>
          <a:p>
            <a:fld id="{27CF3D01-B940-4FD1-BFC8-C87F1D0681B8}" type="datetime1">
              <a:rPr lang="sv-SE" smtClean="0"/>
              <a:t>2025-11-24</a:t>
            </a:fld>
            <a:endParaRPr lang="en-UK"/>
          </a:p>
        </p:txBody>
      </p:sp>
      <p:sp>
        <p:nvSpPr>
          <p:cNvPr id="3" name="Platshållare för sidfot 2">
            <a:extLst>
              <a:ext uri="{FF2B5EF4-FFF2-40B4-BE49-F238E27FC236}">
                <a16:creationId xmlns:a16="http://schemas.microsoft.com/office/drawing/2014/main" id="{3D010ACD-7185-81EF-185D-2EEEF7D60886}"/>
              </a:ext>
            </a:extLst>
          </p:cNvPr>
          <p:cNvSpPr>
            <a:spLocks noGrp="1"/>
          </p:cNvSpPr>
          <p:nvPr>
            <p:ph type="ftr" sz="quarter" idx="12"/>
          </p:nvPr>
        </p:nvSpPr>
        <p:spPr/>
        <p:txBody>
          <a:bodyPr/>
          <a:lstStyle/>
          <a:p>
            <a:r>
              <a:rPr lang="sv-SE"/>
              <a:t>Varje dag gör vi världen lite bättre för barn.</a:t>
            </a:r>
            <a:endParaRPr lang="en-UK"/>
          </a:p>
        </p:txBody>
      </p:sp>
      <p:sp>
        <p:nvSpPr>
          <p:cNvPr id="4" name="Platshållare för bildnummer 3">
            <a:extLst>
              <a:ext uri="{FF2B5EF4-FFF2-40B4-BE49-F238E27FC236}">
                <a16:creationId xmlns:a16="http://schemas.microsoft.com/office/drawing/2014/main" id="{C59CF382-FEA4-69D1-8BD5-421AB7B704C0}"/>
              </a:ext>
            </a:extLst>
          </p:cNvPr>
          <p:cNvSpPr>
            <a:spLocks noGrp="1"/>
          </p:cNvSpPr>
          <p:nvPr>
            <p:ph type="sldNum" sz="quarter" idx="13"/>
          </p:nvPr>
        </p:nvSpPr>
        <p:spPr/>
        <p:txBody>
          <a:bodyPr/>
          <a:lstStyle/>
          <a:p>
            <a:fld id="{BF413B3B-BFB3-42E3-B409-FAAF558C2ACC}" type="slidenum">
              <a:rPr lang="en-UK" smtClean="0"/>
              <a:pPr/>
              <a:t>‹#›</a:t>
            </a:fld>
            <a:endParaRPr lang="en-UK"/>
          </a:p>
        </p:txBody>
      </p:sp>
    </p:spTree>
    <p:extLst>
      <p:ext uri="{BB962C8B-B14F-4D97-AF65-F5344CB8AC3E}">
        <p14:creationId xmlns:p14="http://schemas.microsoft.com/office/powerpoint/2010/main" val="3400672067"/>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ave the Children">
    <p:bg>
      <p:bgPr>
        <a:solidFill>
          <a:schemeClr val="accent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171B573-4064-4E6C-AB4B-578B45CB4EF8}"/>
              </a:ext>
            </a:extLst>
          </p:cNvPr>
          <p:cNvPicPr>
            <a:picLocks noChangeAspect="1"/>
          </p:cNvPicPr>
          <p:nvPr userDrawn="1"/>
        </p:nvPicPr>
        <p:blipFill>
          <a:blip r:embed="rId2"/>
          <a:srcRect/>
          <a:stretch/>
        </p:blipFill>
        <p:spPr>
          <a:xfrm>
            <a:off x="2854196" y="2204357"/>
            <a:ext cx="6496524" cy="2000638"/>
          </a:xfrm>
          <a:prstGeom prst="rect">
            <a:avLst/>
          </a:prstGeom>
        </p:spPr>
      </p:pic>
      <p:sp>
        <p:nvSpPr>
          <p:cNvPr id="2" name="Platshållare för datum 1">
            <a:extLst>
              <a:ext uri="{FF2B5EF4-FFF2-40B4-BE49-F238E27FC236}">
                <a16:creationId xmlns:a16="http://schemas.microsoft.com/office/drawing/2014/main" id="{34887711-FA48-FC94-E31C-3BFC0863D145}"/>
              </a:ext>
            </a:extLst>
          </p:cNvPr>
          <p:cNvSpPr>
            <a:spLocks noGrp="1"/>
          </p:cNvSpPr>
          <p:nvPr>
            <p:ph type="dt" sz="half" idx="10"/>
          </p:nvPr>
        </p:nvSpPr>
        <p:spPr/>
        <p:txBody>
          <a:bodyPr/>
          <a:lstStyle>
            <a:lvl1pPr>
              <a:defRPr>
                <a:solidFill>
                  <a:schemeClr val="bg1"/>
                </a:solidFill>
              </a:defRPr>
            </a:lvl1pPr>
          </a:lstStyle>
          <a:p>
            <a:fld id="{A06FB729-AA12-4ACC-8930-CFA9D2A72AB7}" type="datetime1">
              <a:rPr lang="sv-SE" smtClean="0"/>
              <a:t>2025-11-24</a:t>
            </a:fld>
            <a:endParaRPr lang="en-UK"/>
          </a:p>
        </p:txBody>
      </p:sp>
      <p:sp>
        <p:nvSpPr>
          <p:cNvPr id="4" name="Platshållare för sidfot 3">
            <a:extLst>
              <a:ext uri="{FF2B5EF4-FFF2-40B4-BE49-F238E27FC236}">
                <a16:creationId xmlns:a16="http://schemas.microsoft.com/office/drawing/2014/main" id="{C7E5F012-C191-CC22-28FF-B934292B14A2}"/>
              </a:ext>
            </a:extLst>
          </p:cNvPr>
          <p:cNvSpPr>
            <a:spLocks noGrp="1"/>
          </p:cNvSpPr>
          <p:nvPr>
            <p:ph type="ftr" sz="quarter" idx="11"/>
          </p:nvPr>
        </p:nvSpPr>
        <p:spPr/>
        <p:txBody>
          <a:bodyPr/>
          <a:lstStyle>
            <a:lvl1pPr>
              <a:defRPr>
                <a:solidFill>
                  <a:schemeClr val="bg1"/>
                </a:solidFill>
              </a:defRPr>
            </a:lvl1pPr>
          </a:lstStyle>
          <a:p>
            <a:r>
              <a:rPr lang="sv-SE"/>
              <a:t>Varje dag gör vi världen lite bättre för barn.</a:t>
            </a:r>
            <a:endParaRPr lang="en-UK"/>
          </a:p>
        </p:txBody>
      </p:sp>
      <p:sp>
        <p:nvSpPr>
          <p:cNvPr id="5" name="Platshållare för bildnummer 4">
            <a:extLst>
              <a:ext uri="{FF2B5EF4-FFF2-40B4-BE49-F238E27FC236}">
                <a16:creationId xmlns:a16="http://schemas.microsoft.com/office/drawing/2014/main" id="{B44BFF11-A334-8939-0324-0E61D63053D6}"/>
              </a:ext>
            </a:extLst>
          </p:cNvPr>
          <p:cNvSpPr>
            <a:spLocks noGrp="1"/>
          </p:cNvSpPr>
          <p:nvPr>
            <p:ph type="sldNum" sz="quarter" idx="12"/>
          </p:nvPr>
        </p:nvSpPr>
        <p:spPr/>
        <p:txBody>
          <a:bodyPr/>
          <a:lstStyle>
            <a:lvl1pPr>
              <a:defRPr>
                <a:solidFill>
                  <a:schemeClr val="bg1"/>
                </a:solidFill>
              </a:defRPr>
            </a:lvl1pPr>
          </a:lstStyle>
          <a:p>
            <a:fld id="{BF413B3B-BFB3-42E3-B409-FAAF558C2ACC}" type="slidenum">
              <a:rPr lang="en-UK" smtClean="0"/>
              <a:pPr/>
              <a:t>‹#›</a:t>
            </a:fld>
            <a:endParaRPr lang="en-UK"/>
          </a:p>
        </p:txBody>
      </p:sp>
    </p:spTree>
    <p:extLst>
      <p:ext uri="{BB962C8B-B14F-4D97-AF65-F5344CB8AC3E}">
        <p14:creationId xmlns:p14="http://schemas.microsoft.com/office/powerpoint/2010/main" val="14145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Tom">
    <p:bg>
      <p:bgPr>
        <a:solidFill>
          <a:schemeClr val="tx1"/>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B3A9DF24-DAC3-2CF9-E9C2-3BFD5E46244F}"/>
              </a:ext>
            </a:extLst>
          </p:cNvPr>
          <p:cNvPicPr>
            <a:picLocks noChangeAspect="1"/>
          </p:cNvPicPr>
          <p:nvPr userDrawn="1"/>
        </p:nvPicPr>
        <p:blipFill>
          <a:blip r:embed="rId2"/>
          <a:srcRect/>
          <a:stretch/>
        </p:blipFill>
        <p:spPr>
          <a:xfrm>
            <a:off x="10349907" y="6349706"/>
            <a:ext cx="1431763" cy="440918"/>
          </a:xfrm>
          <a:prstGeom prst="rect">
            <a:avLst/>
          </a:prstGeom>
        </p:spPr>
      </p:pic>
    </p:spTree>
    <p:extLst>
      <p:ext uri="{BB962C8B-B14F-4D97-AF65-F5344CB8AC3E}">
        <p14:creationId xmlns:p14="http://schemas.microsoft.com/office/powerpoint/2010/main" val="89195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95BA18A-3EF3-4F77-BA84-CFDEC376884C}"/>
              </a:ext>
            </a:extLst>
          </p:cNvPr>
          <p:cNvPicPr>
            <a:picLocks noChangeAspect="1"/>
          </p:cNvPicPr>
          <p:nvPr userDrawn="1"/>
        </p:nvPicPr>
        <p:blipFill>
          <a:blip r:embed="rId14"/>
          <a:srcRect/>
          <a:stretch/>
        </p:blipFill>
        <p:spPr>
          <a:xfrm>
            <a:off x="10349907" y="6349706"/>
            <a:ext cx="1431763" cy="440919"/>
          </a:xfrm>
          <a:prstGeom prst="rect">
            <a:avLst/>
          </a:prstGeom>
        </p:spPr>
      </p:pic>
      <p:sp>
        <p:nvSpPr>
          <p:cNvPr id="2" name="Title Placeholder 1">
            <a:extLst>
              <a:ext uri="{FF2B5EF4-FFF2-40B4-BE49-F238E27FC236}">
                <a16:creationId xmlns:a16="http://schemas.microsoft.com/office/drawing/2014/main" id="{ADB3B62D-B5F3-43D5-AF61-262F4EDB8658}"/>
              </a:ext>
            </a:extLst>
          </p:cNvPr>
          <p:cNvSpPr>
            <a:spLocks noGrp="1"/>
          </p:cNvSpPr>
          <p:nvPr>
            <p:ph type="title"/>
          </p:nvPr>
        </p:nvSpPr>
        <p:spPr>
          <a:xfrm>
            <a:off x="832104" y="640184"/>
            <a:ext cx="9528048" cy="905256"/>
          </a:xfrm>
          <a:prstGeom prst="rect">
            <a:avLst/>
          </a:prstGeom>
        </p:spPr>
        <p:txBody>
          <a:bodyPr vert="horz" lIns="91440" tIns="45720" rIns="91440" bIns="45720" rtlCol="0" anchor="ctr">
            <a:normAutofit/>
          </a:bodyPr>
          <a:lstStyle/>
          <a:p>
            <a:r>
              <a:rPr lang="sv-SE"/>
              <a:t>Klicka här för att ändra mall för rubrikformat</a:t>
            </a:r>
            <a:endParaRPr lang="en-UK"/>
          </a:p>
        </p:txBody>
      </p:sp>
      <p:sp>
        <p:nvSpPr>
          <p:cNvPr id="3" name="Text Placeholder 2">
            <a:extLst>
              <a:ext uri="{FF2B5EF4-FFF2-40B4-BE49-F238E27FC236}">
                <a16:creationId xmlns:a16="http://schemas.microsoft.com/office/drawing/2014/main" id="{7782A019-0712-4C58-B69B-2E930E508FE7}"/>
              </a:ext>
            </a:extLst>
          </p:cNvPr>
          <p:cNvSpPr>
            <a:spLocks noGrp="1"/>
          </p:cNvSpPr>
          <p:nvPr>
            <p:ph type="body" idx="1"/>
          </p:nvPr>
        </p:nvSpPr>
        <p:spPr>
          <a:xfrm>
            <a:off x="813816" y="1673351"/>
            <a:ext cx="9528048" cy="46353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K"/>
          </a:p>
        </p:txBody>
      </p:sp>
      <p:sp>
        <p:nvSpPr>
          <p:cNvPr id="4" name="Date Placeholder 3">
            <a:extLst>
              <a:ext uri="{FF2B5EF4-FFF2-40B4-BE49-F238E27FC236}">
                <a16:creationId xmlns:a16="http://schemas.microsoft.com/office/drawing/2014/main" id="{E6990B4C-104C-4581-BE11-4D52BE864CF9}"/>
              </a:ext>
            </a:extLst>
          </p:cNvPr>
          <p:cNvSpPr>
            <a:spLocks noGrp="1"/>
          </p:cNvSpPr>
          <p:nvPr>
            <p:ph type="dt" sz="half" idx="2"/>
          </p:nvPr>
        </p:nvSpPr>
        <p:spPr>
          <a:xfrm>
            <a:off x="813816" y="6458740"/>
            <a:ext cx="1716733" cy="182880"/>
          </a:xfrm>
          <a:prstGeom prst="rect">
            <a:avLst/>
          </a:prstGeom>
        </p:spPr>
        <p:txBody>
          <a:bodyPr vert="horz" lIns="91440" tIns="45720" rIns="91440" bIns="45720" rtlCol="0" anchor="ctr"/>
          <a:lstStyle>
            <a:lvl1pPr algn="l">
              <a:defRPr sz="1200">
                <a:solidFill>
                  <a:schemeClr val="tx1"/>
                </a:solidFill>
              </a:defRPr>
            </a:lvl1pPr>
          </a:lstStyle>
          <a:p>
            <a:fld id="{04CAED83-AD50-4566-9BDE-9C7898E2A617}" type="datetime1">
              <a:rPr lang="sv-SE" smtClean="0"/>
              <a:t>2025-11-24</a:t>
            </a:fld>
            <a:endParaRPr lang="en-UK"/>
          </a:p>
        </p:txBody>
      </p:sp>
      <p:sp>
        <p:nvSpPr>
          <p:cNvPr id="5" name="Footer Placeholder 4">
            <a:extLst>
              <a:ext uri="{FF2B5EF4-FFF2-40B4-BE49-F238E27FC236}">
                <a16:creationId xmlns:a16="http://schemas.microsoft.com/office/drawing/2014/main" id="{DB45E446-7590-4BB6-A46F-9F209928531A}"/>
              </a:ext>
            </a:extLst>
          </p:cNvPr>
          <p:cNvSpPr>
            <a:spLocks noGrp="1"/>
          </p:cNvSpPr>
          <p:nvPr>
            <p:ph type="ftr" sz="quarter" idx="3"/>
          </p:nvPr>
        </p:nvSpPr>
        <p:spPr>
          <a:xfrm>
            <a:off x="2530549" y="6458740"/>
            <a:ext cx="7130902" cy="182880"/>
          </a:xfrm>
          <a:prstGeom prst="rect">
            <a:avLst/>
          </a:prstGeom>
        </p:spPr>
        <p:txBody>
          <a:bodyPr vert="horz" lIns="91440" tIns="45720" rIns="91440" bIns="45720" rtlCol="0" anchor="ctr"/>
          <a:lstStyle>
            <a:lvl1pPr algn="ctr">
              <a:defRPr sz="1200">
                <a:solidFill>
                  <a:schemeClr val="tx1"/>
                </a:solidFill>
              </a:defRPr>
            </a:lvl1pPr>
          </a:lstStyle>
          <a:p>
            <a:r>
              <a:rPr lang="sv-SE"/>
              <a:t>Varje dag gör vi världen lite bättre för barn.</a:t>
            </a:r>
            <a:endParaRPr lang="en-UK"/>
          </a:p>
        </p:txBody>
      </p:sp>
      <p:sp>
        <p:nvSpPr>
          <p:cNvPr id="6" name="Slide Number Placeholder 5">
            <a:extLst>
              <a:ext uri="{FF2B5EF4-FFF2-40B4-BE49-F238E27FC236}">
                <a16:creationId xmlns:a16="http://schemas.microsoft.com/office/drawing/2014/main" id="{55B05C91-E720-47F5-88B2-1B7D578E38F5}"/>
              </a:ext>
            </a:extLst>
          </p:cNvPr>
          <p:cNvSpPr>
            <a:spLocks noGrp="1"/>
          </p:cNvSpPr>
          <p:nvPr>
            <p:ph type="sldNum" sz="quarter" idx="4"/>
          </p:nvPr>
        </p:nvSpPr>
        <p:spPr>
          <a:xfrm>
            <a:off x="9661451" y="6458740"/>
            <a:ext cx="640589" cy="182880"/>
          </a:xfrm>
          <a:prstGeom prst="rect">
            <a:avLst/>
          </a:prstGeom>
        </p:spPr>
        <p:txBody>
          <a:bodyPr vert="horz" lIns="91440" tIns="45720" rIns="91440" bIns="45720" rtlCol="0" anchor="ctr"/>
          <a:lstStyle>
            <a:lvl1pPr algn="r">
              <a:defRPr sz="1200">
                <a:solidFill>
                  <a:schemeClr val="tx1"/>
                </a:solidFill>
              </a:defRPr>
            </a:lvl1pPr>
          </a:lstStyle>
          <a:p>
            <a:fld id="{BF413B3B-BFB3-42E3-B409-FAAF558C2ACC}" type="slidenum">
              <a:rPr lang="en-UK" smtClean="0"/>
              <a:pPr/>
              <a:t>‹#›</a:t>
            </a:fld>
            <a:endParaRPr lang="en-UK"/>
          </a:p>
        </p:txBody>
      </p:sp>
    </p:spTree>
    <p:extLst>
      <p:ext uri="{BB962C8B-B14F-4D97-AF65-F5344CB8AC3E}">
        <p14:creationId xmlns:p14="http://schemas.microsoft.com/office/powerpoint/2010/main" val="3746645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7" r:id="rId5"/>
    <p:sldLayoutId id="2147483653" r:id="rId6"/>
    <p:sldLayoutId id="2147483660" r:id="rId7"/>
    <p:sldLayoutId id="2147483654" r:id="rId8"/>
    <p:sldLayoutId id="2147483655" r:id="rId9"/>
    <p:sldLayoutId id="2147483656" r:id="rId10"/>
    <p:sldLayoutId id="2147483659" r:id="rId11"/>
    <p:sldLayoutId id="2147483658"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20000"/>
        </a:lnSpc>
        <a:spcBef>
          <a:spcPts val="0"/>
        </a:spcBef>
        <a:buFontTx/>
        <a:buNone/>
        <a:defRPr sz="2400" b="0" i="0" kern="1200">
          <a:solidFill>
            <a:schemeClr val="tx1"/>
          </a:solidFill>
          <a:latin typeface="+mn-lt"/>
          <a:ea typeface="Lato" panose="020F0502020204030203" pitchFamily="34" charset="0"/>
          <a:cs typeface="Lato" panose="020F0502020204030203" pitchFamily="34" charset="0"/>
        </a:defRPr>
      </a:lvl1pPr>
      <a:lvl2pPr marL="228600" indent="-228600" algn="l" defTabSz="914400" rtl="0" eaLnBrk="1" latinLnBrk="0" hangingPunct="1">
        <a:lnSpc>
          <a:spcPct val="120000"/>
        </a:lnSpc>
        <a:spcBef>
          <a:spcPts val="1000"/>
        </a:spcBef>
        <a:buFont typeface="Arial" panose="020B0604020202020204" pitchFamily="34" charset="0"/>
        <a:buChar char="•"/>
        <a:defRPr sz="2400" b="0" i="0" kern="1200">
          <a:solidFill>
            <a:schemeClr val="tx1"/>
          </a:solidFill>
          <a:latin typeface="+mn-lt"/>
          <a:ea typeface="Lato" panose="020F0502020204030203" pitchFamily="34" charset="0"/>
          <a:cs typeface="Lato" panose="020F0502020204030203" pitchFamily="34" charset="0"/>
        </a:defRPr>
      </a:lvl2pPr>
      <a:lvl3pPr marL="457200" indent="-228600" algn="l" defTabSz="914400" rtl="0" eaLnBrk="1" latinLnBrk="0" hangingPunct="1">
        <a:lnSpc>
          <a:spcPct val="120000"/>
        </a:lnSpc>
        <a:spcBef>
          <a:spcPts val="1000"/>
        </a:spcBef>
        <a:buFont typeface="Arial" panose="020B0604020202020204" pitchFamily="34" charset="0"/>
        <a:buChar char="•"/>
        <a:defRPr sz="2200" b="0" i="0" kern="1200">
          <a:solidFill>
            <a:schemeClr val="tx1"/>
          </a:solidFill>
          <a:latin typeface="+mn-lt"/>
          <a:ea typeface="Lato" panose="020F0502020204030203" pitchFamily="34" charset="0"/>
          <a:cs typeface="Lato" panose="020F0502020204030203" pitchFamily="34" charset="0"/>
        </a:defRPr>
      </a:lvl3pPr>
      <a:lvl4pPr marL="685800" indent="-228600" algn="l" defTabSz="914400" rtl="0" eaLnBrk="1" latinLnBrk="0" hangingPunct="1">
        <a:lnSpc>
          <a:spcPct val="120000"/>
        </a:lnSpc>
        <a:spcBef>
          <a:spcPts val="1000"/>
        </a:spcBef>
        <a:buFont typeface="Arial" panose="020B0604020202020204" pitchFamily="34" charset="0"/>
        <a:buChar char="•"/>
        <a:defRPr sz="1800" b="0" i="0" kern="1200">
          <a:solidFill>
            <a:schemeClr val="tx1"/>
          </a:solidFill>
          <a:latin typeface="+mn-lt"/>
          <a:ea typeface="Lato" panose="020F0502020204030203" pitchFamily="34" charset="0"/>
          <a:cs typeface="Lato" panose="020F0502020204030203" pitchFamily="34" charset="0"/>
        </a:defRPr>
      </a:lvl4pPr>
      <a:lvl5pPr marL="914400" indent="-228600" algn="l" defTabSz="914400" rtl="0" eaLnBrk="1" latinLnBrk="0" hangingPunct="1">
        <a:lnSpc>
          <a:spcPct val="120000"/>
        </a:lnSpc>
        <a:spcBef>
          <a:spcPts val="500"/>
        </a:spcBef>
        <a:buFont typeface="Arial" panose="020B0604020202020204" pitchFamily="34" charset="0"/>
        <a:buChar char="•"/>
        <a:defRPr sz="1800" b="0" i="0" kern="1200">
          <a:solidFill>
            <a:schemeClr val="tx1"/>
          </a:solidFill>
          <a:latin typeface="+mn-lt"/>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99" userDrawn="1">
          <p15:clr>
            <a:srgbClr val="F26B43"/>
          </p15:clr>
        </p15:guide>
        <p15:guide id="2" pos="3840" userDrawn="1">
          <p15:clr>
            <a:srgbClr val="F26B43"/>
          </p15:clr>
        </p15:guide>
        <p15:guide id="3" orient="horz" pos="1049" userDrawn="1">
          <p15:clr>
            <a:srgbClr val="F26B43"/>
          </p15:clr>
        </p15:guide>
        <p15:guide id="4" orient="horz" pos="3974" userDrawn="1">
          <p15:clr>
            <a:srgbClr val="F26B43"/>
          </p15:clr>
        </p15:guide>
        <p15:guide id="5" pos="302" userDrawn="1">
          <p15:clr>
            <a:srgbClr val="F26B43"/>
          </p15:clr>
        </p15:guide>
        <p15:guide id="6" pos="7378" userDrawn="1">
          <p15:clr>
            <a:srgbClr val="F26B43"/>
          </p15:clr>
        </p15:guide>
        <p15:guide id="7" pos="506" userDrawn="1">
          <p15:clr>
            <a:srgbClr val="F26B43"/>
          </p15:clr>
        </p15:guide>
        <p15:guide id="8" orient="horz" pos="417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https://www.youtube.com/embed/AmeYBCsez64?feature=oembed"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BB25802-FC39-BC49-92F3-6F6EC2C4DE5A}"/>
              </a:ext>
            </a:extLst>
          </p:cNvPr>
          <p:cNvSpPr txBox="1">
            <a:spLocks/>
          </p:cNvSpPr>
          <p:nvPr/>
        </p:nvSpPr>
        <p:spPr>
          <a:xfrm>
            <a:off x="515938" y="3937222"/>
            <a:ext cx="11233150" cy="903288"/>
          </a:xfrm>
          <a:prstGeom prst="rect">
            <a:avLst/>
          </a:prstGeom>
          <a:noFill/>
        </p:spPr>
        <p:txBody>
          <a:bodyPr tIns="72000" bIns="0" anchor="ctr"/>
          <a:lstStyle>
            <a:lvl1pPr algn="l" defTabSz="914400" rtl="0" eaLnBrk="1" latinLnBrk="0" hangingPunct="1">
              <a:lnSpc>
                <a:spcPct val="90000"/>
              </a:lnSpc>
              <a:spcBef>
                <a:spcPct val="0"/>
              </a:spcBef>
              <a:buNone/>
              <a:defRPr sz="4400" kern="1200">
                <a:solidFill>
                  <a:schemeClr val="tx1"/>
                </a:solidFill>
                <a:latin typeface="Oswald Medium" pitchFamily="2" charset="77"/>
                <a:ea typeface="+mj-ea"/>
                <a:cs typeface="+mj-cs"/>
              </a:defRPr>
            </a:lvl1pPr>
          </a:lstStyle>
          <a:p>
            <a:pPr algn="ctr">
              <a:lnSpc>
                <a:spcPct val="120000"/>
              </a:lnSpc>
            </a:pPr>
            <a:r>
              <a:rPr lang="sv-SE" sz="6000" dirty="0">
                <a:solidFill>
                  <a:schemeClr val="bg1"/>
                </a:solidFill>
              </a:rPr>
              <a:t>Meningsfull fritid – artikel 31</a:t>
            </a:r>
            <a:endParaRPr lang="en-UK" sz="6000" dirty="0">
              <a:solidFill>
                <a:schemeClr val="bg1"/>
              </a:solidFill>
            </a:endParaRPr>
          </a:p>
        </p:txBody>
      </p:sp>
      <p:pic>
        <p:nvPicPr>
          <p:cNvPr id="5" name="Picture 4">
            <a:extLst>
              <a:ext uri="{FF2B5EF4-FFF2-40B4-BE49-F238E27FC236}">
                <a16:creationId xmlns:a16="http://schemas.microsoft.com/office/drawing/2014/main" id="{475C31DA-F392-457D-82A9-17F28C66B45E}"/>
              </a:ext>
            </a:extLst>
          </p:cNvPr>
          <p:cNvPicPr>
            <a:picLocks noChangeAspect="1"/>
          </p:cNvPicPr>
          <p:nvPr/>
        </p:nvPicPr>
        <p:blipFill>
          <a:blip r:embed="rId2"/>
          <a:srcRect/>
          <a:stretch/>
        </p:blipFill>
        <p:spPr>
          <a:xfrm>
            <a:off x="4233851" y="1926773"/>
            <a:ext cx="3796835" cy="1169255"/>
          </a:xfrm>
          <a:prstGeom prst="rect">
            <a:avLst/>
          </a:prstGeom>
        </p:spPr>
      </p:pic>
    </p:spTree>
    <p:extLst>
      <p:ext uri="{BB962C8B-B14F-4D97-AF65-F5344CB8AC3E}">
        <p14:creationId xmlns:p14="http://schemas.microsoft.com/office/powerpoint/2010/main" val="282210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7F6280D7-938E-4C30-5E73-BD1E2DF40A62}"/>
              </a:ext>
            </a:extLst>
          </p:cNvPr>
          <p:cNvSpPr>
            <a:spLocks noGrp="1"/>
          </p:cNvSpPr>
          <p:nvPr>
            <p:ph idx="1"/>
          </p:nvPr>
        </p:nvSpPr>
        <p:spPr/>
        <p:txBody>
          <a:bodyPr/>
          <a:lstStyle/>
          <a:p>
            <a:pPr marL="342900" indent="-342900">
              <a:buFont typeface="Arial" panose="020B0604020202020204" pitchFamily="34" charset="0"/>
              <a:buChar char="•"/>
            </a:pPr>
            <a:r>
              <a:rPr lang="sv-SE" dirty="0"/>
              <a:t>Varför är detta viktigt för oss?</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r>
              <a:rPr lang="sv-SE" dirty="0"/>
              <a:t>Vilka konkreta förslag har du för att fler barn ska kunna delta i fritidsaktiviteter?</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r>
              <a:rPr lang="sv-SE" dirty="0"/>
              <a:t>Dela in er i grupper och ta fram 1-3 förslag som ni vill dela med den större gruppen. </a:t>
            </a:r>
          </a:p>
        </p:txBody>
      </p:sp>
      <p:sp>
        <p:nvSpPr>
          <p:cNvPr id="3" name="Rubrik 2">
            <a:extLst>
              <a:ext uri="{FF2B5EF4-FFF2-40B4-BE49-F238E27FC236}">
                <a16:creationId xmlns:a16="http://schemas.microsoft.com/office/drawing/2014/main" id="{26243E5A-817B-EDEF-3B25-FB6220BFBDAE}"/>
              </a:ext>
            </a:extLst>
          </p:cNvPr>
          <p:cNvSpPr>
            <a:spLocks noGrp="1"/>
          </p:cNvSpPr>
          <p:nvPr>
            <p:ph type="title"/>
          </p:nvPr>
        </p:nvSpPr>
        <p:spPr/>
        <p:txBody>
          <a:bodyPr/>
          <a:lstStyle/>
          <a:p>
            <a:r>
              <a:rPr lang="sv-SE" dirty="0"/>
              <a:t>Diskutera!</a:t>
            </a:r>
          </a:p>
        </p:txBody>
      </p:sp>
      <p:sp>
        <p:nvSpPr>
          <p:cNvPr id="4" name="Platshållare för datum 3">
            <a:extLst>
              <a:ext uri="{FF2B5EF4-FFF2-40B4-BE49-F238E27FC236}">
                <a16:creationId xmlns:a16="http://schemas.microsoft.com/office/drawing/2014/main" id="{07161B5F-1AF5-8CE7-926D-FA788DF333FE}"/>
              </a:ext>
            </a:extLst>
          </p:cNvPr>
          <p:cNvSpPr>
            <a:spLocks noGrp="1"/>
          </p:cNvSpPr>
          <p:nvPr>
            <p:ph type="dt" sz="half" idx="10"/>
          </p:nvPr>
        </p:nvSpPr>
        <p:spPr/>
        <p:txBody>
          <a:bodyPr/>
          <a:lstStyle/>
          <a:p>
            <a:fld id="{4DB84A28-1971-4624-8B1B-676B387347F7}" type="datetime1">
              <a:rPr lang="sv-SE" smtClean="0"/>
              <a:t>2025-11-24</a:t>
            </a:fld>
            <a:endParaRPr lang="en-UK"/>
          </a:p>
        </p:txBody>
      </p:sp>
      <p:sp>
        <p:nvSpPr>
          <p:cNvPr id="5" name="Platshållare för sidfot 4">
            <a:extLst>
              <a:ext uri="{FF2B5EF4-FFF2-40B4-BE49-F238E27FC236}">
                <a16:creationId xmlns:a16="http://schemas.microsoft.com/office/drawing/2014/main" id="{80F1FD72-E97E-86FE-EABE-3AF73E4FE4A4}"/>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6F4F9EFD-F890-771E-5ACF-4FE5346B075E}"/>
              </a:ext>
            </a:extLst>
          </p:cNvPr>
          <p:cNvSpPr>
            <a:spLocks noGrp="1"/>
          </p:cNvSpPr>
          <p:nvPr>
            <p:ph type="sldNum" sz="quarter" idx="12"/>
          </p:nvPr>
        </p:nvSpPr>
        <p:spPr/>
        <p:txBody>
          <a:bodyPr/>
          <a:lstStyle/>
          <a:p>
            <a:fld id="{BF413B3B-BFB3-42E3-B409-FAAF558C2ACC}" type="slidenum">
              <a:rPr lang="en-UK" smtClean="0"/>
              <a:pPr/>
              <a:t>10</a:t>
            </a:fld>
            <a:endParaRPr lang="en-UK"/>
          </a:p>
        </p:txBody>
      </p:sp>
    </p:spTree>
    <p:extLst>
      <p:ext uri="{BB962C8B-B14F-4D97-AF65-F5344CB8AC3E}">
        <p14:creationId xmlns:p14="http://schemas.microsoft.com/office/powerpoint/2010/main" val="3591104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1E10D2BD-52FE-712B-971F-14AB60093DD2}"/>
              </a:ext>
            </a:extLst>
          </p:cNvPr>
          <p:cNvSpPr>
            <a:spLocks noGrp="1"/>
          </p:cNvSpPr>
          <p:nvPr>
            <p:ph idx="1"/>
          </p:nvPr>
        </p:nvSpPr>
        <p:spPr/>
        <p:txBody>
          <a:bodyPr vert="horz" lIns="91440" tIns="45720" rIns="91440" bIns="45720" rtlCol="0" anchor="t">
            <a:normAutofit/>
          </a:bodyPr>
          <a:lstStyle/>
          <a:p>
            <a:pPr marL="342900" indent="-342900">
              <a:buFont typeface="Arial" panose="020B0604020202020204" pitchFamily="34" charset="0"/>
              <a:buChar char="•"/>
            </a:pPr>
            <a:r>
              <a:rPr lang="sv-SE" dirty="0">
                <a:ea typeface="Lato"/>
                <a:cs typeface="Lato"/>
              </a:rPr>
              <a:t>Välj ut ett till tre förslag i helgrupp och ta fram en konkret plan för hur vi går vidare efter den här träffen. </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r>
              <a:rPr lang="sv-SE" dirty="0"/>
              <a:t>Kom överens om vem/vilka som ska ta ansvar och följa upp. </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r>
              <a:rPr lang="sv-SE" dirty="0"/>
              <a:t>Bestäm tid för nästa träff.</a:t>
            </a:r>
          </a:p>
        </p:txBody>
      </p:sp>
      <p:sp>
        <p:nvSpPr>
          <p:cNvPr id="3" name="Rubrik 2">
            <a:extLst>
              <a:ext uri="{FF2B5EF4-FFF2-40B4-BE49-F238E27FC236}">
                <a16:creationId xmlns:a16="http://schemas.microsoft.com/office/drawing/2014/main" id="{240D219B-6204-CA4A-29D4-38EEF317FB5C}"/>
              </a:ext>
            </a:extLst>
          </p:cNvPr>
          <p:cNvSpPr>
            <a:spLocks noGrp="1"/>
          </p:cNvSpPr>
          <p:nvPr>
            <p:ph type="title"/>
          </p:nvPr>
        </p:nvSpPr>
        <p:spPr/>
        <p:txBody>
          <a:bodyPr/>
          <a:lstStyle/>
          <a:p>
            <a:r>
              <a:rPr lang="sv-SE" dirty="0"/>
              <a:t>Våra första steg</a:t>
            </a:r>
          </a:p>
        </p:txBody>
      </p:sp>
      <p:sp>
        <p:nvSpPr>
          <p:cNvPr id="4" name="Platshållare för datum 3">
            <a:extLst>
              <a:ext uri="{FF2B5EF4-FFF2-40B4-BE49-F238E27FC236}">
                <a16:creationId xmlns:a16="http://schemas.microsoft.com/office/drawing/2014/main" id="{0B7CE0EF-9B83-7CFC-6A96-8D6669B402E2}"/>
              </a:ext>
            </a:extLst>
          </p:cNvPr>
          <p:cNvSpPr>
            <a:spLocks noGrp="1"/>
          </p:cNvSpPr>
          <p:nvPr>
            <p:ph type="dt" sz="half" idx="10"/>
          </p:nvPr>
        </p:nvSpPr>
        <p:spPr/>
        <p:txBody>
          <a:bodyPr/>
          <a:lstStyle/>
          <a:p>
            <a:fld id="{4DB84A28-1971-4624-8B1B-676B387347F7}" type="datetime1">
              <a:rPr lang="sv-SE" smtClean="0"/>
              <a:t>2025-11-24</a:t>
            </a:fld>
            <a:endParaRPr lang="en-UK"/>
          </a:p>
        </p:txBody>
      </p:sp>
      <p:sp>
        <p:nvSpPr>
          <p:cNvPr id="5" name="Platshållare för sidfot 4">
            <a:extLst>
              <a:ext uri="{FF2B5EF4-FFF2-40B4-BE49-F238E27FC236}">
                <a16:creationId xmlns:a16="http://schemas.microsoft.com/office/drawing/2014/main" id="{FD235082-75EE-DB42-3EF4-F212838C8D82}"/>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D72C82A8-AC22-AF64-6500-1E55872F3FD3}"/>
              </a:ext>
            </a:extLst>
          </p:cNvPr>
          <p:cNvSpPr>
            <a:spLocks noGrp="1"/>
          </p:cNvSpPr>
          <p:nvPr>
            <p:ph type="sldNum" sz="quarter" idx="12"/>
          </p:nvPr>
        </p:nvSpPr>
        <p:spPr/>
        <p:txBody>
          <a:bodyPr/>
          <a:lstStyle/>
          <a:p>
            <a:fld id="{BF413B3B-BFB3-42E3-B409-FAAF558C2ACC}" type="slidenum">
              <a:rPr lang="en-UK" smtClean="0"/>
              <a:pPr/>
              <a:t>11</a:t>
            </a:fld>
            <a:endParaRPr lang="en-UK"/>
          </a:p>
        </p:txBody>
      </p:sp>
    </p:spTree>
    <p:extLst>
      <p:ext uri="{BB962C8B-B14F-4D97-AF65-F5344CB8AC3E}">
        <p14:creationId xmlns:p14="http://schemas.microsoft.com/office/powerpoint/2010/main" val="1868632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186D17D1-61A7-6607-CF4B-6169A749C290}"/>
              </a:ext>
            </a:extLst>
          </p:cNvPr>
          <p:cNvSpPr>
            <a:spLocks noGrp="1"/>
          </p:cNvSpPr>
          <p:nvPr>
            <p:ph type="dt" sz="half" idx="10"/>
          </p:nvPr>
        </p:nvSpPr>
        <p:spPr/>
        <p:txBody>
          <a:bodyPr/>
          <a:lstStyle/>
          <a:p>
            <a:fld id="{4DB84A28-1971-4624-8B1B-676B387347F7}" type="datetime1">
              <a:rPr lang="sv-SE" smtClean="0"/>
              <a:t>2025-11-24</a:t>
            </a:fld>
            <a:endParaRPr lang="en-UK"/>
          </a:p>
        </p:txBody>
      </p:sp>
      <p:sp>
        <p:nvSpPr>
          <p:cNvPr id="5" name="Platshållare för sidfot 4">
            <a:extLst>
              <a:ext uri="{FF2B5EF4-FFF2-40B4-BE49-F238E27FC236}">
                <a16:creationId xmlns:a16="http://schemas.microsoft.com/office/drawing/2014/main" id="{89E2E657-91EB-FF3F-7361-BCE5B700B53F}"/>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A94096E4-A74B-D9C4-C9DA-5D6634DB51EB}"/>
              </a:ext>
            </a:extLst>
          </p:cNvPr>
          <p:cNvSpPr>
            <a:spLocks noGrp="1"/>
          </p:cNvSpPr>
          <p:nvPr>
            <p:ph type="sldNum" sz="quarter" idx="12"/>
          </p:nvPr>
        </p:nvSpPr>
        <p:spPr/>
        <p:txBody>
          <a:bodyPr/>
          <a:lstStyle/>
          <a:p>
            <a:fld id="{BF413B3B-BFB3-42E3-B409-FAAF558C2ACC}" type="slidenum">
              <a:rPr lang="en-UK" smtClean="0"/>
              <a:pPr/>
              <a:t>12</a:t>
            </a:fld>
            <a:endParaRPr lang="en-UK"/>
          </a:p>
        </p:txBody>
      </p:sp>
      <p:graphicFrame>
        <p:nvGraphicFramePr>
          <p:cNvPr id="8" name="Tabell 7">
            <a:extLst>
              <a:ext uri="{FF2B5EF4-FFF2-40B4-BE49-F238E27FC236}">
                <a16:creationId xmlns:a16="http://schemas.microsoft.com/office/drawing/2014/main" id="{882985A8-EAE0-B6ED-1F4F-2E180CC67E89}"/>
              </a:ext>
            </a:extLst>
          </p:cNvPr>
          <p:cNvGraphicFramePr>
            <a:graphicFrameLocks noGrp="1"/>
          </p:cNvGraphicFramePr>
          <p:nvPr>
            <p:extLst>
              <p:ext uri="{D42A27DB-BD31-4B8C-83A1-F6EECF244321}">
                <p14:modId xmlns:p14="http://schemas.microsoft.com/office/powerpoint/2010/main" val="178129207"/>
              </p:ext>
            </p:extLst>
          </p:nvPr>
        </p:nvGraphicFramePr>
        <p:xfrm>
          <a:off x="1010412" y="739259"/>
          <a:ext cx="10171176" cy="4995231"/>
        </p:xfrm>
        <a:graphic>
          <a:graphicData uri="http://schemas.openxmlformats.org/drawingml/2006/table">
            <a:tbl>
              <a:tblPr firstRow="1" bandRow="1">
                <a:tableStyleId>{5C22544A-7EE6-4342-B048-85BDC9FD1C3A}</a:tableStyleId>
              </a:tblPr>
              <a:tblGrid>
                <a:gridCol w="1695196">
                  <a:extLst>
                    <a:ext uri="{9D8B030D-6E8A-4147-A177-3AD203B41FA5}">
                      <a16:colId xmlns:a16="http://schemas.microsoft.com/office/drawing/2014/main" val="2014748604"/>
                    </a:ext>
                  </a:extLst>
                </a:gridCol>
                <a:gridCol w="1695196">
                  <a:extLst>
                    <a:ext uri="{9D8B030D-6E8A-4147-A177-3AD203B41FA5}">
                      <a16:colId xmlns:a16="http://schemas.microsoft.com/office/drawing/2014/main" val="2175166212"/>
                    </a:ext>
                  </a:extLst>
                </a:gridCol>
                <a:gridCol w="1695196">
                  <a:extLst>
                    <a:ext uri="{9D8B030D-6E8A-4147-A177-3AD203B41FA5}">
                      <a16:colId xmlns:a16="http://schemas.microsoft.com/office/drawing/2014/main" val="3784539181"/>
                    </a:ext>
                  </a:extLst>
                </a:gridCol>
                <a:gridCol w="1695196">
                  <a:extLst>
                    <a:ext uri="{9D8B030D-6E8A-4147-A177-3AD203B41FA5}">
                      <a16:colId xmlns:a16="http://schemas.microsoft.com/office/drawing/2014/main" val="1126906794"/>
                    </a:ext>
                  </a:extLst>
                </a:gridCol>
                <a:gridCol w="1695196">
                  <a:extLst>
                    <a:ext uri="{9D8B030D-6E8A-4147-A177-3AD203B41FA5}">
                      <a16:colId xmlns:a16="http://schemas.microsoft.com/office/drawing/2014/main" val="2472760735"/>
                    </a:ext>
                  </a:extLst>
                </a:gridCol>
                <a:gridCol w="1695196">
                  <a:extLst>
                    <a:ext uri="{9D8B030D-6E8A-4147-A177-3AD203B41FA5}">
                      <a16:colId xmlns:a16="http://schemas.microsoft.com/office/drawing/2014/main" val="4161868997"/>
                    </a:ext>
                  </a:extLst>
                </a:gridCol>
              </a:tblGrid>
              <a:tr h="785268">
                <a:tc>
                  <a:txBody>
                    <a:bodyPr/>
                    <a:lstStyle/>
                    <a:p>
                      <a:endParaRPr lang="sv-SE" dirty="0"/>
                    </a:p>
                  </a:txBody>
                  <a:tcPr/>
                </a:tc>
                <a:tc>
                  <a:txBody>
                    <a:bodyPr/>
                    <a:lstStyle/>
                    <a:p>
                      <a:r>
                        <a:rPr lang="sv-SE" dirty="0"/>
                        <a:t>Idé 1 </a:t>
                      </a:r>
                    </a:p>
                  </a:txBody>
                  <a:tcPr/>
                </a:tc>
                <a:tc>
                  <a:txBody>
                    <a:bodyPr/>
                    <a:lstStyle/>
                    <a:p>
                      <a:r>
                        <a:rPr lang="sv-SE" dirty="0"/>
                        <a:t>Idé 2</a:t>
                      </a:r>
                    </a:p>
                  </a:txBody>
                  <a:tcPr/>
                </a:tc>
                <a:tc>
                  <a:txBody>
                    <a:bodyPr/>
                    <a:lstStyle/>
                    <a:p>
                      <a:r>
                        <a:rPr lang="sv-SE" dirty="0"/>
                        <a:t>Idé 3</a:t>
                      </a:r>
                    </a:p>
                  </a:txBody>
                  <a:tcPr/>
                </a:tc>
                <a:tc>
                  <a:txBody>
                    <a:bodyPr/>
                    <a:lstStyle/>
                    <a:p>
                      <a:r>
                        <a:rPr lang="sv-SE" dirty="0"/>
                        <a:t>Idé 4</a:t>
                      </a:r>
                    </a:p>
                  </a:txBody>
                  <a:tcPr/>
                </a:tc>
                <a:tc>
                  <a:txBody>
                    <a:bodyPr/>
                    <a:lstStyle/>
                    <a:p>
                      <a:r>
                        <a:rPr lang="sv-SE" dirty="0"/>
                        <a:t>Idé 5</a:t>
                      </a:r>
                    </a:p>
                  </a:txBody>
                  <a:tcPr/>
                </a:tc>
                <a:extLst>
                  <a:ext uri="{0D108BD9-81ED-4DB2-BD59-A6C34878D82A}">
                    <a16:rowId xmlns:a16="http://schemas.microsoft.com/office/drawing/2014/main" val="1082545917"/>
                  </a:ext>
                </a:extLst>
              </a:tr>
              <a:tr h="796174">
                <a:tc>
                  <a:txBody>
                    <a:bodyPr/>
                    <a:lstStyle/>
                    <a:p>
                      <a:r>
                        <a:rPr lang="sv-SE" dirty="0"/>
                        <a:t>Vad går idén ut på?</a:t>
                      </a:r>
                    </a:p>
                  </a:txBody>
                  <a:tcPr/>
                </a:tc>
                <a:tc>
                  <a:txBody>
                    <a:bodyPr/>
                    <a:lstStyle/>
                    <a:p>
                      <a:endParaRPr lang="sv-SE"/>
                    </a:p>
                  </a:txBody>
                  <a:tcPr/>
                </a:tc>
                <a:tc>
                  <a:txBody>
                    <a:bodyPr/>
                    <a:lstStyle/>
                    <a:p>
                      <a:endParaRPr lang="sv-SE" dirty="0"/>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3675758310"/>
                  </a:ext>
                </a:extLst>
              </a:tr>
              <a:tr h="796174">
                <a:tc>
                  <a:txBody>
                    <a:bodyPr/>
                    <a:lstStyle/>
                    <a:p>
                      <a:r>
                        <a:rPr lang="sv-SE" dirty="0"/>
                        <a:t>Vem bidrar?</a:t>
                      </a:r>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1351513430"/>
                  </a:ext>
                </a:extLst>
              </a:tr>
              <a:tr h="796174">
                <a:tc>
                  <a:txBody>
                    <a:bodyPr/>
                    <a:lstStyle/>
                    <a:p>
                      <a:r>
                        <a:rPr lang="sv-SE" dirty="0"/>
                        <a:t>Nästa möte?</a:t>
                      </a:r>
                    </a:p>
                  </a:txBody>
                  <a:tcPr/>
                </a:tc>
                <a:tc>
                  <a:txBody>
                    <a:bodyPr/>
                    <a:lstStyle/>
                    <a:p>
                      <a:endParaRPr lang="sv-SE" dirty="0"/>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3864145091"/>
                  </a:ext>
                </a:extLst>
              </a:tr>
              <a:tr h="1025267">
                <a:tc>
                  <a:txBody>
                    <a:bodyPr/>
                    <a:lstStyle/>
                    <a:p>
                      <a:r>
                        <a:rPr lang="sv-SE" dirty="0"/>
                        <a:t>När ska det genomföras?</a:t>
                      </a:r>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3214897791"/>
                  </a:ext>
                </a:extLst>
              </a:tr>
              <a:tr h="796174">
                <a:tc>
                  <a:txBody>
                    <a:bodyPr/>
                    <a:lstStyle/>
                    <a:p>
                      <a:r>
                        <a:rPr lang="sv-SE" dirty="0"/>
                        <a:t>Vem tar ansvar?</a:t>
                      </a:r>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dirty="0"/>
                    </a:p>
                  </a:txBody>
                  <a:tcPr/>
                </a:tc>
                <a:extLst>
                  <a:ext uri="{0D108BD9-81ED-4DB2-BD59-A6C34878D82A}">
                    <a16:rowId xmlns:a16="http://schemas.microsoft.com/office/drawing/2014/main" val="2450691522"/>
                  </a:ext>
                </a:extLst>
              </a:tr>
            </a:tbl>
          </a:graphicData>
        </a:graphic>
      </p:graphicFrame>
    </p:spTree>
    <p:extLst>
      <p:ext uri="{BB962C8B-B14F-4D97-AF65-F5344CB8AC3E}">
        <p14:creationId xmlns:p14="http://schemas.microsoft.com/office/powerpoint/2010/main" val="842293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6">
            <a:extLst>
              <a:ext uri="{FF2B5EF4-FFF2-40B4-BE49-F238E27FC236}">
                <a16:creationId xmlns:a16="http://schemas.microsoft.com/office/drawing/2014/main" id="{77559015-246B-4A3D-A771-94C00AA2A8DF}"/>
              </a:ext>
            </a:extLst>
          </p:cNvPr>
          <p:cNvSpPr/>
          <p:nvPr/>
        </p:nvSpPr>
        <p:spPr>
          <a:xfrm>
            <a:off x="3570101" y="1887540"/>
            <a:ext cx="5478227" cy="1846261"/>
          </a:xfrm>
          <a:prstGeom prst="roundRect">
            <a:avLst>
              <a:gd name="adj" fmla="val 5019"/>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2000" cap="all" dirty="0">
                <a:solidFill>
                  <a:schemeClr val="bg1"/>
                </a:solidFill>
                <a:latin typeface="Oswald Medium" pitchFamily="2" charset="0"/>
                <a:cs typeface="Trade Gothic LT Std Bold Cn"/>
              </a:rPr>
              <a:t>TACK! </a:t>
            </a:r>
            <a:endParaRPr lang="en-UK" sz="2000" cap="all" dirty="0">
              <a:solidFill>
                <a:schemeClr val="bg1"/>
              </a:solidFill>
              <a:latin typeface="Oswald Medium" pitchFamily="2" charset="0"/>
              <a:cs typeface="Trade Gothic LT Std Bold Cn"/>
            </a:endParaRPr>
          </a:p>
        </p:txBody>
      </p:sp>
      <p:sp>
        <p:nvSpPr>
          <p:cNvPr id="2" name="Platshållare för datum 1">
            <a:extLst>
              <a:ext uri="{FF2B5EF4-FFF2-40B4-BE49-F238E27FC236}">
                <a16:creationId xmlns:a16="http://schemas.microsoft.com/office/drawing/2014/main" id="{FCC87F3F-2CD4-1A9B-E854-65A18A11259D}"/>
              </a:ext>
            </a:extLst>
          </p:cNvPr>
          <p:cNvSpPr>
            <a:spLocks noGrp="1"/>
          </p:cNvSpPr>
          <p:nvPr>
            <p:ph type="dt" sz="half" idx="10"/>
          </p:nvPr>
        </p:nvSpPr>
        <p:spPr/>
        <p:txBody>
          <a:bodyPr/>
          <a:lstStyle/>
          <a:p>
            <a:fld id="{2FA2742B-98E3-47D9-9F0F-A6353A9BDB01}" type="datetime1">
              <a:rPr lang="sv-SE" smtClean="0"/>
              <a:t>2025-11-24</a:t>
            </a:fld>
            <a:endParaRPr lang="en-UK"/>
          </a:p>
        </p:txBody>
      </p:sp>
      <p:sp>
        <p:nvSpPr>
          <p:cNvPr id="3" name="Platshållare för sidfot 2">
            <a:extLst>
              <a:ext uri="{FF2B5EF4-FFF2-40B4-BE49-F238E27FC236}">
                <a16:creationId xmlns:a16="http://schemas.microsoft.com/office/drawing/2014/main" id="{26194E9A-CCF7-6341-2F06-EB6D5B1A6355}"/>
              </a:ext>
            </a:extLst>
          </p:cNvPr>
          <p:cNvSpPr>
            <a:spLocks noGrp="1"/>
          </p:cNvSpPr>
          <p:nvPr>
            <p:ph type="ftr" sz="quarter" idx="11"/>
          </p:nvPr>
        </p:nvSpPr>
        <p:spPr/>
        <p:txBody>
          <a:bodyPr/>
          <a:lstStyle/>
          <a:p>
            <a:r>
              <a:rPr lang="sv-SE"/>
              <a:t>Varje dag gör vi världen lite bättre för barn.</a:t>
            </a:r>
            <a:endParaRPr lang="en-UK"/>
          </a:p>
        </p:txBody>
      </p:sp>
      <p:sp>
        <p:nvSpPr>
          <p:cNvPr id="4" name="Platshållare för bildnummer 3">
            <a:extLst>
              <a:ext uri="{FF2B5EF4-FFF2-40B4-BE49-F238E27FC236}">
                <a16:creationId xmlns:a16="http://schemas.microsoft.com/office/drawing/2014/main" id="{00FE0FF2-AF9A-ADB2-8792-8153D6793BD7}"/>
              </a:ext>
            </a:extLst>
          </p:cNvPr>
          <p:cNvSpPr>
            <a:spLocks noGrp="1"/>
          </p:cNvSpPr>
          <p:nvPr>
            <p:ph type="sldNum" sz="quarter" idx="12"/>
          </p:nvPr>
        </p:nvSpPr>
        <p:spPr/>
        <p:txBody>
          <a:bodyPr/>
          <a:lstStyle/>
          <a:p>
            <a:fld id="{BF413B3B-BFB3-42E3-B409-FAAF558C2ACC}" type="slidenum">
              <a:rPr lang="en-UK" smtClean="0"/>
              <a:pPr/>
              <a:t>13</a:t>
            </a:fld>
            <a:endParaRPr lang="en-UK"/>
          </a:p>
        </p:txBody>
      </p:sp>
    </p:spTree>
    <p:extLst>
      <p:ext uri="{BB962C8B-B14F-4D97-AF65-F5344CB8AC3E}">
        <p14:creationId xmlns:p14="http://schemas.microsoft.com/office/powerpoint/2010/main" val="545390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7D2789-7F09-C44E-A521-92E0AF25D5DC}"/>
              </a:ext>
            </a:extLst>
          </p:cNvPr>
          <p:cNvSpPr>
            <a:spLocks noGrp="1"/>
          </p:cNvSpPr>
          <p:nvPr>
            <p:ph idx="1"/>
          </p:nvPr>
        </p:nvSpPr>
        <p:spPr/>
        <p:txBody>
          <a:bodyPr/>
          <a:lstStyle/>
          <a:p>
            <a:pPr lvl="1"/>
            <a:r>
              <a:rPr lang="sv-SE" dirty="0"/>
              <a:t>Artikel 31 – alla barns rätt till en </a:t>
            </a:r>
            <a:r>
              <a:rPr lang="sv-SE"/>
              <a:t>meningsfull fritid</a:t>
            </a:r>
            <a:endParaRPr lang="sv-SE" dirty="0"/>
          </a:p>
          <a:p>
            <a:pPr lvl="1"/>
            <a:r>
              <a:rPr lang="sv-SE" dirty="0"/>
              <a:t>Diskussion: vad gör vi bra?</a:t>
            </a:r>
          </a:p>
          <a:p>
            <a:pPr lvl="1"/>
            <a:r>
              <a:rPr lang="sv-SE" dirty="0"/>
              <a:t>Diskussion: vad vill vi förbättra?</a:t>
            </a:r>
          </a:p>
          <a:p>
            <a:pPr lvl="1"/>
            <a:r>
              <a:rPr lang="sv-SE" dirty="0"/>
              <a:t>Diskussion: våra första steg</a:t>
            </a:r>
          </a:p>
          <a:p>
            <a:pPr lvl="1"/>
            <a:r>
              <a:rPr lang="sv-SE" dirty="0"/>
              <a:t>Avslutning</a:t>
            </a:r>
            <a:br>
              <a:rPr lang="sv-SE" dirty="0"/>
            </a:br>
            <a:endParaRPr lang="sv-SE" dirty="0"/>
          </a:p>
          <a:p>
            <a:endParaRPr lang="sv-SE" dirty="0"/>
          </a:p>
        </p:txBody>
      </p:sp>
      <p:sp>
        <p:nvSpPr>
          <p:cNvPr id="4" name="Title 3">
            <a:extLst>
              <a:ext uri="{FF2B5EF4-FFF2-40B4-BE49-F238E27FC236}">
                <a16:creationId xmlns:a16="http://schemas.microsoft.com/office/drawing/2014/main" id="{6ED2FCA0-534D-430E-B35D-242EBC789A10}"/>
              </a:ext>
            </a:extLst>
          </p:cNvPr>
          <p:cNvSpPr>
            <a:spLocks noGrp="1"/>
          </p:cNvSpPr>
          <p:nvPr>
            <p:ph type="title"/>
          </p:nvPr>
        </p:nvSpPr>
        <p:spPr/>
        <p:txBody>
          <a:bodyPr>
            <a:normAutofit/>
          </a:bodyPr>
          <a:lstStyle/>
          <a:p>
            <a:r>
              <a:rPr lang="sv-SE" sz="4400"/>
              <a:t>Agenda</a:t>
            </a:r>
            <a:endParaRPr lang="sv-SE"/>
          </a:p>
        </p:txBody>
      </p:sp>
      <p:sp>
        <p:nvSpPr>
          <p:cNvPr id="2" name="Platshållare för datum 1">
            <a:extLst>
              <a:ext uri="{FF2B5EF4-FFF2-40B4-BE49-F238E27FC236}">
                <a16:creationId xmlns:a16="http://schemas.microsoft.com/office/drawing/2014/main" id="{ECDD31F0-0020-C391-E568-4C9DEEA5B56D}"/>
              </a:ext>
            </a:extLst>
          </p:cNvPr>
          <p:cNvSpPr>
            <a:spLocks noGrp="1"/>
          </p:cNvSpPr>
          <p:nvPr>
            <p:ph type="dt" sz="half" idx="10"/>
          </p:nvPr>
        </p:nvSpPr>
        <p:spPr/>
        <p:txBody>
          <a:bodyPr/>
          <a:lstStyle/>
          <a:p>
            <a:fld id="{D1F01FDC-E9BC-4C91-80F4-0C590231563B}" type="datetime1">
              <a:rPr lang="sv-SE" smtClean="0"/>
              <a:t>2025-11-24</a:t>
            </a:fld>
            <a:endParaRPr lang="en-UK"/>
          </a:p>
        </p:txBody>
      </p:sp>
      <p:sp>
        <p:nvSpPr>
          <p:cNvPr id="5" name="Platshållare för sidfot 4">
            <a:extLst>
              <a:ext uri="{FF2B5EF4-FFF2-40B4-BE49-F238E27FC236}">
                <a16:creationId xmlns:a16="http://schemas.microsoft.com/office/drawing/2014/main" id="{C5C1AAFD-C84F-2E47-D9E4-079B56549EC5}"/>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F627CF7E-7C8D-1B62-B663-FFD6001EA14E}"/>
              </a:ext>
            </a:extLst>
          </p:cNvPr>
          <p:cNvSpPr>
            <a:spLocks noGrp="1"/>
          </p:cNvSpPr>
          <p:nvPr>
            <p:ph type="sldNum" sz="quarter" idx="12"/>
          </p:nvPr>
        </p:nvSpPr>
        <p:spPr/>
        <p:txBody>
          <a:bodyPr/>
          <a:lstStyle/>
          <a:p>
            <a:fld id="{BF413B3B-BFB3-42E3-B409-FAAF558C2ACC}" type="slidenum">
              <a:rPr lang="en-UK" smtClean="0"/>
              <a:pPr/>
              <a:t>2</a:t>
            </a:fld>
            <a:endParaRPr lang="en-UK"/>
          </a:p>
        </p:txBody>
      </p:sp>
    </p:spTree>
    <p:extLst>
      <p:ext uri="{BB962C8B-B14F-4D97-AF65-F5344CB8AC3E}">
        <p14:creationId xmlns:p14="http://schemas.microsoft.com/office/powerpoint/2010/main" val="3600996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9C55A8-8D5F-9A44-A251-7381460D0CA8}"/>
              </a:ext>
            </a:extLst>
          </p:cNvPr>
          <p:cNvSpPr txBox="1"/>
          <p:nvPr/>
        </p:nvSpPr>
        <p:spPr>
          <a:xfrm>
            <a:off x="6092757" y="6581001"/>
            <a:ext cx="4704522" cy="276999"/>
          </a:xfrm>
          <a:prstGeom prst="rect">
            <a:avLst/>
          </a:prstGeom>
          <a:noFill/>
        </p:spPr>
        <p:txBody>
          <a:bodyPr wrap="square" rtlCol="0">
            <a:spAutoFit/>
          </a:bodyPr>
          <a:lstStyle/>
          <a:p>
            <a:r>
              <a:rPr lang="sv-SE" sz="1200">
                <a:solidFill>
                  <a:schemeClr val="bg1"/>
                </a:solidFill>
                <a:latin typeface="Lato" panose="020F0502020204030203" pitchFamily="34" charset="0"/>
                <a:ea typeface="Lato" panose="020F0502020204030203" pitchFamily="34" charset="0"/>
                <a:cs typeface="Lato" panose="020F0502020204030203" pitchFamily="34" charset="0"/>
              </a:rPr>
              <a:t>Content Hub: </a:t>
            </a:r>
            <a:r>
              <a:rPr lang="sv-SE" sz="1200">
                <a:solidFill>
                  <a:schemeClr val="bg1"/>
                </a:solidFill>
              </a:rPr>
              <a:t>CH1304412 </a:t>
            </a:r>
            <a:endParaRPr lang="sv-SE" sz="12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 name="Content Placeholder 2">
            <a:extLst>
              <a:ext uri="{FF2B5EF4-FFF2-40B4-BE49-F238E27FC236}">
                <a16:creationId xmlns:a16="http://schemas.microsoft.com/office/drawing/2014/main" id="{A086D398-7930-43E5-B54C-621E4A76C880}"/>
              </a:ext>
            </a:extLst>
          </p:cNvPr>
          <p:cNvSpPr>
            <a:spLocks noGrp="1"/>
          </p:cNvSpPr>
          <p:nvPr>
            <p:ph idx="1"/>
          </p:nvPr>
        </p:nvSpPr>
        <p:spPr>
          <a:xfrm>
            <a:off x="811732" y="1805142"/>
            <a:ext cx="10918713" cy="4476750"/>
          </a:xfrm>
        </p:spPr>
        <p:txBody>
          <a:bodyPr>
            <a:normAutofit/>
          </a:bodyPr>
          <a:lstStyle/>
          <a:p>
            <a:pPr marL="457200" indent="-457200">
              <a:buAutoNum type="arabicPeriod"/>
            </a:pPr>
            <a:r>
              <a:rPr lang="sv-SE" dirty="0"/>
              <a:t>Konventionsstaterna erkänner barnets rätt till vila och fritid, till lek och rekreation anpassad till barnets ålder och rätt att fritt delta i det kulturella och konstnärliga livet.</a:t>
            </a:r>
          </a:p>
          <a:p>
            <a:pPr marL="457200" indent="-457200">
              <a:buAutoNum type="arabicPeriod"/>
            </a:pPr>
            <a:r>
              <a:rPr lang="sv-SE" dirty="0"/>
              <a:t>Konventionsstaterna ska respektera och främja barnets rätt att till fullo delta i det kulturella och konstnärliga livet och ska uppmuntra tillhandahållandet av lämpliga och lika möjligheter till kulturell och konstnärlig verksamhet samt till rekreations- och fritidsverksamhet.</a:t>
            </a:r>
          </a:p>
          <a:p>
            <a:pPr marL="457200" indent="-457200">
              <a:buAutoNum type="arabicPeriod"/>
            </a:pPr>
            <a:endParaRPr lang="sv-SE" dirty="0"/>
          </a:p>
          <a:p>
            <a:r>
              <a:rPr lang="sv-SE" dirty="0"/>
              <a:t>Det betyder att barnet har dessa rättigheter och att det både ska uppmuntras och tillhandahållas lika möjligheter att få rättigheterna uppfyllda. </a:t>
            </a:r>
          </a:p>
        </p:txBody>
      </p:sp>
      <p:sp>
        <p:nvSpPr>
          <p:cNvPr id="6" name="Title 5">
            <a:extLst>
              <a:ext uri="{FF2B5EF4-FFF2-40B4-BE49-F238E27FC236}">
                <a16:creationId xmlns:a16="http://schemas.microsoft.com/office/drawing/2014/main" id="{C6AB759F-4765-4933-8E65-2CF201C9280E}"/>
              </a:ext>
            </a:extLst>
          </p:cNvPr>
          <p:cNvSpPr>
            <a:spLocks noGrp="1"/>
          </p:cNvSpPr>
          <p:nvPr>
            <p:ph type="title"/>
          </p:nvPr>
        </p:nvSpPr>
        <p:spPr/>
        <p:txBody>
          <a:bodyPr/>
          <a:lstStyle/>
          <a:p>
            <a:r>
              <a:rPr lang="sv-SE" dirty="0"/>
              <a:t>Artikel 31 i Barnkonventionen</a:t>
            </a:r>
          </a:p>
        </p:txBody>
      </p:sp>
      <p:sp>
        <p:nvSpPr>
          <p:cNvPr id="2" name="Platshållare för datum 1">
            <a:extLst>
              <a:ext uri="{FF2B5EF4-FFF2-40B4-BE49-F238E27FC236}">
                <a16:creationId xmlns:a16="http://schemas.microsoft.com/office/drawing/2014/main" id="{24C7B651-2555-A11C-34AF-E572DEC17C43}"/>
              </a:ext>
            </a:extLst>
          </p:cNvPr>
          <p:cNvSpPr>
            <a:spLocks noGrp="1"/>
          </p:cNvSpPr>
          <p:nvPr>
            <p:ph type="dt" sz="half" idx="10"/>
          </p:nvPr>
        </p:nvSpPr>
        <p:spPr/>
        <p:txBody>
          <a:bodyPr/>
          <a:lstStyle/>
          <a:p>
            <a:fld id="{4545CB1F-F496-4C5F-B755-E16D05FB6F35}" type="datetime1">
              <a:rPr lang="sv-SE" smtClean="0"/>
              <a:t>2025-11-24</a:t>
            </a:fld>
            <a:endParaRPr lang="en-UK"/>
          </a:p>
        </p:txBody>
      </p:sp>
      <p:sp>
        <p:nvSpPr>
          <p:cNvPr id="4" name="Platshållare för sidfot 3">
            <a:extLst>
              <a:ext uri="{FF2B5EF4-FFF2-40B4-BE49-F238E27FC236}">
                <a16:creationId xmlns:a16="http://schemas.microsoft.com/office/drawing/2014/main" id="{CE5FA94C-44F1-EBEB-9D53-32F9BDB89434}"/>
              </a:ext>
            </a:extLst>
          </p:cNvPr>
          <p:cNvSpPr>
            <a:spLocks noGrp="1"/>
          </p:cNvSpPr>
          <p:nvPr>
            <p:ph type="ftr" sz="quarter" idx="11"/>
          </p:nvPr>
        </p:nvSpPr>
        <p:spPr/>
        <p:txBody>
          <a:bodyPr/>
          <a:lstStyle/>
          <a:p>
            <a:r>
              <a:rPr lang="sv-SE"/>
              <a:t>Varje dag gör vi världen lite bättre för barn.</a:t>
            </a:r>
            <a:endParaRPr lang="en-UK"/>
          </a:p>
        </p:txBody>
      </p:sp>
      <p:sp>
        <p:nvSpPr>
          <p:cNvPr id="7" name="Platshållare för bildnummer 6">
            <a:extLst>
              <a:ext uri="{FF2B5EF4-FFF2-40B4-BE49-F238E27FC236}">
                <a16:creationId xmlns:a16="http://schemas.microsoft.com/office/drawing/2014/main" id="{A70C4429-E680-0193-BA47-0086879A3313}"/>
              </a:ext>
            </a:extLst>
          </p:cNvPr>
          <p:cNvSpPr>
            <a:spLocks noGrp="1"/>
          </p:cNvSpPr>
          <p:nvPr>
            <p:ph type="sldNum" sz="quarter" idx="12"/>
          </p:nvPr>
        </p:nvSpPr>
        <p:spPr/>
        <p:txBody>
          <a:bodyPr/>
          <a:lstStyle/>
          <a:p>
            <a:fld id="{BF413B3B-BFB3-42E3-B409-FAAF558C2ACC}" type="slidenum">
              <a:rPr lang="en-UK" smtClean="0"/>
              <a:pPr/>
              <a:t>3</a:t>
            </a:fld>
            <a:endParaRPr lang="en-UK"/>
          </a:p>
        </p:txBody>
      </p:sp>
    </p:spTree>
    <p:extLst>
      <p:ext uri="{BB962C8B-B14F-4D97-AF65-F5344CB8AC3E}">
        <p14:creationId xmlns:p14="http://schemas.microsoft.com/office/powerpoint/2010/main" val="3204558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0D9E1E78-0ED0-760C-EAB6-DC00264D9F54}"/>
              </a:ext>
            </a:extLst>
          </p:cNvPr>
          <p:cNvSpPr>
            <a:spLocks noGrp="1"/>
          </p:cNvSpPr>
          <p:nvPr>
            <p:ph idx="1"/>
          </p:nvPr>
        </p:nvSpPr>
        <p:spPr/>
        <p:txBody>
          <a:bodyPr>
            <a:normAutofit fontScale="62500" lnSpcReduction="20000"/>
          </a:bodyPr>
          <a:lstStyle/>
          <a:p>
            <a:r>
              <a:rPr lang="sv-SE" dirty="0"/>
              <a:t>Den allmänna kommentaren från FN:s barnrättskommitté (nr 17, 2013) påpekar att det inte görs </a:t>
            </a:r>
          </a:p>
          <a:p>
            <a:r>
              <a:rPr lang="sv-SE" dirty="0"/>
              <a:t>tillräckliga investeringar när det gäller artikel 31. Det saknas skyddslagstiftning och barn ges inte </a:t>
            </a:r>
          </a:p>
          <a:p>
            <a:r>
              <a:rPr lang="sv-SE" dirty="0"/>
              <a:t>utrymme att delta i vare sig nationell eller lokal planering. </a:t>
            </a:r>
          </a:p>
          <a:p>
            <a:endParaRPr lang="sv-SE" dirty="0"/>
          </a:p>
          <a:p>
            <a:r>
              <a:rPr lang="sv-SE" dirty="0"/>
              <a:t>Vissa grupper barn har inte tillgång till artikel 31, och utifrån statistik vet vi att det fortfarande är fallet. Kommittén nämner särskilt flickor, barn i socioekonomisk utsatthet, barn med funktionsnedsättning och barn till minoritetsgrupper. </a:t>
            </a:r>
          </a:p>
          <a:p>
            <a:endParaRPr lang="sv-SE" dirty="0"/>
          </a:p>
          <a:p>
            <a:r>
              <a:rPr lang="sv-SE" dirty="0"/>
              <a:t>Artikel 31 är tydlig med att fritid och rekreationsaktiviteter ska vara frivilliga för barn att delta i, </a:t>
            </a:r>
          </a:p>
          <a:p>
            <a:r>
              <a:rPr lang="sv-SE" dirty="0"/>
              <a:t>obligatoriskt deltagande i idrott går inte i linje med artikel 31 enligt barnrättskommittén. </a:t>
            </a:r>
          </a:p>
          <a:p>
            <a:endParaRPr lang="sv-SE" dirty="0"/>
          </a:p>
          <a:p>
            <a:r>
              <a:rPr lang="sv-SE" dirty="0"/>
              <a:t>Det är vuxnas ansvar att barns rättigheter tillgodoses, och fler insatser krävs för att garantera barns säkerhet </a:t>
            </a:r>
          </a:p>
          <a:p>
            <a:r>
              <a:rPr lang="sv-SE" dirty="0"/>
              <a:t>och trygghet i fritidsaktiviteter. Kommittén uppmanar till nödvändig lagstiftnings-, policy-, budget-, </a:t>
            </a:r>
          </a:p>
          <a:p>
            <a:r>
              <a:rPr lang="sv-SE" dirty="0"/>
              <a:t>miljö- och tjänsteramar inom området för att säkerställa trygghet i fritidsaktiviteter och jämlikhet i </a:t>
            </a:r>
          </a:p>
          <a:p>
            <a:r>
              <a:rPr lang="sv-SE" dirty="0"/>
              <a:t>tillgången till fritidsaktiviteter.</a:t>
            </a:r>
          </a:p>
          <a:p>
            <a:br>
              <a:rPr lang="sv-SE" dirty="0"/>
            </a:br>
            <a:endParaRPr lang="sv-SE" dirty="0"/>
          </a:p>
        </p:txBody>
      </p:sp>
      <p:sp>
        <p:nvSpPr>
          <p:cNvPr id="3" name="Rubrik 2">
            <a:extLst>
              <a:ext uri="{FF2B5EF4-FFF2-40B4-BE49-F238E27FC236}">
                <a16:creationId xmlns:a16="http://schemas.microsoft.com/office/drawing/2014/main" id="{B66824D5-2C27-F620-2F64-46AF28A69226}"/>
              </a:ext>
            </a:extLst>
          </p:cNvPr>
          <p:cNvSpPr>
            <a:spLocks noGrp="1"/>
          </p:cNvSpPr>
          <p:nvPr>
            <p:ph type="title"/>
          </p:nvPr>
        </p:nvSpPr>
        <p:spPr/>
        <p:txBody>
          <a:bodyPr/>
          <a:lstStyle/>
          <a:p>
            <a:r>
              <a:rPr lang="sv-SE" dirty="0"/>
              <a:t>Allmänna kommentaren till artikel 31</a:t>
            </a:r>
          </a:p>
        </p:txBody>
      </p:sp>
      <p:sp>
        <p:nvSpPr>
          <p:cNvPr id="4" name="Platshållare för datum 3">
            <a:extLst>
              <a:ext uri="{FF2B5EF4-FFF2-40B4-BE49-F238E27FC236}">
                <a16:creationId xmlns:a16="http://schemas.microsoft.com/office/drawing/2014/main" id="{A5B284E9-83F4-AF42-9553-3C2752A58AD8}"/>
              </a:ext>
            </a:extLst>
          </p:cNvPr>
          <p:cNvSpPr>
            <a:spLocks noGrp="1"/>
          </p:cNvSpPr>
          <p:nvPr>
            <p:ph type="dt" sz="half" idx="10"/>
          </p:nvPr>
        </p:nvSpPr>
        <p:spPr/>
        <p:txBody>
          <a:bodyPr/>
          <a:lstStyle/>
          <a:p>
            <a:fld id="{4DB84A28-1971-4624-8B1B-676B387347F7}" type="datetime1">
              <a:rPr lang="sv-SE" smtClean="0"/>
              <a:t>2025-11-24</a:t>
            </a:fld>
            <a:endParaRPr lang="en-UK"/>
          </a:p>
        </p:txBody>
      </p:sp>
      <p:sp>
        <p:nvSpPr>
          <p:cNvPr id="5" name="Platshållare för sidfot 4">
            <a:extLst>
              <a:ext uri="{FF2B5EF4-FFF2-40B4-BE49-F238E27FC236}">
                <a16:creationId xmlns:a16="http://schemas.microsoft.com/office/drawing/2014/main" id="{CB4E1DFA-7AF5-8024-060D-A9562F6DB6F1}"/>
              </a:ext>
            </a:extLst>
          </p:cNvPr>
          <p:cNvSpPr>
            <a:spLocks noGrp="1"/>
          </p:cNvSpPr>
          <p:nvPr>
            <p:ph type="ftr" sz="quarter" idx="11"/>
          </p:nvPr>
        </p:nvSpPr>
        <p:spPr/>
        <p:txBody>
          <a:bodyPr/>
          <a:lstStyle/>
          <a:p>
            <a:r>
              <a:rPr lang="sv-SE"/>
              <a:t>Varje dag gör vi världen lite bättre för barn.</a:t>
            </a:r>
            <a:endParaRPr lang="en-UK"/>
          </a:p>
        </p:txBody>
      </p:sp>
      <p:sp>
        <p:nvSpPr>
          <p:cNvPr id="6" name="Platshållare för bildnummer 5">
            <a:extLst>
              <a:ext uri="{FF2B5EF4-FFF2-40B4-BE49-F238E27FC236}">
                <a16:creationId xmlns:a16="http://schemas.microsoft.com/office/drawing/2014/main" id="{0380A17B-E6D8-3C6A-0BDD-DBB7E5C40039}"/>
              </a:ext>
            </a:extLst>
          </p:cNvPr>
          <p:cNvSpPr>
            <a:spLocks noGrp="1"/>
          </p:cNvSpPr>
          <p:nvPr>
            <p:ph type="sldNum" sz="quarter" idx="12"/>
          </p:nvPr>
        </p:nvSpPr>
        <p:spPr/>
        <p:txBody>
          <a:bodyPr/>
          <a:lstStyle/>
          <a:p>
            <a:fld id="{BF413B3B-BFB3-42E3-B409-FAAF558C2ACC}" type="slidenum">
              <a:rPr lang="en-UK" smtClean="0"/>
              <a:pPr/>
              <a:t>4</a:t>
            </a:fld>
            <a:endParaRPr lang="en-UK"/>
          </a:p>
        </p:txBody>
      </p:sp>
    </p:spTree>
    <p:extLst>
      <p:ext uri="{BB962C8B-B14F-4D97-AF65-F5344CB8AC3E}">
        <p14:creationId xmlns:p14="http://schemas.microsoft.com/office/powerpoint/2010/main" val="210650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C9456E9-B946-D548-BCC0-3B28C73A3207}"/>
              </a:ext>
            </a:extLst>
          </p:cNvPr>
          <p:cNvSpPr>
            <a:spLocks noGrp="1"/>
          </p:cNvSpPr>
          <p:nvPr>
            <p:ph idx="1"/>
          </p:nvPr>
        </p:nvSpPr>
        <p:spPr>
          <a:xfrm>
            <a:off x="811733" y="1805142"/>
            <a:ext cx="10900842" cy="4476750"/>
          </a:xfrm>
        </p:spPr>
        <p:txBody>
          <a:bodyPr numCol="2" spcCol="356616">
            <a:normAutofit fontScale="62500" lnSpcReduction="20000"/>
          </a:bodyPr>
          <a:lstStyle/>
          <a:p>
            <a:r>
              <a:rPr lang="sv-SE" dirty="0"/>
              <a:t>41. Kommittén påminner om sin allmänna kommentar nr 17 (2013) om barnets rätt till vila, fritid, lek </a:t>
            </a:r>
          </a:p>
          <a:p>
            <a:r>
              <a:rPr lang="sv-SE" dirty="0"/>
              <a:t>och rekreation samt till det kulturella och konstnärliga livet och rekommenderar att konventionsstaten gör följande: </a:t>
            </a:r>
          </a:p>
          <a:p>
            <a:endParaRPr lang="sv-SE" dirty="0"/>
          </a:p>
          <a:p>
            <a:r>
              <a:rPr lang="sv-SE" dirty="0"/>
              <a:t>(a) Säkerställer att flickor, barn med funktionsnedsättning, asylsökande och migrerande barn, socioekonomiskt missgynnade barn och barn som bor på landsbygden har möjlighet att på ett säkert och tillgängligt sätt delta i idrotts-, rekreations- och fritidsaktiviteter, samt i kulturell och konstnärlig verksamhet. </a:t>
            </a:r>
          </a:p>
          <a:p>
            <a:endParaRPr lang="sv-SE" dirty="0"/>
          </a:p>
          <a:p>
            <a:r>
              <a:rPr lang="sv-SE" dirty="0"/>
              <a:t>(b) Skärper åtgärderna för att bekämpa segregation, övergrepp och trakasserier inom idrotten, skyndsamt utreder alla rapporter om övergrepp eller trakasserier, och säkerställer att Riksidrottsförbundets arbete på området har tillräckligt med resurser och genomförs i alla distrikt och kommuner. </a:t>
            </a:r>
          </a:p>
          <a:p>
            <a:endParaRPr lang="sv-SE" dirty="0"/>
          </a:p>
          <a:p>
            <a:r>
              <a:rPr lang="sv-SE" dirty="0"/>
              <a:t>(c) Låter barn delta fullt ut i planering, utformning och tillsyn av genomförandet av politik och program som rör fritid, lek, rekreation och det kulturella och konstnärliga livet.</a:t>
            </a:r>
          </a:p>
          <a:p>
            <a:endParaRPr lang="sv-SE" dirty="0"/>
          </a:p>
          <a:p>
            <a:endParaRPr lang="sv-SE" dirty="0"/>
          </a:p>
          <a:p>
            <a:endParaRPr lang="sv-SE" dirty="0"/>
          </a:p>
          <a:p>
            <a:endParaRPr lang="sv-SE" dirty="0"/>
          </a:p>
          <a:p>
            <a:pPr algn="ctr"/>
            <a:r>
              <a:rPr lang="sv-SE" b="1" u="sng" dirty="0"/>
              <a:t>Det behöver alltså göras mer för att alla barn ska få tillgång till de rättigheter som rör fritid, att barn </a:t>
            </a:r>
          </a:p>
          <a:p>
            <a:pPr algn="ctr"/>
            <a:r>
              <a:rPr lang="sv-SE" b="1" u="sng" dirty="0"/>
              <a:t>själva ska göras delaktiga och få påverka samt att åtgärderna måste skärpas för att säkerställa att </a:t>
            </a:r>
          </a:p>
          <a:p>
            <a:pPr algn="ctr"/>
            <a:r>
              <a:rPr lang="sv-SE" b="1" u="sng" dirty="0"/>
              <a:t>verksamhet är trygg och säker för barn. </a:t>
            </a:r>
          </a:p>
          <a:p>
            <a:endParaRPr lang="sv-SE" dirty="0"/>
          </a:p>
        </p:txBody>
      </p:sp>
      <p:sp>
        <p:nvSpPr>
          <p:cNvPr id="2" name="Title 1">
            <a:extLst>
              <a:ext uri="{FF2B5EF4-FFF2-40B4-BE49-F238E27FC236}">
                <a16:creationId xmlns:a16="http://schemas.microsoft.com/office/drawing/2014/main" id="{B8596DA0-9794-4998-A1B8-DA41CDB0B3B1}"/>
              </a:ext>
            </a:extLst>
          </p:cNvPr>
          <p:cNvSpPr>
            <a:spLocks noGrp="1"/>
          </p:cNvSpPr>
          <p:nvPr>
            <p:ph type="title"/>
          </p:nvPr>
        </p:nvSpPr>
        <p:spPr>
          <a:xfrm>
            <a:off x="832103" y="640184"/>
            <a:ext cx="9944753" cy="905256"/>
          </a:xfrm>
        </p:spPr>
        <p:txBody>
          <a:bodyPr>
            <a:normAutofit fontScale="90000"/>
          </a:bodyPr>
          <a:lstStyle/>
          <a:p>
            <a:r>
              <a:rPr lang="sv-SE" dirty="0"/>
              <a:t>Rekommendationer från FN:s barnrättskommitté inom fritid</a:t>
            </a:r>
            <a:endParaRPr lang="en-UK" dirty="0"/>
          </a:p>
        </p:txBody>
      </p:sp>
      <p:sp>
        <p:nvSpPr>
          <p:cNvPr id="3" name="Platshållare för datum 2">
            <a:extLst>
              <a:ext uri="{FF2B5EF4-FFF2-40B4-BE49-F238E27FC236}">
                <a16:creationId xmlns:a16="http://schemas.microsoft.com/office/drawing/2014/main" id="{FCCFA3F7-8E6B-F52E-AADE-9200C2927DA2}"/>
              </a:ext>
            </a:extLst>
          </p:cNvPr>
          <p:cNvSpPr>
            <a:spLocks noGrp="1"/>
          </p:cNvSpPr>
          <p:nvPr>
            <p:ph type="dt" sz="half" idx="10"/>
          </p:nvPr>
        </p:nvSpPr>
        <p:spPr/>
        <p:txBody>
          <a:bodyPr/>
          <a:lstStyle/>
          <a:p>
            <a:fld id="{53AF5D8C-FCB7-438F-A0B3-3B12029A5EB9}" type="datetime1">
              <a:rPr lang="sv-SE" smtClean="0"/>
              <a:t>2025-11-24</a:t>
            </a:fld>
            <a:endParaRPr lang="en-UK"/>
          </a:p>
        </p:txBody>
      </p:sp>
      <p:sp>
        <p:nvSpPr>
          <p:cNvPr id="4" name="Platshållare för sidfot 3">
            <a:extLst>
              <a:ext uri="{FF2B5EF4-FFF2-40B4-BE49-F238E27FC236}">
                <a16:creationId xmlns:a16="http://schemas.microsoft.com/office/drawing/2014/main" id="{A902D5D2-DC2D-DD44-0841-5EA13A9E35F5}"/>
              </a:ext>
            </a:extLst>
          </p:cNvPr>
          <p:cNvSpPr>
            <a:spLocks noGrp="1"/>
          </p:cNvSpPr>
          <p:nvPr>
            <p:ph type="ftr" sz="quarter" idx="11"/>
          </p:nvPr>
        </p:nvSpPr>
        <p:spPr/>
        <p:txBody>
          <a:bodyPr/>
          <a:lstStyle/>
          <a:p>
            <a:r>
              <a:rPr lang="sv-SE"/>
              <a:t>Varje dag gör vi världen lite bättre för barn.</a:t>
            </a:r>
            <a:endParaRPr lang="en-UK"/>
          </a:p>
        </p:txBody>
      </p:sp>
      <p:sp>
        <p:nvSpPr>
          <p:cNvPr id="5" name="Platshållare för bildnummer 4">
            <a:extLst>
              <a:ext uri="{FF2B5EF4-FFF2-40B4-BE49-F238E27FC236}">
                <a16:creationId xmlns:a16="http://schemas.microsoft.com/office/drawing/2014/main" id="{8AD3C966-3957-3249-1E8F-7785A41A1390}"/>
              </a:ext>
            </a:extLst>
          </p:cNvPr>
          <p:cNvSpPr>
            <a:spLocks noGrp="1"/>
          </p:cNvSpPr>
          <p:nvPr>
            <p:ph type="sldNum" sz="quarter" idx="12"/>
          </p:nvPr>
        </p:nvSpPr>
        <p:spPr/>
        <p:txBody>
          <a:bodyPr/>
          <a:lstStyle/>
          <a:p>
            <a:fld id="{BF413B3B-BFB3-42E3-B409-FAAF558C2ACC}" type="slidenum">
              <a:rPr lang="en-UK" smtClean="0"/>
              <a:pPr/>
              <a:t>5</a:t>
            </a:fld>
            <a:endParaRPr lang="en-UK"/>
          </a:p>
        </p:txBody>
      </p:sp>
    </p:spTree>
    <p:extLst>
      <p:ext uri="{BB962C8B-B14F-4D97-AF65-F5344CB8AC3E}">
        <p14:creationId xmlns:p14="http://schemas.microsoft.com/office/powerpoint/2010/main" val="229192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C10EF-B893-46B5-BD6A-B3F76558CAE7}"/>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B177915E-C3DB-2C98-E1D9-CE8EA873A4AB}"/>
              </a:ext>
            </a:extLst>
          </p:cNvPr>
          <p:cNvSpPr>
            <a:spLocks noGrp="1"/>
          </p:cNvSpPr>
          <p:nvPr>
            <p:ph idx="1"/>
          </p:nvPr>
        </p:nvSpPr>
        <p:spPr/>
        <p:txBody>
          <a:bodyPr>
            <a:normAutofit/>
          </a:bodyPr>
          <a:lstStyle/>
          <a:p>
            <a:br>
              <a:rPr lang="sv-SE" dirty="0"/>
            </a:br>
            <a:endParaRPr lang="sv-SE" dirty="0"/>
          </a:p>
        </p:txBody>
      </p:sp>
      <p:sp>
        <p:nvSpPr>
          <p:cNvPr id="3" name="Rubrik 2">
            <a:extLst>
              <a:ext uri="{FF2B5EF4-FFF2-40B4-BE49-F238E27FC236}">
                <a16:creationId xmlns:a16="http://schemas.microsoft.com/office/drawing/2014/main" id="{60196A95-94D7-7570-844A-A77D387AE58C}"/>
              </a:ext>
            </a:extLst>
          </p:cNvPr>
          <p:cNvSpPr>
            <a:spLocks noGrp="1"/>
          </p:cNvSpPr>
          <p:nvPr>
            <p:ph type="title"/>
          </p:nvPr>
        </p:nvSpPr>
        <p:spPr>
          <a:xfrm>
            <a:off x="1423416" y="2024848"/>
            <a:ext cx="9528048" cy="905256"/>
          </a:xfrm>
        </p:spPr>
        <p:txBody>
          <a:bodyPr>
            <a:normAutofit fontScale="90000"/>
          </a:bodyPr>
          <a:lstStyle/>
          <a:p>
            <a:pPr algn="ctr"/>
            <a:r>
              <a:rPr lang="sv-SE" dirty="0"/>
              <a:t>Vad kan vi göra för att fler barn ska få tillgång till en meningsfull fritid?</a:t>
            </a:r>
          </a:p>
        </p:txBody>
      </p:sp>
      <p:sp>
        <p:nvSpPr>
          <p:cNvPr id="4" name="Platshållare för datum 3">
            <a:extLst>
              <a:ext uri="{FF2B5EF4-FFF2-40B4-BE49-F238E27FC236}">
                <a16:creationId xmlns:a16="http://schemas.microsoft.com/office/drawing/2014/main" id="{51CACBFB-1F8D-E775-9C65-B1CAC542851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B84A28-1971-4624-8B1B-676B387347F7}" type="datetime1">
              <a:rPr kumimoji="0" lang="sv-SE" sz="1200" b="0" i="0" u="none" strike="noStrike" kern="1200" cap="none" spc="0" normalizeH="0" baseline="0" noProof="0" smtClean="0">
                <a:ln>
                  <a:noFill/>
                </a:ln>
                <a:solidFill>
                  <a:srgbClr val="000000"/>
                </a:solidFill>
                <a:effectLst/>
                <a:uLnTx/>
                <a:uFillTx/>
                <a:latin typeface="Lat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2025-11-24</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5" name="Platshållare för sidfot 4">
            <a:extLst>
              <a:ext uri="{FF2B5EF4-FFF2-40B4-BE49-F238E27FC236}">
                <a16:creationId xmlns:a16="http://schemas.microsoft.com/office/drawing/2014/main" id="{E4DE5FD8-3137-5B3B-8EF5-FE9B14BF2A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srgbClr val="000000"/>
                </a:solidFill>
                <a:effectLst/>
                <a:uLnTx/>
                <a:uFillTx/>
                <a:latin typeface="Lato"/>
                <a:ea typeface="+mn-ea"/>
                <a:cs typeface="+mn-cs"/>
              </a:rPr>
              <a:t>Varje dag gör vi världen lite bättre för barn.</a:t>
            </a:r>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6" name="Platshållare för bildnummer 5">
            <a:extLst>
              <a:ext uri="{FF2B5EF4-FFF2-40B4-BE49-F238E27FC236}">
                <a16:creationId xmlns:a16="http://schemas.microsoft.com/office/drawing/2014/main" id="{661B68FB-17CD-99CD-4E88-BFCAD0FDDEF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413B3B-BFB3-42E3-B409-FAAF558C2ACC}" type="slidenum">
              <a:rPr kumimoji="0" lang="en-UK"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Tree>
    <p:extLst>
      <p:ext uri="{BB962C8B-B14F-4D97-AF65-F5344CB8AC3E}">
        <p14:creationId xmlns:p14="http://schemas.microsoft.com/office/powerpoint/2010/main" val="1198302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67409-66D9-EE41-8A74-1738F26A27F2}"/>
              </a:ext>
            </a:extLst>
          </p:cNvPr>
          <p:cNvSpPr txBox="1">
            <a:spLocks/>
          </p:cNvSpPr>
          <p:nvPr/>
        </p:nvSpPr>
        <p:spPr>
          <a:xfrm>
            <a:off x="3977832" y="2977356"/>
            <a:ext cx="4236335" cy="903288"/>
          </a:xfrm>
          <a:prstGeom prst="rect">
            <a:avLst/>
          </a:prstGeom>
          <a:noFill/>
        </p:spPr>
        <p:txBody>
          <a:bodyPr tIns="72000" bIns="0" anchor="ctr"/>
          <a:lstStyle>
            <a:lvl1pPr algn="l" defTabSz="914400" rtl="0" eaLnBrk="1" latinLnBrk="0" hangingPunct="1">
              <a:lnSpc>
                <a:spcPct val="90000"/>
              </a:lnSpc>
              <a:spcBef>
                <a:spcPct val="0"/>
              </a:spcBef>
              <a:buNone/>
              <a:defRPr sz="4400" kern="1200">
                <a:solidFill>
                  <a:schemeClr val="tx1"/>
                </a:solidFill>
                <a:latin typeface="Oswald Medium" pitchFamily="2" charset="77"/>
                <a:ea typeface="+mj-ea"/>
                <a:cs typeface="+mj-cs"/>
              </a:defRPr>
            </a:lvl1pPr>
          </a:lstStyle>
          <a:p>
            <a:pPr algn="ctr"/>
            <a:r>
              <a:rPr lang="sv-SE" dirty="0">
                <a:solidFill>
                  <a:schemeClr val="bg1"/>
                </a:solidFill>
              </a:rPr>
              <a:t>Diskussion</a:t>
            </a:r>
            <a:endParaRPr lang="en-UK" dirty="0">
              <a:solidFill>
                <a:schemeClr val="bg1"/>
              </a:solidFill>
            </a:endParaRPr>
          </a:p>
        </p:txBody>
      </p:sp>
    </p:spTree>
    <p:extLst>
      <p:ext uri="{BB962C8B-B14F-4D97-AF65-F5344CB8AC3E}">
        <p14:creationId xmlns:p14="http://schemas.microsoft.com/office/powerpoint/2010/main" val="427517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E2F91-FC97-7F09-301E-A882B98529BA}"/>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CF0612B-EA16-94E2-D6A3-D56665C1D40B}"/>
              </a:ext>
            </a:extLst>
          </p:cNvPr>
          <p:cNvSpPr>
            <a:spLocks noGrp="1"/>
          </p:cNvSpPr>
          <p:nvPr>
            <p:ph idx="1"/>
          </p:nvPr>
        </p:nvSpPr>
        <p:spPr/>
        <p:txBody>
          <a:bodyPr>
            <a:normAutofit/>
          </a:bodyPr>
          <a:lstStyle/>
          <a:p>
            <a:pPr marL="342900" indent="-342900">
              <a:buFont typeface="Arial" panose="020B0604020202020204" pitchFamily="34" charset="0"/>
              <a:buChar char="•"/>
            </a:pPr>
            <a:r>
              <a:rPr lang="sv-SE" dirty="0"/>
              <a:t>Vad är vi bäst på idag när det kommer till inkludering?</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r>
              <a:rPr lang="sv-SE" dirty="0"/>
              <a:t>Vilka konkreta åtgärder har vi för att fler barn ska kunna inkluderas?</a:t>
            </a:r>
          </a:p>
          <a:p>
            <a:pPr marL="342900" indent="-342900">
              <a:buFontTx/>
              <a:buChar char="-"/>
            </a:pPr>
            <a:endParaRPr lang="sv-SE" dirty="0"/>
          </a:p>
          <a:p>
            <a:pPr marL="342900" indent="-342900">
              <a:buFontTx/>
              <a:buChar char="-"/>
            </a:pPr>
            <a:endParaRPr lang="sv-SE" dirty="0"/>
          </a:p>
          <a:p>
            <a:r>
              <a:rPr lang="sv-SE" dirty="0"/>
              <a:t>Diskutera i 5 minuter och dela goda erfarenheter med varandra. </a:t>
            </a:r>
            <a:br>
              <a:rPr lang="sv-SE" dirty="0"/>
            </a:br>
            <a:endParaRPr lang="sv-SE" dirty="0"/>
          </a:p>
        </p:txBody>
      </p:sp>
      <p:sp>
        <p:nvSpPr>
          <p:cNvPr id="3" name="Rubrik 2">
            <a:extLst>
              <a:ext uri="{FF2B5EF4-FFF2-40B4-BE49-F238E27FC236}">
                <a16:creationId xmlns:a16="http://schemas.microsoft.com/office/drawing/2014/main" id="{049EBCF1-3958-3F5A-F20A-3A08C946C070}"/>
              </a:ext>
            </a:extLst>
          </p:cNvPr>
          <p:cNvSpPr>
            <a:spLocks noGrp="1"/>
          </p:cNvSpPr>
          <p:nvPr>
            <p:ph type="title"/>
          </p:nvPr>
        </p:nvSpPr>
        <p:spPr/>
        <p:txBody>
          <a:bodyPr/>
          <a:lstStyle/>
          <a:p>
            <a:r>
              <a:rPr lang="sv-SE" dirty="0"/>
              <a:t>Vad gör vi bra idag?</a:t>
            </a:r>
          </a:p>
        </p:txBody>
      </p:sp>
      <p:sp>
        <p:nvSpPr>
          <p:cNvPr id="4" name="Platshållare för datum 3">
            <a:extLst>
              <a:ext uri="{FF2B5EF4-FFF2-40B4-BE49-F238E27FC236}">
                <a16:creationId xmlns:a16="http://schemas.microsoft.com/office/drawing/2014/main" id="{12D3C784-72D1-B842-D0D7-8BE557C8EA1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B84A28-1971-4624-8B1B-676B387347F7}" type="datetime1">
              <a:rPr kumimoji="0" lang="sv-SE" sz="1200" b="0" i="0" u="none" strike="noStrike" kern="1200" cap="none" spc="0" normalizeH="0" baseline="0" noProof="0" smtClean="0">
                <a:ln>
                  <a:noFill/>
                </a:ln>
                <a:solidFill>
                  <a:srgbClr val="000000"/>
                </a:solidFill>
                <a:effectLst/>
                <a:uLnTx/>
                <a:uFillTx/>
                <a:latin typeface="Lat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2025-11-24</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5" name="Platshållare för sidfot 4">
            <a:extLst>
              <a:ext uri="{FF2B5EF4-FFF2-40B4-BE49-F238E27FC236}">
                <a16:creationId xmlns:a16="http://schemas.microsoft.com/office/drawing/2014/main" id="{38E3CBA6-506D-17A3-064A-1D751E3EA0A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srgbClr val="000000"/>
                </a:solidFill>
                <a:effectLst/>
                <a:uLnTx/>
                <a:uFillTx/>
                <a:latin typeface="Lato"/>
                <a:ea typeface="+mn-ea"/>
                <a:cs typeface="+mn-cs"/>
              </a:rPr>
              <a:t>Varje dag gör vi världen lite bättre för barn.</a:t>
            </a:r>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
        <p:nvSpPr>
          <p:cNvPr id="6" name="Platshållare för bildnummer 5">
            <a:extLst>
              <a:ext uri="{FF2B5EF4-FFF2-40B4-BE49-F238E27FC236}">
                <a16:creationId xmlns:a16="http://schemas.microsoft.com/office/drawing/2014/main" id="{35A46768-06D4-3741-1549-6AE3C281E22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413B3B-BFB3-42E3-B409-FAAF558C2ACC}" type="slidenum">
              <a:rPr kumimoji="0" lang="en-UK" sz="1200" b="0" i="0" u="none" strike="noStrike" kern="1200" cap="none" spc="0" normalizeH="0" baseline="0" noProof="0" smtClean="0">
                <a:ln>
                  <a:noFill/>
                </a:ln>
                <a:solidFill>
                  <a:srgbClr val="000000"/>
                </a:solidFill>
                <a:effectLst/>
                <a:uLnTx/>
                <a:uFillTx/>
                <a:latin typeface="Lat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K" sz="1200" b="0" i="0" u="none" strike="noStrike" kern="1200" cap="none" spc="0" normalizeH="0" baseline="0" noProof="0">
              <a:ln>
                <a:noFill/>
              </a:ln>
              <a:solidFill>
                <a:srgbClr val="000000"/>
              </a:solidFill>
              <a:effectLst/>
              <a:uLnTx/>
              <a:uFillTx/>
              <a:latin typeface="Lato"/>
              <a:ea typeface="+mn-ea"/>
              <a:cs typeface="+mn-cs"/>
            </a:endParaRPr>
          </a:p>
        </p:txBody>
      </p:sp>
    </p:spTree>
    <p:extLst>
      <p:ext uri="{BB962C8B-B14F-4D97-AF65-F5344CB8AC3E}">
        <p14:creationId xmlns:p14="http://schemas.microsoft.com/office/powerpoint/2010/main" val="34878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nlinemedia 6" title="EN MENINGSFULL FRITID">
            <a:hlinkClick r:id="" action="ppaction://media"/>
            <a:extLst>
              <a:ext uri="{FF2B5EF4-FFF2-40B4-BE49-F238E27FC236}">
                <a16:creationId xmlns:a16="http://schemas.microsoft.com/office/drawing/2014/main" id="{F9503A45-3C81-0236-AC85-EF531CF6118D}"/>
              </a:ext>
            </a:extLst>
          </p:cNvPr>
          <p:cNvPicPr>
            <a:picLocks noGrp="1" noRot="1" noChangeAspect="1"/>
          </p:cNvPicPr>
          <p:nvPr>
            <p:ph idx="1"/>
            <a:videoFile r:link="rId1"/>
          </p:nvPr>
        </p:nvPicPr>
        <p:blipFill>
          <a:blip r:embed="rId4"/>
          <a:srcRect b="443"/>
          <a:stretch/>
        </p:blipFill>
        <p:spPr>
          <a:xfrm>
            <a:off x="20" y="10"/>
            <a:ext cx="12191980" cy="6857990"/>
          </a:xfrm>
          <a:prstGeom prst="rect">
            <a:avLst/>
          </a:prstGeom>
          <a:noFill/>
        </p:spPr>
      </p:pic>
      <p:sp>
        <p:nvSpPr>
          <p:cNvPr id="4" name="Platshållare för datum 3" hidden="1">
            <a:extLst>
              <a:ext uri="{FF2B5EF4-FFF2-40B4-BE49-F238E27FC236}">
                <a16:creationId xmlns:a16="http://schemas.microsoft.com/office/drawing/2014/main" id="{2FC9E0EA-6BE7-CEBB-0ABB-84818DD2955C}"/>
              </a:ext>
            </a:extLst>
          </p:cNvPr>
          <p:cNvSpPr>
            <a:spLocks noGrp="1"/>
          </p:cNvSpPr>
          <p:nvPr>
            <p:ph type="dt" sz="half" idx="10"/>
          </p:nvPr>
        </p:nvSpPr>
        <p:spPr/>
        <p:txBody>
          <a:bodyPr/>
          <a:lstStyle/>
          <a:p>
            <a:pPr>
              <a:spcAft>
                <a:spcPts val="600"/>
              </a:spcAft>
            </a:pPr>
            <a:fld id="{4DB84A28-1971-4624-8B1B-676B387347F7}" type="datetime1">
              <a:rPr lang="sv-SE" smtClean="0"/>
              <a:pPr>
                <a:spcAft>
                  <a:spcPts val="600"/>
                </a:spcAft>
              </a:pPr>
              <a:t>2025-11-24</a:t>
            </a:fld>
            <a:endParaRPr lang="en-UK"/>
          </a:p>
        </p:txBody>
      </p:sp>
      <p:sp>
        <p:nvSpPr>
          <p:cNvPr id="5" name="Platshållare för sidfot 4">
            <a:extLst>
              <a:ext uri="{FF2B5EF4-FFF2-40B4-BE49-F238E27FC236}">
                <a16:creationId xmlns:a16="http://schemas.microsoft.com/office/drawing/2014/main" id="{C00E51A4-CA3C-C363-A72E-7547B7116037}"/>
              </a:ext>
            </a:extLst>
          </p:cNvPr>
          <p:cNvSpPr>
            <a:spLocks noGrp="1"/>
          </p:cNvSpPr>
          <p:nvPr>
            <p:ph type="ftr" sz="quarter" idx="11"/>
          </p:nvPr>
        </p:nvSpPr>
        <p:spPr/>
        <p:txBody>
          <a:bodyPr/>
          <a:lstStyle/>
          <a:p>
            <a:pPr>
              <a:spcAft>
                <a:spcPts val="600"/>
              </a:spcAft>
            </a:pPr>
            <a:r>
              <a:rPr lang="sv-SE"/>
              <a:t>Varje dag gör vi världen lite bättre för barn.</a:t>
            </a:r>
            <a:endParaRPr lang="en-UK"/>
          </a:p>
        </p:txBody>
      </p:sp>
      <p:sp>
        <p:nvSpPr>
          <p:cNvPr id="6" name="Platshållare för bildnummer 5" hidden="1">
            <a:extLst>
              <a:ext uri="{FF2B5EF4-FFF2-40B4-BE49-F238E27FC236}">
                <a16:creationId xmlns:a16="http://schemas.microsoft.com/office/drawing/2014/main" id="{1506D5F1-2653-6F6D-C2AF-00E5A7809E0D}"/>
              </a:ext>
            </a:extLst>
          </p:cNvPr>
          <p:cNvSpPr>
            <a:spLocks noGrp="1"/>
          </p:cNvSpPr>
          <p:nvPr>
            <p:ph type="sldNum" sz="quarter" idx="12"/>
          </p:nvPr>
        </p:nvSpPr>
        <p:spPr/>
        <p:txBody>
          <a:bodyPr/>
          <a:lstStyle/>
          <a:p>
            <a:pPr>
              <a:spcAft>
                <a:spcPts val="600"/>
              </a:spcAft>
            </a:pPr>
            <a:fld id="{BF413B3B-BFB3-42E3-B409-FAAF558C2ACC}" type="slidenum">
              <a:rPr lang="en-UK" smtClean="0"/>
              <a:pPr>
                <a:spcAft>
                  <a:spcPts val="600"/>
                </a:spcAft>
              </a:pPr>
              <a:t>9</a:t>
            </a:fld>
            <a:endParaRPr lang="en-UK"/>
          </a:p>
        </p:txBody>
      </p:sp>
    </p:spTree>
    <p:extLst>
      <p:ext uri="{BB962C8B-B14F-4D97-AF65-F5344CB8AC3E}">
        <p14:creationId xmlns:p14="http://schemas.microsoft.com/office/powerpoint/2010/main" val="337205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theme/theme1.xml><?xml version="1.0" encoding="utf-8"?>
<a:theme xmlns:a="http://schemas.openxmlformats.org/drawingml/2006/main" name="Save the Children Theme">
  <a:themeElements>
    <a:clrScheme name="STC Colours">
      <a:dk1>
        <a:srgbClr val="000000"/>
      </a:dk1>
      <a:lt1>
        <a:srgbClr val="FFFFFF"/>
      </a:lt1>
      <a:dk2>
        <a:srgbClr val="A51414"/>
      </a:dk2>
      <a:lt2>
        <a:srgbClr val="F3F2EE"/>
      </a:lt2>
      <a:accent1>
        <a:srgbClr val="DA291C"/>
      </a:accent1>
      <a:accent2>
        <a:srgbClr val="D1CCBD"/>
      </a:accent2>
      <a:accent3>
        <a:srgbClr val="9A3324"/>
      </a:accent3>
      <a:accent4>
        <a:srgbClr val="FF6A39"/>
      </a:accent4>
      <a:accent5>
        <a:srgbClr val="F2A900"/>
      </a:accent5>
      <a:accent6>
        <a:srgbClr val="00B2A9"/>
      </a:accent6>
      <a:hlink>
        <a:srgbClr val="E1251B"/>
      </a:hlink>
      <a:folHlink>
        <a:srgbClr val="9A3324"/>
      </a:folHlink>
    </a:clrScheme>
    <a:fontScheme name="Save the Children fonts">
      <a:majorFont>
        <a:latin typeface="Oswald Medium"/>
        <a:ea typeface=""/>
        <a:cs typeface=""/>
      </a:majorFont>
      <a:minorFont>
        <a:latin typeface="Lato"/>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solidFill>
      </a:spPr>
      <a:bodyPr wrap="square" rtlCol="0">
        <a:spAutoFit/>
      </a:bodyPr>
      <a:lstStyle>
        <a:defPPr algn="l">
          <a:defRPr dirty="0" smtClean="0">
            <a:solidFill>
              <a:schemeClr val="bg1"/>
            </a:solidFill>
          </a:defRPr>
        </a:defPPr>
      </a:lstStyle>
    </a:txDef>
  </a:objectDefaults>
  <a:extraClrSchemeLst/>
  <a:custClrLst>
    <a:custClr name="Green">
      <a:srgbClr val="71CC98"/>
    </a:custClr>
    <a:custClr name="Pink">
      <a:srgbClr val="F8B5C4"/>
    </a:custClr>
    <a:custClr name="Purple">
      <a:srgbClr val="A57FB2"/>
    </a:custClr>
    <a:custClr name="Biscuit 25%">
      <a:srgbClr val="F3F2EE"/>
    </a:custClr>
    <a:custClr name="Light Grey">
      <a:srgbClr val="999999"/>
    </a:custClr>
    <a:custClr name="Dark Grey">
      <a:srgbClr val="4A4F53"/>
    </a:custClr>
  </a:custClrLst>
  <a:extLst>
    <a:ext uri="{05A4C25C-085E-4340-85A3-A5531E510DB2}">
      <thm15:themeFamily xmlns:thm15="http://schemas.microsoft.com/office/thememl/2012/main" name="Powerpointmall_SV_2023 (1).pptx" id="{B33447CA-2FF9-4951-BF04-56A363C7140D}" vid="{688067B6-F4CB-463E-9BD2-C0BA1FC9B2A5}"/>
    </a:ext>
  </a:extLst>
</a:theme>
</file>

<file path=ppt/theme/theme2.xml><?xml version="1.0" encoding="utf-8"?>
<a:theme xmlns:a="http://schemas.openxmlformats.org/drawingml/2006/main" name="Save the Children Theme">
  <a:themeElements>
    <a:clrScheme name="STC Colours">
      <a:dk1>
        <a:srgbClr val="000000"/>
      </a:dk1>
      <a:lt1>
        <a:srgbClr val="FFFFFF"/>
      </a:lt1>
      <a:dk2>
        <a:srgbClr val="A51414"/>
      </a:dk2>
      <a:lt2>
        <a:srgbClr val="F3F2EE"/>
      </a:lt2>
      <a:accent1>
        <a:srgbClr val="DA291C"/>
      </a:accent1>
      <a:accent2>
        <a:srgbClr val="D1CCBD"/>
      </a:accent2>
      <a:accent3>
        <a:srgbClr val="9A3324"/>
      </a:accent3>
      <a:accent4>
        <a:srgbClr val="FF6A39"/>
      </a:accent4>
      <a:accent5>
        <a:srgbClr val="F2A900"/>
      </a:accent5>
      <a:accent6>
        <a:srgbClr val="00B2A9"/>
      </a:accent6>
      <a:hlink>
        <a:srgbClr val="E1251B"/>
      </a:hlink>
      <a:folHlink>
        <a:srgbClr val="9A3324"/>
      </a:folHlink>
    </a:clrScheme>
    <a:fontScheme name="Save the Children fonts">
      <a:majorFont>
        <a:latin typeface="Oswald Medium"/>
        <a:ea typeface=""/>
        <a:cs typeface=""/>
      </a:majorFont>
      <a:minorFont>
        <a:latin typeface="Lato"/>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solidFill>
      </a:spPr>
      <a:bodyPr wrap="square" rtlCol="0">
        <a:spAutoFit/>
      </a:bodyPr>
      <a:lstStyle>
        <a:defPPr algn="l">
          <a:defRPr dirty="0" smtClean="0">
            <a:solidFill>
              <a:schemeClr val="bg1"/>
            </a:solidFill>
          </a:defRPr>
        </a:defPPr>
      </a:lstStyle>
    </a:txDef>
  </a:objectDefaults>
  <a:extraClrSchemeLst/>
  <a:custClrLst>
    <a:custClr name="Green">
      <a:srgbClr val="71CC98"/>
    </a:custClr>
    <a:custClr name="Pink">
      <a:srgbClr val="F8B5C4"/>
    </a:custClr>
    <a:custClr name="Purple">
      <a:srgbClr val="A57FB2"/>
    </a:custClr>
    <a:custClr name="Biscuit 25%">
      <a:srgbClr val="F3F2EE"/>
    </a:custClr>
    <a:custClr name="Light Grey">
      <a:srgbClr val="999999"/>
    </a:custClr>
    <a:custClr name="Dark Grey">
      <a:srgbClr val="4A4F53"/>
    </a:custClr>
  </a:custClrLst>
  <a:extLst>
    <a:ext uri="{05A4C25C-085E-4340-85A3-A5531E510DB2}">
      <thm15:themeFamily xmlns:thm15="http://schemas.microsoft.com/office/thememl/2012/main" name="SCUK 4.potx" id="{54C92407-FB20-455C-8653-A464E1A62228}" vid="{EE82997C-2C2B-4978-8C9F-A1B4E8F65C00}"/>
    </a:ext>
  </a:extLst>
</a:theme>
</file>

<file path=ppt/theme/theme3.xml><?xml version="1.0" encoding="utf-8"?>
<a:theme xmlns:a="http://schemas.openxmlformats.org/drawingml/2006/main" name="Save the Children Theme">
  <a:themeElements>
    <a:clrScheme name="STC Colours">
      <a:dk1>
        <a:srgbClr val="000000"/>
      </a:dk1>
      <a:lt1>
        <a:srgbClr val="FFFFFF"/>
      </a:lt1>
      <a:dk2>
        <a:srgbClr val="A51414"/>
      </a:dk2>
      <a:lt2>
        <a:srgbClr val="F3F2EE"/>
      </a:lt2>
      <a:accent1>
        <a:srgbClr val="DA291C"/>
      </a:accent1>
      <a:accent2>
        <a:srgbClr val="D1CCBD"/>
      </a:accent2>
      <a:accent3>
        <a:srgbClr val="9A3324"/>
      </a:accent3>
      <a:accent4>
        <a:srgbClr val="FF6A39"/>
      </a:accent4>
      <a:accent5>
        <a:srgbClr val="F2A900"/>
      </a:accent5>
      <a:accent6>
        <a:srgbClr val="00B2A9"/>
      </a:accent6>
      <a:hlink>
        <a:srgbClr val="E1251B"/>
      </a:hlink>
      <a:folHlink>
        <a:srgbClr val="9A3324"/>
      </a:folHlink>
    </a:clrScheme>
    <a:fontScheme name="Save the Children fonts">
      <a:majorFont>
        <a:latin typeface="Oswald Medium"/>
        <a:ea typeface=""/>
        <a:cs typeface=""/>
      </a:majorFont>
      <a:minorFont>
        <a:latin typeface="Lato"/>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solidFill>
      </a:spPr>
      <a:bodyPr wrap="square" rtlCol="0">
        <a:spAutoFit/>
      </a:bodyPr>
      <a:lstStyle>
        <a:defPPr algn="l">
          <a:defRPr dirty="0" smtClean="0">
            <a:solidFill>
              <a:schemeClr val="bg1"/>
            </a:solidFill>
          </a:defRPr>
        </a:defPPr>
      </a:lstStyle>
    </a:txDef>
  </a:objectDefaults>
  <a:extraClrSchemeLst/>
  <a:custClrLst>
    <a:custClr name="Green">
      <a:srgbClr val="71CC98"/>
    </a:custClr>
    <a:custClr name="Pink">
      <a:srgbClr val="F8B5C4"/>
    </a:custClr>
    <a:custClr name="Purple">
      <a:srgbClr val="A57FB2"/>
    </a:custClr>
    <a:custClr name="Biscuit 25%">
      <a:srgbClr val="F3F2EE"/>
    </a:custClr>
    <a:custClr name="Light Grey">
      <a:srgbClr val="999999"/>
    </a:custClr>
    <a:custClr name="Dark Grey">
      <a:srgbClr val="4A4F53"/>
    </a:custClr>
  </a:custClrLst>
  <a:extLst>
    <a:ext uri="{05A4C25C-085E-4340-85A3-A5531E510DB2}">
      <thm15:themeFamily xmlns:thm15="http://schemas.microsoft.com/office/thememl/2012/main" name="SCUK 4.potx" id="{54C92407-FB20-455C-8653-A464E1A62228}" vid="{EE82997C-2C2B-4978-8C9F-A1B4E8F65C0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1a25d56-6f3d-4cf9-8f75-af00573b6dbd">
      <Value>143</Value>
      <Value>12</Value>
    </TaxCatchAll>
    <oe7e8237376448b4af4198949de0dfe3 xmlns="b1a25d56-6f3d-4cf9-8f75-af00573b6dbd">
      <Terms xmlns="http://schemas.microsoft.com/office/infopath/2007/PartnerControls">
        <TermInfo xmlns="http://schemas.microsoft.com/office/infopath/2007/PartnerControls">
          <TermName xmlns="http://schemas.microsoft.com/office/infopath/2007/PartnerControls">Mallar</TermName>
          <TermId xmlns="http://schemas.microsoft.com/office/infopath/2007/PartnerControls">a504c005-2948-42bb-8c75-558869c92acb</TermId>
        </TermInfo>
      </Terms>
    </oe7e8237376448b4af4198949de0dfe3>
    <db028a2fbc7244c5a85184a5efa17af6 xmlns="b1a25d56-6f3d-4cf9-8f75-af00573b6dbd">
      <Terms xmlns="http://schemas.microsoft.com/office/infopath/2007/PartnerControls"/>
    </db028a2fbc7244c5a85184a5efa17af6>
    <j2351b834a64409da4ac57155d65a460 xmlns="b1a25d56-6f3d-4cf9-8f75-af00573b6dbd">
      <Terms xmlns="http://schemas.microsoft.com/office/infopath/2007/PartnerControls">
        <TermInfo xmlns="http://schemas.microsoft.com/office/infopath/2007/PartnerControls">
          <TermName xmlns="http://schemas.microsoft.com/office/infopath/2007/PartnerControls">Kommunikation och Insamling</TermName>
          <TermId xmlns="http://schemas.microsoft.com/office/infopath/2007/PartnerControls">023f9a7e-10da-44a3-9392-561a92d387a7</TermId>
        </TermInfo>
      </Terms>
    </j2351b834a64409da4ac57155d65a460>
    <i3d8ba90306245149dba62c7a83dc29e xmlns="b1a25d56-6f3d-4cf9-8f75-af00573b6dbd">
      <Terms xmlns="http://schemas.microsoft.com/office/infopath/2007/PartnerControls"/>
    </i3d8ba90306245149dba62c7a83dc29e>
    <Document_x0020_owner1 xmlns="b1a25d56-6f3d-4cf9-8f75-af00573b6dbd">
      <UserInfo>
        <DisplayName/>
        <AccountId/>
        <AccountType/>
      </UserInfo>
    </Document_x0020_owner1>
  </documentManagement>
</p:properties>
</file>

<file path=customXml/item2.xml><?xml version="1.0" encoding="utf-8"?>
<?mso-contentType ?>
<SharedContentType xmlns="Microsoft.SharePoint.Taxonomy.ContentTypeSync" SourceId="b23ec234-cbf3-4cc2-a0ae-2bfafc310c72" ContentTypeId="0x0101003D6C73BB38D93149870CDC6EBA8F17DD01" PreviousValue="false" LastSyncTimeStamp="2023-04-26T13:37:44.54Z"/>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Official Document" ma:contentTypeID="0x0101003D6C73BB38D93149870CDC6EBA8F17DD0100ACFC6EC96228324C8A794917E69D58EA" ma:contentTypeVersion="4" ma:contentTypeDescription="Acts as the default content type on all sharepoint sites within the Swedish organization " ma:contentTypeScope="" ma:versionID="ae18495909cd5b6df491abb92c3ce04e">
  <xsd:schema xmlns:xsd="http://www.w3.org/2001/XMLSchema" xmlns:xs="http://www.w3.org/2001/XMLSchema" xmlns:p="http://schemas.microsoft.com/office/2006/metadata/properties" xmlns:ns2="b1a25d56-6f3d-4cf9-8f75-af00573b6dbd" targetNamespace="http://schemas.microsoft.com/office/2006/metadata/properties" ma:root="true" ma:fieldsID="5718a85cc9b0ab32daea9bfb73b50e99" ns2:_="">
    <xsd:import namespace="b1a25d56-6f3d-4cf9-8f75-af00573b6dbd"/>
    <xsd:element name="properties">
      <xsd:complexType>
        <xsd:sequence>
          <xsd:element name="documentManagement">
            <xsd:complexType>
              <xsd:all>
                <xsd:element ref="ns2:oe7e8237376448b4af4198949de0dfe3" minOccurs="0"/>
                <xsd:element ref="ns2:TaxCatchAll" minOccurs="0"/>
                <xsd:element ref="ns2:TaxCatchAllLabel" minOccurs="0"/>
                <xsd:element ref="ns2:j2351b834a64409da4ac57155d65a460" minOccurs="0"/>
                <xsd:element ref="ns2:db028a2fbc7244c5a85184a5efa17af6" minOccurs="0"/>
                <xsd:element ref="ns2:Document_x0020_owner1"/>
                <xsd:element ref="ns2:i3d8ba90306245149dba62c7a83dc29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25d56-6f3d-4cf9-8f75-af00573b6dbd" elementFormDefault="qualified">
    <xsd:import namespace="http://schemas.microsoft.com/office/2006/documentManagement/types"/>
    <xsd:import namespace="http://schemas.microsoft.com/office/infopath/2007/PartnerControls"/>
    <xsd:element name="oe7e8237376448b4af4198949de0dfe3" ma:index="7" ma:taxonomy="true" ma:internalName="oe7e8237376448b4af4198949de0dfe3" ma:taxonomyFieldName="Document_x0020_type" ma:displayName="Document type" ma:default="" ma:fieldId="{8e7e8237-3764-48b4-af41-98949de0dfe3}" ma:sspId="b23ec234-cbf3-4cc2-a0ae-2bfafc310c72" ma:termSetId="c094f469-fd93-4906-bc43-4d6ba822429d" ma:anchorId="00000000-0000-0000-0000-000000000000" ma:open="false" ma:isKeyword="false">
      <xsd:complexType>
        <xsd:sequence>
          <xsd:element ref="pc:Terms" minOccurs="0" maxOccurs="1"/>
        </xsd:sequence>
      </xsd:complexType>
    </xsd:element>
    <xsd:element name="TaxCatchAll" ma:index="8" nillable="true" ma:displayName="Taxonomy Catch All Column" ma:hidden="true" ma:list="{f4108233-d372-409b-9236-399fe389b0a2}" ma:internalName="TaxCatchAll" ma:showField="CatchAllData" ma:web="0b342f20-b4b6-4d39-933c-8add63253cea">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f4108233-d372-409b-9236-399fe389b0a2}" ma:internalName="TaxCatchAllLabel" ma:readOnly="true" ma:showField="CatchAllDataLabel" ma:web="0b342f20-b4b6-4d39-933c-8add63253cea">
      <xsd:complexType>
        <xsd:complexContent>
          <xsd:extension base="dms:MultiChoiceLookup">
            <xsd:sequence>
              <xsd:element name="Value" type="dms:Lookup" maxOccurs="unbounded" minOccurs="0" nillable="true"/>
            </xsd:sequence>
          </xsd:extension>
        </xsd:complexContent>
      </xsd:complexType>
    </xsd:element>
    <xsd:element name="j2351b834a64409da4ac57155d65a460" ma:index="12" ma:taxonomy="true" ma:internalName="j2351b834a64409da4ac57155d65a460" ma:taxonomyFieldName="SC_x0020_Sweden_x0020_Department" ma:displayName="SC Sweden Department" ma:default="" ma:fieldId="{32351b83-4a64-409d-a4ac-57155d65a460}" ma:taxonomyMulti="true" ma:sspId="b23ec234-cbf3-4cc2-a0ae-2bfafc310c72" ma:termSetId="b7d48c98-e67c-4447-9543-c5b8a08f28eb" ma:anchorId="00000000-0000-0000-0000-000000000000" ma:open="false" ma:isKeyword="false">
      <xsd:complexType>
        <xsd:sequence>
          <xsd:element ref="pc:Terms" minOccurs="0" maxOccurs="1"/>
        </xsd:sequence>
      </xsd:complexType>
    </xsd:element>
    <xsd:element name="db028a2fbc7244c5a85184a5efa17af6" ma:index="14" nillable="true" ma:taxonomy="true" ma:internalName="db028a2fbc7244c5a85184a5efa17af6" ma:taxonomyFieldName="SC_x0020_Sweden_x0020_Location" ma:displayName="SC Sweden Location" ma:default="" ma:fieldId="{db028a2f-bc72-44c5-a851-84a5efa17af6}" ma:taxonomyMulti="true" ma:sspId="b23ec234-cbf3-4cc2-a0ae-2bfafc310c72" ma:termSetId="02773def-fa13-4e48-837d-69cbfe233fcd" ma:anchorId="00000000-0000-0000-0000-000000000000" ma:open="false" ma:isKeyword="false">
      <xsd:complexType>
        <xsd:sequence>
          <xsd:element ref="pc:Terms" minOccurs="0" maxOccurs="1"/>
        </xsd:sequence>
      </xsd:complexType>
    </xsd:element>
    <xsd:element name="Document_x0020_owner1" ma:index="16" ma:displayName="Document owner" ma:description="Field to indicate ownership of material." ma:list="UserInfo" ma:internalName="Document_x0020_owner1">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i3d8ba90306245149dba62c7a83dc29e" ma:index="17" nillable="true" ma:taxonomy="true" ma:internalName="i3d8ba90306245149dba62c7a83dc29e" ma:taxonomyFieldName="SC_x0020_Sweden_x0020_Topic" ma:displayName="SC Sweden Topic" ma:default="" ma:fieldId="{23d8ba90-3062-4514-9dba-62c7a83dc29e}" ma:taxonomyMulti="true" ma:sspId="b23ec234-cbf3-4cc2-a0ae-2bfafc310c72" ma:termSetId="6b3b590f-c4e8-4023-a802-2e6d4774eab6"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100087-3BD2-44B1-A0B4-40D3B21AFA4C}">
  <ds:schemaRefs>
    <ds:schemaRef ds:uri="http://www.w3.org/XML/1998/namespace"/>
    <ds:schemaRef ds:uri="http://purl.org/dc/dcmityp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b1a25d56-6f3d-4cf9-8f75-af00573b6dbd"/>
    <ds:schemaRef ds:uri="http://schemas.microsoft.com/office/2006/metadata/properties"/>
  </ds:schemaRefs>
</ds:datastoreItem>
</file>

<file path=customXml/itemProps2.xml><?xml version="1.0" encoding="utf-8"?>
<ds:datastoreItem xmlns:ds="http://schemas.openxmlformats.org/officeDocument/2006/customXml" ds:itemID="{2151EE6A-0B73-4D6F-9288-3043DED7BE61}">
  <ds:schemaRefs>
    <ds:schemaRef ds:uri="Microsoft.SharePoint.Taxonomy.ContentTypeSync"/>
  </ds:schemaRefs>
</ds:datastoreItem>
</file>

<file path=customXml/itemProps3.xml><?xml version="1.0" encoding="utf-8"?>
<ds:datastoreItem xmlns:ds="http://schemas.openxmlformats.org/officeDocument/2006/customXml" ds:itemID="{C444437D-3756-439E-B7E6-CB1503410090}">
  <ds:schemaRefs>
    <ds:schemaRef ds:uri="http://schemas.microsoft.com/sharepoint/v3/contenttype/forms"/>
  </ds:schemaRefs>
</ds:datastoreItem>
</file>

<file path=customXml/itemProps4.xml><?xml version="1.0" encoding="utf-8"?>
<ds:datastoreItem xmlns:ds="http://schemas.openxmlformats.org/officeDocument/2006/customXml" ds:itemID="{DAA6A024-DD07-4128-A603-C9652D2716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a25d56-6f3d-4cf9-8f75-af00573b6d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Powerpointmall_SV_2024</Template>
  <TotalTime>1340</TotalTime>
  <Words>927</Words>
  <Application>Microsoft Office PowerPoint</Application>
  <PresentationFormat>Bredbild</PresentationFormat>
  <Paragraphs>131</Paragraphs>
  <Slides>13</Slides>
  <Notes>6</Notes>
  <HiddenSlides>0</HiddenSlides>
  <MMClips>1</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Gill Sans Infant Std</vt:lpstr>
      <vt:lpstr>Lato</vt:lpstr>
      <vt:lpstr>Oswald Medium</vt:lpstr>
      <vt:lpstr>Save the Children Theme</vt:lpstr>
      <vt:lpstr>PowerPoint-presentation</vt:lpstr>
      <vt:lpstr>Agenda</vt:lpstr>
      <vt:lpstr>Artikel 31 i Barnkonventionen</vt:lpstr>
      <vt:lpstr>Allmänna kommentaren till artikel 31</vt:lpstr>
      <vt:lpstr>Rekommendationer från FN:s barnrättskommitté inom fritid</vt:lpstr>
      <vt:lpstr>Vad kan vi göra för att fler barn ska få tillgång till en meningsfull fritid?</vt:lpstr>
      <vt:lpstr>PowerPoint-presentation</vt:lpstr>
      <vt:lpstr>Vad gör vi bra idag?</vt:lpstr>
      <vt:lpstr>PowerPoint-presentation</vt:lpstr>
      <vt:lpstr>Diskutera!</vt:lpstr>
      <vt:lpstr>Våra första steg</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Ahlenius, Rebecca</dc:creator>
  <cp:lastModifiedBy>Elevant, Alexandra</cp:lastModifiedBy>
  <cp:revision>6</cp:revision>
  <dcterms:created xsi:type="dcterms:W3CDTF">2025-04-03T10:04:38Z</dcterms:created>
  <dcterms:modified xsi:type="dcterms:W3CDTF">2025-11-24T09:07:49Z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0x0101003D6C73BB38D93149870CDC6EBA8F17DD0100ACFC6EC96228324C8A794917E69D58EA</vt:lpwstr>
  </property>
  <property fmtid="{D5CDD505-2E9C-101B-9397-08002B2CF9AE}" pid="3" name="SC Sweden Topic">
    <vt:lpwstr/>
  </property>
  <property fmtid="{D5CDD505-2E9C-101B-9397-08002B2CF9AE}" pid="4" name="MediaServiceImageTags">
    <vt:lpwstr/>
  </property>
  <property fmtid="{D5CDD505-2E9C-101B-9397-08002B2CF9AE}" pid="5" name="SC Sweden Location">
    <vt:lpwstr/>
  </property>
  <property fmtid="{D5CDD505-2E9C-101B-9397-08002B2CF9AE}" pid="6" name="SC Sweden Department">
    <vt:lpwstr>143;#Kommunikation och Insamling|023f9a7e-10da-44a3-9392-561a92d387a7</vt:lpwstr>
  </property>
  <property fmtid="{D5CDD505-2E9C-101B-9397-08002B2CF9AE}" pid="7" name="lcf76f155ced4ddcb4097134ff3c332f">
    <vt:lpwstr/>
  </property>
  <property fmtid="{D5CDD505-2E9C-101B-9397-08002B2CF9AE}" pid="8" name="SharedWithUsers">
    <vt:lpwstr>469;#Grenstedt, Elisabet</vt:lpwstr>
  </property>
  <property fmtid="{D5CDD505-2E9C-101B-9397-08002B2CF9AE}" pid="9" name="SC_x0020_Sweden_x0020_Department">
    <vt:lpwstr>143;#Kommunikation och Insamling|023f9a7e-10da-44a3-9392-561a92d387a7</vt:lpwstr>
  </property>
  <property fmtid="{D5CDD505-2E9C-101B-9397-08002B2CF9AE}" pid="10" name="SC_x0020_Sweden_x0020_Topic">
    <vt:lpwstr/>
  </property>
  <property fmtid="{D5CDD505-2E9C-101B-9397-08002B2CF9AE}" pid="11" name="SC_x0020_Sweden_x0020_Location">
    <vt:lpwstr/>
  </property>
  <property fmtid="{D5CDD505-2E9C-101B-9397-08002B2CF9AE}" pid="12" name="Document type">
    <vt:lpwstr>12;#Mallar|a504c005-2948-42bb-8c75-558869c92acb</vt:lpwstr>
  </property>
  <property fmtid="{D5CDD505-2E9C-101B-9397-08002B2CF9AE}" pid="13" name="Document_x0020_type">
    <vt:lpwstr>12;#Mallar|a504c005-2948-42bb-8c75-558869c92acb</vt:lpwstr>
  </property>
</Properties>
</file>