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 id="2147483692" r:id="rId6"/>
  </p:sldMasterIdLst>
  <p:notesMasterIdLst>
    <p:notesMasterId r:id="rId36"/>
  </p:notesMasterIdLst>
  <p:handoutMasterIdLst>
    <p:handoutMasterId r:id="rId37"/>
  </p:handoutMasterIdLst>
  <p:sldIdLst>
    <p:sldId id="373" r:id="rId7"/>
    <p:sldId id="374" r:id="rId8"/>
    <p:sldId id="516" r:id="rId9"/>
    <p:sldId id="290" r:id="rId10"/>
    <p:sldId id="503" r:id="rId11"/>
    <p:sldId id="265" r:id="rId12"/>
    <p:sldId id="525" r:id="rId13"/>
    <p:sldId id="458" r:id="rId14"/>
    <p:sldId id="501" r:id="rId15"/>
    <p:sldId id="277" r:id="rId16"/>
    <p:sldId id="540" r:id="rId17"/>
    <p:sldId id="534" r:id="rId18"/>
    <p:sldId id="461" r:id="rId19"/>
    <p:sldId id="479" r:id="rId20"/>
    <p:sldId id="481" r:id="rId21"/>
    <p:sldId id="285" r:id="rId22"/>
    <p:sldId id="474" r:id="rId23"/>
    <p:sldId id="545" r:id="rId24"/>
    <p:sldId id="532" r:id="rId25"/>
    <p:sldId id="476" r:id="rId26"/>
    <p:sldId id="537" r:id="rId27"/>
    <p:sldId id="547" r:id="rId28"/>
    <p:sldId id="448" r:id="rId29"/>
    <p:sldId id="546" r:id="rId30"/>
    <p:sldId id="453" r:id="rId31"/>
    <p:sldId id="548" r:id="rId32"/>
    <p:sldId id="300" r:id="rId33"/>
    <p:sldId id="302" r:id="rId34"/>
    <p:sldId id="524" r:id="rId3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417914-C3DE-3C5E-0729-9F0A5F6C8708}" name="Peña, Cristian" initials="PC" userId="S::cristian.pena@rb.se::9583d290-675f-4dc2-b2aa-17db94c1d1f3" providerId="AD"/>
  <p188:author id="{0040225B-4DC2-E850-69CB-1A0CB2D93475}" name="Walheim, Stina" initials="SW" userId="S::Stina.Walheim@rb.se::8ad75eb8-6f10-4090-a39b-c07a32034e92" providerId="AD"/>
  <p188:author id="{BDCF9BF9-E5A6-E97D-51AC-4D48C1E8FD72}" name="Ahlenius, Rebecca" initials="AR" userId="S::rebecca.ahlenius@rb.se::68cb7702-d10f-4486-a121-8b869481bea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DEB422-A7BD-3584-41AD-A76B6E9C77FE}" v="190" dt="2025-02-17T09:28:51.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DFE961-6B8C-4587-8B1D-F1EF1BDC138B}" type="datetimeFigureOut">
              <a:rPr lang="sv-SE" smtClean="0"/>
              <a:t>2025-03-28</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9569C4-E3B9-42EB-AE63-DC7C620F7E68}" type="slidenum">
              <a:rPr lang="sv-SE" smtClean="0"/>
              <a:t>‹#›</a:t>
            </a:fld>
            <a:endParaRPr lang="sv-SE"/>
          </a:p>
        </p:txBody>
      </p:sp>
    </p:spTree>
    <p:extLst>
      <p:ext uri="{BB962C8B-B14F-4D97-AF65-F5344CB8AC3E}">
        <p14:creationId xmlns:p14="http://schemas.microsoft.com/office/powerpoint/2010/main" val="308450329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4:03:25.645"/>
    </inkml:context>
    <inkml:brush xml:id="br0">
      <inkml:brushProperty name="width" value="0.05" units="cm"/>
      <inkml:brushProperty name="height" value="0.05" units="cm"/>
      <inkml:brushProperty name="color" value="#E71224"/>
    </inkml:brush>
  </inkml:definitions>
  <inkml:trace contextRef="#ctx0" brushRef="#br0">45 0 24575,'0'24'0,"0"-1"0,-2 0 0,-1 0 0,-8 34 0,2-18 0,2-1 0,1 2 0,0 39 0,6 122 0,2-100 0,-1 889-1365,-1-953-5461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5:59.718"/>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132 1,'0'1240,"3"-1190,15 90,1 2,-11-7,-12 146,0-243,-13 53,9-55,-6 59,9-47,-3 0,-17 60,-3 15,4-8,10-54,3 0,-6 105,19 216,-2-345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02.226"/>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1 3484,'0'-2260,"2"2200,18-91,1-25,-18-278,-6 235,4 92,-1 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04.378"/>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47 1,'-1'10,"0"1,-1-1,0 1,-1-1,-6 16,-7 28,8 6,4 1,3 92,2-79,2-20,17 92,2 32,-19 375,-5-279,2 1512,-2-1748,-2-1,-12 56,4-27,6-29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07.573"/>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47 3517,'0'-1206,"-2"1171,-1 1,-10-44,-3-21,4-467,14 359,-2-1040,0 1202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11.338"/>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131 3628,'-6'-8,"1"1,-1-1,2 0,-1 0,1-1,0 1,1-1,0 0,0 0,-2-13,4 15,-24-101,-19-200,31-120,15-100,-2 333,2 155,12-68,-4 38,25-138,-10 62,-8 55,7-54,-3-14,1-4,-17-308,-7 261,2 194,-1 1,-1 0,0 0,-1 0,-6-19,-1 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13.590"/>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1 0,'0'8,"1"0,0 0,0 0,1 0,0 0,0 0,1-1,4 8,5 8,17 26,-17-31,0 2,13 30,5 39,-3 2,-4 0,12 104,28 240,-50-307,-8 229,-8-198,3 81,2-213,1-1,2 0,0 0,1 0,12 28,10 42,-19-49,-2 0,1 63,-10 97,-1-79,3 451,0-533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16.632"/>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3 0,'-1'79,"0"-2,3-1,15 107,12 2,25 115,-2-70,-42-168,4 110,-15-95,0-39,1 0,2 0,12 68,-4-58,-3 0,3 65,-10 97,-1-114,0 709,1-759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19.193"/>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0 0,'3'4,"0"0,-1 0,1 0,-1 0,0 0,-1 0,1 1,-1-1,0 0,1 8,3 6,14 61,-4 1,-2 0,-5 1,-2 111,-6-140,2 1,11 74,31 157,-32-203,3 116,-16 84,-1-118,2 1723,0-1850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21.198"/>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1 0,'0'549,"4"-479,3 0,16 71,-22-134,18 83,7 39,41 199,-40-189,-10-49,-6-33,-3 0,1 74,-7-113,1 1,0-1,1 0,1 0,1-1,10 23,-7-18,0 1,9 47,-9 12,-4 1,-7 100,-1-72,3-41,1-3,-3 0,-15 92,5-88,4 0,0 76,8-109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23.403"/>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1 1,'0'669,"1"-621,3-1,11 55,28 92,-27-130,14 52,19 92,-27-105,-10-54,9 78,0 40,-9-94,2 89,-14 203,-2-153,4-174,2 0,11 50,4 33,-13 118,-6-201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4:03:38.262"/>
    </inkml:context>
    <inkml:brush xml:id="br0">
      <inkml:brushProperty name="width" value="0.05" units="cm"/>
      <inkml:brushProperty name="height" value="0.05" units="cm"/>
      <inkml:brushProperty name="color" value="#E71224"/>
    </inkml:brush>
  </inkml:definitions>
  <inkml:trace contextRef="#ctx0" brushRef="#br0">213 0 24575,'5'4'0,"0"0"0,1 0 0,0 0 0,0-1 0,0 0 0,10 3 0,11 6 0,21 11 0,84 26 0,-90-35 0,0 1 0,-1 3 0,39 22 0,-50-24 0,0-1 0,59 21 0,-75-31 0,-1 1 0,0 1 0,0 0 0,22 17 0,45 43 0,-44-35 0,18 19 0,-40-37 0,1 1 0,0-2 0,1 0 0,0 0 0,1-2 0,29 16 0,25-2 0,-43-16 0,-2 1 0,47 24 0,-61-26 0,0 2 0,0-1 0,-1 2 0,0-1 0,12 17 0,-7-9 0,24 22 0,-22-26 0,1 0 0,1-1 0,34 17 0,70 24 0,-18-9 0,3 18 0,-92-52 0,-17-11 0,0 0 0,0 0 0,0 0 0,0 1 0,1-1 0,-1 0 0,0 0 0,0 0 0,0 0 0,0 1 0,0-1 0,0 0 0,0 0 0,0 0 0,-1 1 0,1-1 0,0 0 0,0 0 0,0 0 0,0 0 0,0 1 0,0-1 0,0 0 0,0 0 0,0 0 0,0 0 0,-1 1 0,1-1 0,0 0 0,0 0 0,0 0 0,0 0 0,0 0 0,-1 0 0,1 0 0,0 0 0,0 1 0,0-1 0,0 0 0,-1 0 0,1 0 0,0 0 0,0 0 0,0 0 0,-1 0 0,-34 4 0,-197-6 0,77 0 0,121 0 0,1-1 0,-1-3 0,1 0 0,-58-20 0,4 1 0,51 18 0,-1 2 0,0 2 0,-59 1 0,49 2 0,-69-9 0,13-7 0,-153-5 0,188 21 0,8 1 0,0-2 0,-83-14 0,-45-11-1365,150 24-5461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25.578"/>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263 3220,'-3'-69,"-4"0,-21-94,2 17,4-130,22-2,1 148,-4 80,-16-96,9 90,-3-72,12 100,-2 0,0 0,-2 1,-1 0,-1 0,-17-43,-30-67,47 114,1-1,0 0,2 0,-2-41,6-104,2 90,0-414,0 453,2 0,10-49,5-35,-14 24,-4 57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27.801"/>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0 3220,'0'-3177,"0"3135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30.521"/>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47 3113,'0'-7,"-1"0,0 1,0-1,-5-12,-2-13,-6-66,-2-128,17-108,1 150,16-298,9-197,-28-307,1 940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33.153"/>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17 3297,'1'-24,"2"-1,1 1,1 0,1 1,13-34,9-37,-19 44,-1-1,1-69,-10-103,-2 107,1-1211,3 726,-2 575,-2 1,-1-1,-8-30,4 23,-3-37,8 39,1-4,-3 0,-9-39,7 43,3 15,0 0,-9-23,0 15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36.827"/>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0 0,'0'3318,"0"-3282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48.434"/>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91 0,'-2'32,"-1"-1,-13 55,-3 29,13 321,8-258,-2 579,2-705,17 89,-1-5,-11 287,-9-250,3-69,1-24,-13 128,-22 54,12-166,13-64,-7 57,10 185,6-197,-1-34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51.941"/>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47 1,'-1'15,"-1"1,0 0,-1 0,-7 18,-6 36,6 43,8 180,4-163,-4 86,5 188,18-204,-3-46,3 16,3 42,-24-38,2 44,1-194,2-1,1 1,0-1,12 26,12 46,-21-49,-2 1,0 62,-9 97,-1-77,3 400,0-483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54.911"/>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0 0,'1'21,"2"0,0 0,10 36,-6-30,6 43,-6 331,-10-232,3 725,2-851,2 1,11 46,4 31,2-4,-13-79,6 49,-9 315,-8-225,3 598,0-737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4:03:25.645"/>
    </inkml:context>
    <inkml:brush xml:id="br0">
      <inkml:brushProperty name="width" value="0.05" units="cm"/>
      <inkml:brushProperty name="height" value="0.05" units="cm"/>
      <inkml:brushProperty name="color" value="#E71224"/>
    </inkml:brush>
  </inkml:definitions>
  <inkml:trace contextRef="#ctx0" brushRef="#br0">45 0 24575,'0'24'0,"0"-1"0,-2 0 0,-1 0 0,-8 34 0,2-18 0,2-1 0,1 2 0,0 39 0,6 122 0,2-100 0,-1 889-1365,-1-953-5461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4:03:38.262"/>
    </inkml:context>
    <inkml:brush xml:id="br0">
      <inkml:brushProperty name="width" value="0.05" units="cm"/>
      <inkml:brushProperty name="height" value="0.05" units="cm"/>
      <inkml:brushProperty name="color" value="#E71224"/>
    </inkml:brush>
  </inkml:definitions>
  <inkml:trace contextRef="#ctx0" brushRef="#br0">213 0 24575,'5'4'0,"0"0"0,1 0 0,0 0 0,0-1 0,0 0 0,10 3 0,11 6 0,21 11 0,84 26 0,-90-35 0,0 1 0,-1 3 0,39 22 0,-50-24 0,0-1 0,59 21 0,-75-31 0,-1 1 0,0 1 0,0 0 0,22 17 0,45 43 0,-44-35 0,18 19 0,-40-37 0,1 1 0,0-2 0,1 0 0,0 0 0,1-2 0,29 16 0,25-2 0,-43-16 0,-2 1 0,47 24 0,-61-26 0,0 2 0,0-1 0,-1 2 0,0-1 0,12 17 0,-7-9 0,24 22 0,-22-26 0,1 0 0,1-1 0,34 17 0,70 24 0,-18-9 0,3 18 0,-92-52 0,-17-11 0,0 0 0,0 0 0,0 0 0,0 1 0,1-1 0,-1 0 0,0 0 0,0 0 0,0 0 0,0 1 0,0-1 0,0 0 0,0 0 0,0 0 0,-1 1 0,1-1 0,0 0 0,0 0 0,0 0 0,0 0 0,0 1 0,0-1 0,0 0 0,0 0 0,0 0 0,0 0 0,-1 1 0,1-1 0,0 0 0,0 0 0,0 0 0,0 0 0,0 0 0,-1 0 0,1 0 0,0 0 0,0 1 0,0-1 0,0 0 0,-1 0 0,1 0 0,0 0 0,0 0 0,0 0 0,-1 0 0,-34 4 0,-197-6 0,77 0 0,121 0 0,1-1 0,-1-3 0,1 0 0,-58-20 0,4 1 0,51 18 0,-1 2 0,0 2 0,-59 1 0,49 2 0,-69-9 0,13-7 0,-153-5 0,188 21 0,8 1 0,0-2 0,-83-14 0,-45-11-1365,150 24-5461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4:03:43.278"/>
    </inkml:context>
    <inkml:brush xml:id="br0">
      <inkml:brushProperty name="width" value="0.05" units="cm"/>
      <inkml:brushProperty name="height" value="0.05" units="cm"/>
      <inkml:brushProperty name="color" value="#E71224"/>
    </inkml:brush>
  </inkml:definitions>
  <inkml:trace contextRef="#ctx0" brushRef="#br0">210 84 24575,'0'-7'0,"-7"-3"0,-10 1 0,-10 2 0,1-6 0,-4 0 0,-3 2 0,-4 3 0,5 2-8191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4:03:43.278"/>
    </inkml:context>
    <inkml:brush xml:id="br0">
      <inkml:brushProperty name="width" value="0.05" units="cm"/>
      <inkml:brushProperty name="height" value="0.05" units="cm"/>
      <inkml:brushProperty name="color" value="#E71224"/>
    </inkml:brush>
  </inkml:definitions>
  <inkml:trace contextRef="#ctx0" brushRef="#br0">210 84 24575,'0'-7'0,"-7"-3"0,-10 1 0,-10 2 0,1-6 0,-4 0 0,-3 2 0,-4 3 0,5 2-8191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5:44.822"/>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47 0,'0'514,"-3"-441,-15 83,-1 16,13 423,8-334,-2 1631,0-1855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5:48.351"/>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129 0,'-4'5,"1"0,0 0,0 0,0 0,0 1,1-1,-4 12,0-1,-6 21,1 1,1 0,3 0,-6 77,11 163,4-164,-1 401,-4-463,-15 89,-2 16,17 262,5-216,-2 1111,0-1274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5:51.157"/>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263 0,'-2'0,"0"1,1-1,-1 1,1-1,-1 1,1 0,0-1,-1 1,1 0,0 0,0 0,-1 0,1 0,0 0,0 0,0 1,0-1,0 0,0 1,1-1,-1 0,0 1,1-1,-1 1,1-1,-1 4,-9 45,10-45,-7 90,7 127,2-102,0 9,-5 198,-39-22,9-103,21-128,-27 86,23-100,-7 32,-18 140,34-156,3 0,7 79,0-131,0 0,2 0,1 0,1 0,1-1,1 0,1-1,16 27,-10-18,-1 0,-2 2,-1 0,-2 0,-1 1,7 48,-8 10,-7 173,-4-125,3 55,0-156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5:53.601"/>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0 1,'0'834,"4"-763,13 85,3 31,-17 355,-5-282,2 1437,0-1659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5:55.604"/>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43 0,'15'173,"-4"-72,-2 8,18 179,-1 338,-26 87,-3-656,-13 77,0-11,6 33,-9 87,5-111,-14 108,13-96,6 236,9-347,0 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5:57.658"/>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173 0,'0'1588,"-20"-1281,6-149,-9 70,-3 45,3-27,-3 70,26-270,-2 0,-11 61,2-39,-3 101,14 69,1-134,-1-58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5:59.718"/>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132 1,'0'1240,"3"-1190,15 90,1 2,-11-7,-12 146,0-243,-13 53,9-55,-6 59,9-47,-3 0,-17 60,-3 15,4-8,10-54,3 0,-6 105,19 216,-2-345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02.226"/>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1 3484,'0'-2260,"2"2200,18-91,1-25,-18-278,-6 235,4 92,-1 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04.378"/>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47 1,'-1'10,"0"1,-1-1,0 1,-1-1,-6 16,-7 28,8 6,4 1,3 92,2-79,2-20,17 92,2 32,-19 375,-5-279,2 1512,-2-1748,-2-1,-12 56,4-27,6-29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5:44.822"/>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47 0,'0'514,"-3"-441,-15 83,-1 16,13 423,8-334,-2 1631,0-1855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07.573"/>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47 3517,'0'-1206,"-2"1171,-1 1,-10-44,-3-21,4-467,14 359,-2-1040,0 1202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11.338"/>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131 3628,'-6'-8,"1"1,-1-1,2 0,-1 0,1-1,0 1,1-1,0 0,0 0,-2-13,4 15,-24-101,-19-200,31-120,15-100,-2 333,2 155,12-68,-4 38,25-138,-10 62,-8 55,7-54,-3-14,1-4,-17-308,-7 261,2 194,-1 1,-1 0,0 0,-1 0,-6-19,-1 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13.590"/>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1 0,'0'8,"1"0,0 0,0 0,1 0,0 0,0 0,1-1,4 8,5 8,17 26,-17-31,0 2,13 30,5 39,-3 2,-4 0,12 104,28 240,-50-307,-8 229,-8-198,3 81,2-213,1-1,2 0,0 0,1 0,12 28,10 42,-19-49,-2 0,1 63,-10 97,-1-79,3 451,0-533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16.632"/>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3 0,'-1'79,"0"-2,3-1,15 107,12 2,25 115,-2-70,-42-168,4 110,-15-95,0-39,1 0,2 0,12 68,-4-58,-3 0,3 65,-10 97,-1-114,0 709,1-759</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19.193"/>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0 0,'3'4,"0"0,-1 0,1 0,-1 0,0 0,-1 0,1 1,-1-1,0 0,1 8,3 6,14 61,-4 1,-2 0,-5 1,-2 111,-6-140,2 1,11 74,31 157,-32-203,3 116,-16 84,-1-118,2 1723,0-1850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21.198"/>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1 0,'0'549,"4"-479,3 0,16 71,-22-134,18 83,7 39,41 199,-40-189,-10-49,-6-33,-3 0,1 74,-7-113,1 1,0-1,1 0,1 0,1-1,10 23,-7-18,0 1,9 47,-9 12,-4 1,-7 100,-1-72,3-41,1-3,-3 0,-15 92,5-88,4 0,0 76,8-109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23.403"/>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1 1,'0'669,"1"-621,3-1,11 55,28 92,-27-130,14 52,19 92,-27-105,-10-54,9 78,0 40,-9-94,2 89,-14 203,-2-153,4-174,2 0,11 50,4 33,-13 118,-6-201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25.578"/>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263 3220,'-3'-69,"-4"0,-21-94,2 17,4-130,22-2,1 148,-4 80,-16-96,9 90,-3-72,12 100,-2 0,0 0,-2 1,-1 0,-1 0,-17-43,-30-67,47 114,1-1,0 0,2 0,-2-41,6-104,2 90,0-414,0 453,2 0,10-49,5-35,-14 24,-4 57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27.801"/>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0 3220,'0'-3177,"0"3135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30.521"/>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47 3113,'0'-7,"-1"0,0 1,0-1,-5-12,-2-13,-6-66,-2-128,17-108,1 150,16-298,9-197,-28-307,1 940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5:48.351"/>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129 0,'-4'5,"1"0,0 0,0 0,0 0,0 1,1-1,-4 12,0-1,-6 21,1 1,1 0,3 0,-6 77,11 163,4-164,-1 401,-4-463,-15 89,-2 16,17 262,5-216,-2 1111,0-1274</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33.153"/>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17 3297,'1'-24,"2"-1,1 1,1 0,1 1,13-34,9-37,-19 44,-1-1,1-69,-10-103,-2 107,1-1211,3 726,-2 575,-2 1,-1-1,-8-30,4 23,-3-37,8 39,1-4,-3 0,-9-39,7 43,3 15,0 0,-9-23,0 15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36.827"/>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0 0,'0'3318,"0"-3282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48.434"/>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91 0,'-2'32,"-1"-1,-13 55,-3 29,13 321,8-258,-2 579,2-705,17 89,-1-5,-11 287,-9-250,3-69,1-24,-13 128,-22 54,12-166,13-64,-7 57,10 185,6-197,-1-34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51.941"/>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47 1,'-1'15,"-1"1,0 0,-1 0,-7 18,-6 36,6 43,8 180,4-163,-4 86,5 188,18-204,-3-46,3 16,3 42,-24-38,2 44,1-194,2-1,1 1,0-1,12 26,12 46,-21-49,-2 1,0 62,-9 97,-1-77,3 400,0-483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6:54.911"/>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0 0,'1'21,"2"0,0 0,10 36,-6-30,6 43,-6 331,-10-232,3 725,2-851,2 1,11 46,4 31,2-4,-13-79,6 49,-9 315,-8-225,3 598,0-737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4:23:34.514"/>
    </inkml:context>
    <inkml:brush xml:id="br0">
      <inkml:brushProperty name="width" value="0.05" units="cm"/>
      <inkml:brushProperty name="height" value="0.05" units="cm"/>
    </inkml:brush>
  </inkml:definitions>
  <inkml:trace contextRef="#ctx0" brushRef="#br0">1 0 24575,'0'1046'0,"2"-999"0,15 82 0,1 6 0,-11 366 0,-10-286 0,3 1117 0,2-1308-242,0-1 0,2 0 0,1 0 0,8 26 0,-12-46 87,7 26-6671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4:23:39.781"/>
    </inkml:context>
    <inkml:brush xml:id="br0">
      <inkml:brushProperty name="width" value="0.05" units="cm"/>
      <inkml:brushProperty name="height" value="0.05" units="cm"/>
    </inkml:brush>
  </inkml:definitions>
  <inkml:trace contextRef="#ctx0" brushRef="#br0">1 1 24575,'70'0'0,"132"16"0,-103-2 0,118 0 0,102-14 0,-121-3 0,190 3 0,-344 3 0,1 1 0,48 11 0,61 6 0,268-18 0,-216-5 0,-145 1 0,81 3 0,-136-1 0,-1-1 0,0 1 0,0 0 0,0 0 0,0 1 0,0-1 0,0 1 0,-1 0 0,1 0 0,0 1 0,7 5 0,-9-5 0,0 0 0,0 0 0,0 0 0,-1 0 0,1 1 0,-1-1 0,0 1 0,0 0 0,0 0 0,0-1 0,-1 1 0,1 0 0,-1 1 0,1 7 0,0-1 0,-1-1 0,-1 1 0,0 0 0,0 0 0,-4 18 0,-16 57 0,-1 6 0,-1 27 0,11-70 0,-7 83 0,16 273 0,5-198 0,-5-131 0,5 96 0,1-146 0,1-1 0,1 1 0,1-1 0,13 31 0,-10-31 0,-1 1 0,-1 0 0,7 43 0,-7 29 0,5 34 0,-5-83 0,23 83 0,-23-103 0,-1 1 0,-2 0 0,-1 1 0,0 41 0,-1-7 0,2-29 0,10 41 0,-8-44 0,6 59 0,-10 275 178,-5-195-1721,2-127-5283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4:23:53.479"/>
    </inkml:context>
    <inkml:brush xml:id="br0">
      <inkml:brushProperty name="width" value="0.05" units="cm"/>
      <inkml:brushProperty name="height" value="0.05" units="cm"/>
    </inkml:brush>
  </inkml:definitions>
  <inkml:trace contextRef="#ctx0" brushRef="#br0">592 86 24575,'-11'0'0,"-17"0"0,0 0 0,0-2 0,0-1 0,-43-10 0,4-7 0,-59-14 0,103 29 0,0 1 0,0 2 0,-37-1 0,56 3 0,1 0 0,-1 1 0,0-1 0,1 1 0,-1-1 0,0 1 0,1 0 0,-1 1 0,1-1 0,0 0 0,-1 1 0,1 0 0,0 0 0,0 0 0,-5 4 0,6-4 0,1 1 0,-1-1 0,1 0 0,-1 0 0,1 1 0,0-1 0,0 1 0,0 0 0,0-1 0,0 1 0,1 0 0,-1-1 0,1 1 0,-1 0 0,1 0 0,0-1 0,0 1 0,1 0 0,-1 0 0,2 5 0,-1-1 0,1-1 0,0 1 0,0 0 0,1-1 0,-1 0 0,1 1 0,1-1 0,-1 0 0,1 0 0,0-1 0,1 1 0,-1-1 0,1 0 0,0 0 0,1-1 0,-1 0 0,1 1 0,-1-2 0,1 1 0,0-1 0,1 0 0,-1 0 0,1 0 0,-1-1 0,13 3 0,11 0 0,1-1 0,-1-2 0,0-1 0,51-4 0,-36 1 0,16 1 0,50-2 0,-106 2 0,0 0 0,0 0 0,0 0 0,-1 0 0,1-1 0,0 1 0,-1-1 0,1 0 0,5-5 0,-8 6 0,-1 0 0,1 0 0,-1 0 0,0 0 0,1 0 0,-1-1 0,0 1 0,0-1 0,0 1 0,0-1 0,0 1 0,0-1 0,-1 1 0,1-1 0,-1 0 0,1 0 0,-1 1 0,1-1 0,-1 0 0,0 0 0,0 1 0,0-1 0,0 0 0,0 0 0,0 0 0,0 1 0,-1-1 0,0-2 0,0-2 0,-1 1 0,0 0 0,-1 0 0,1 0 0,-1 0 0,0 0 0,0 1 0,0 0 0,-1-1 0,1 1 0,-1 0 0,-7-5 0,4 4 0,0 0 0,0 1 0,0 0 0,-1 1 0,0 0 0,1 0 0,-14-3 0,-6 1 0,-1 1 0,0 2 0,-52 1 0,74 1 0,-274 5 0,362-6 0,109 3 0,-177-1 0,0 1 0,0 1 0,17 5 0,-26-6 0,0-1 0,-1 1 0,1 0 0,0 1 0,0-1 0,-1 1 0,0 0 0,1 0 0,-1 0 0,0 1 0,4 4 0,-8-8 0,0 1 0,1-1 0,-1 1 0,1-1 0,-1 1 0,0-1 0,0 1 0,1-1 0,-1 1 0,0-1 0,0 1 0,1 0 0,-1-1 0,0 1 0,0-1 0,0 1 0,0-1 0,0 1 0,0 0 0,0-1 0,0 1 0,0-1 0,0 1 0,0 0 0,-1-1 0,1 1 0,0-1 0,0 1 0,0-1 0,-1 1 0,1-1 0,-1 2 0,0-1 0,-1 0 0,0 0 0,1 0 0,-1 0 0,0 0 0,1 0 0,-1 0 0,0 0 0,0 0 0,-2 0 0,-48 6 0,52-7 0,-194 2 0,176 0 0,17-2 0,1 0 0,0 1 0,0-1 0,0 0 0,0 0 0,0 0 0,0 0 0,0 1 0,0-1 0,0 0 0,0 0 0,0 0 0,0 1 0,0-1 0,0 0 0,0 0 0,0 0 0,0 0 0,0 1 0,0-1 0,0 0 0,0 0 0,0 0 0,0 0 0,0 1 0,0-1 0,0 0 0,0 0 0,0 0 0,0 0 0,1 1 0,-1-1 0,0 0 0,0 0 0,0 0 0,0 0 0,0 0 0,1 0 0,-1 0 0,0 1 0,0-1 0,0 0 0,1 0 0,2 2 0,1 0 0,0 0 0,-1 0 0,1 0 0,8 2 0,17 2 0,0 0 0,0-3 0,33 2 0,93-6 0,-72-1 0,-41 1-1365,-5 1-5461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4:23:43.837"/>
    </inkml:context>
    <inkml:brush xml:id="br0">
      <inkml:brushProperty name="width" value="0.05" units="cm"/>
      <inkml:brushProperty name="height" value="0.05" units="cm"/>
    </inkml:brush>
  </inkml:definitions>
  <inkml:trace contextRef="#ctx0" brushRef="#br0">0 0 24575,'0'476'0,"2"-454"0,0 0 0,2 1 0,0-1 0,1-1 0,1 1 0,2-1 0,0 0 0,1-1 0,1 0 0,0 0 0,2-1 0,0 0 0,18 19 0,-19-24 0,-1 0 0,0 0 0,-1 1 0,0 0 0,-2 1 0,0 0 0,0 0 0,-2 0 0,0 1 0,-1 0 0,0 0 0,1 21 0,0-6 0,1 0 0,1-1 0,2 0 0,23 51 0,12 46 0,-34-88 0,-3 1 0,5 79 0,-12 86 0,-2-105 0,4-65 0,1 0 0,17 68 0,-10-57 0,7 33 0,-5-27 0,-2 0 0,4 63 0,-13 200 186,-3-165-1737,2-114-5275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4:23:46.799"/>
    </inkml:context>
    <inkml:brush xml:id="br0">
      <inkml:brushProperty name="width" value="0.05" units="cm"/>
      <inkml:brushProperty name="height" value="0.05" units="cm"/>
    </inkml:brush>
  </inkml:definitions>
  <inkml:trace contextRef="#ctx0" brushRef="#br0">174 2881 24575,'0'-1205'0,"-2"1171"0,-2-1 0,-10-46 0,-1-6 0,6 35 0,-3 0 0,-33-90 0,37 113 0,1 1 0,1-1 0,1 0 0,-1-40 0,6-120 0,3 87 0,-3 76 0,1-9 0,-1 1 0,-2-1 0,-2 1 0,-7-35 0,2 29 107,2-1-1,-3-66 1,9-82-798,2 120-303,-1 30-5832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5:51.157"/>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263 0,'-2'0,"0"1,1-1,-1 1,1-1,-1 1,1 0,0-1,-1 1,1 0,0 0,0 0,-1 0,1 0,0 0,0 0,0 1,0-1,0 0,0 1,1-1,-1 0,0 1,1-1,-1 1,1-1,-1 4,-9 45,10-45,-7 90,7 127,2-102,0 9,-5 198,-39-22,9-103,21-128,-27 86,23-100,-7 32,-18 140,34-156,3 0,7 79,0-131,0 0,2 0,1 0,1 0,1-1,1 0,1-1,16 27,-10-18,-1 0,-2 2,-1 0,-2 0,-1 1,7 48,-8 10,-7 173,-4-125,3 55,0-156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4:23:57.343"/>
    </inkml:context>
    <inkml:brush xml:id="br0">
      <inkml:brushProperty name="width" value="0.05" units="cm"/>
      <inkml:brushProperty name="height" value="0.05" units="cm"/>
    </inkml:brush>
  </inkml:definitions>
  <inkml:trace contextRef="#ctx0" brushRef="#br0">1 1 24575,'0'7'0,"2"0"0,-1 0 0,1 0 0,0 0 0,1 0 0,-1 0 0,7 10 0,3 10 0,50 160 0,-51-148 0,-3 0 0,7 79 0,-10-74 0,1-1 0,3 0 0,14 43 0,-11-42 0,-1-1 0,9 86 0,-17-52 0,-1-25 0,10 73 0,9 53 0,-16-119 0,14 68 0,-9-76 0,2 56 0,-10 85 0,-2-180 0,1 0 0,0 0 0,1 1 0,0-1 0,1 0 0,0-1 0,1 1 0,1 0 0,0-1 0,9 16 0,-3-4 0,-4-6 0,-1 1 0,0 0 0,-1 0 0,-1 1 0,0 0 0,0 25 0,-3 117 0,-3-107 0,0 144-1365,2-153-5461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4:24:12.099"/>
    </inkml:context>
    <inkml:brush xml:id="br0">
      <inkml:brushProperty name="width" value="0.05" units="cm"/>
      <inkml:brushProperty name="height" value="0.05" units="cm"/>
    </inkml:brush>
  </inkml:definitions>
  <inkml:trace contextRef="#ctx0" brushRef="#br0">221 1 24575,'0'1296'0,"2"-1260"0,2 0 0,2 0 0,13 45 0,-15-65 0,40 129 0,-36-121 0,24 45 0,-23-51 0,0 1 0,-1 0 0,-1 0 0,5 20 0,-5 12 0,-2 0 0,-2-1 0,-6 74 0,1-38 0,1-56 0,1 0 0,2-1 0,1 1 0,8 32 0,-6-45 0,13 67 0,-17-77 0,0 0 0,-1 1 0,0-1 0,0 1 0,0-1 0,-1 0 0,0 1 0,-4 13 0,3-18 0,0 1 0,0-1 0,0 0 0,-1 1 0,1-1 0,-1 0 0,0 0 0,1 0 0,-1-1 0,-1 1 0,1-1 0,0 0 0,0 0 0,-1 0 0,0 0 0,1 0 0,-1-1 0,0 1 0,0-1 0,1 0 0,-1-1 0,-6 2 0,-11 0 0,0 0 0,1-1 0,-23-3 0,23 2 0,-6-1 0,0-1 0,-39 4 0,59-1 0,-1-1 0,1 2 0,0-1 0,-1 1 0,1 0 0,0 0 0,0 0 0,0 1 0,0 0 0,1 0 0,-8 5 0,11-5 0,-1-1 0,1 1 0,-1 0 0,1 0 0,0 0 0,0 0 0,0 0 0,0 0 0,1 0 0,-1 0 0,1 1 0,0-1 0,0 1 0,0-1 0,1 1 0,-1-1 0,1 1 0,0 0 0,0-1 0,0 1 0,0-1 0,0 1 0,1-1 0,1 5 0,-1-3 0,1 0 0,-1 0 0,1-1 0,0 1 0,0 0 0,1-1 0,-1 0 0,1 0 0,0 0 0,1 0 0,-1 0 0,0 0 0,1-1 0,0 1 0,0-1 0,8 5 0,-2-4 0,0 0 0,1 0 0,-1-1 0,1 0 0,0 0 0,0-2 0,16 2 0,82-4 0,-72 0 0,90 0 0,67-4 0,-188 5 0,0-1 0,0 0 0,0 0 0,0-1 0,0 1 0,0-1 0,0-1 0,-1 1 0,1-1 0,-1 0 0,0 0 0,0 0 0,8-7 0,-10 7 0,0 0 0,0-1 0,-1 1 0,1-1 0,-1 1 0,0-1 0,0 0 0,0 0 0,0 0 0,-1 0 0,1 0 0,-1 0 0,0-1 0,0 1 0,-1 0 0,1-1 0,-1 1 0,0 0 0,-1-8 0,1 9 0,-1-1 0,0 1 0,1-1 0,-2 1 0,1-1 0,0 1 0,0 0 0,-1 0 0,0-1 0,0 1 0,0 0 0,0 1 0,0-1 0,0 0 0,-4-3 0,0 2 0,1 0 0,0 1 0,-1-1 0,0 1 0,1 0 0,-1 1 0,-12-5 0,-3 2 0,1 1 0,-1 1 0,0 1 0,-25 1 0,-146 4 0,89 1 0,140-4 0,0 3 0,64 11 0,-75-10 0,-19-3 0,-1 0 0,1 0 0,0 1 0,0-1 0,-1 1 0,1 1 0,10 4 0,-40-1 0,1-6 0,9 0 0,1 0 0,0 1 0,-1 1 0,-15 3 0,25-4 0,1 0 0,-1 0 0,1 0 0,-1 0 0,1 0 0,-1 0 0,1 1 0,0-1 0,0 1 0,0-1 0,0 1 0,0 0 0,0 0 0,0 0 0,0 0 0,1 0 0,-1 0 0,1 1 0,0-1 0,-1 0 0,1 1 0,0-1 0,1 1 0,-1 0 0,-1 3 0,2-3 0,0-1 0,0 0 0,1 1 0,-1-1 0,0 0 0,1 1 0,0-1 0,-1 0 0,1 1 0,0-1 0,0 0 0,0 0 0,0 0 0,1 0 0,-1 0 0,1 0 0,-1 0 0,1 0 0,-1-1 0,1 1 0,0-1 0,0 1 0,0-1 0,3 2 0,-2-1 0,-1 0 0,0-1 0,1 1 0,-1 0 0,0 1 0,0-1 0,0 0 0,0 0 0,-1 1 0,1-1 0,-1 1 0,3 4 0,-4-7 0,0 1 0,0-1 0,0 1 0,0-1 0,0 1 0,0 0 0,0-1 0,0 1 0,0-1 0,-1 1 0,1-1 0,0 1 0,0 0 0,0-1 0,-1 1 0,1-1 0,0 1 0,-1-1 0,1 1 0,0-1 0,-1 0 0,1 1 0,0-1 0,-1 1 0,1-1 0,-1 0 0,1 1 0,-1-1 0,0 1 0,-19 7 0,9-4 0,38-10 0,-8-1 0,1 2 0,-1 0 0,35-4 0,-32 6 0,-1-1 0,24-7 0,-44 11 0,0 0 0,1-1 0,-1 1 0,0-1 0,0 1 0,0-1 0,0 1 0,0-1 0,0 1 0,1-1 0,-1 0 0,-1 0 0,1 1 0,0-1 0,0 0 0,0 0 0,0 0 0,-1 0 0,1 0 0,0 0 0,0-2 0,-1 3 0,0-1 0,0 0 0,0 0 0,0 0 0,-1 0 0,1 0 0,0 0 0,0 0 0,-1 1 0,1-1 0,-1 0 0,1 0 0,0 0 0,-1 1 0,1-1 0,-1 0 0,0 0 0,1 1 0,-1-1 0,0 1 0,0-2 0,-5-2 0,1 0 0,-1 1 0,0-1 0,0 1 0,-1 0 0,-6-2 0,-108-18 0,306 26 0,-471-3 0,225 1 0,92 9 0,1-2 0,0-1 0,38 4 0,99-2 0,-528-11-1365,314 2-5461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4:24:17.727"/>
    </inkml:context>
    <inkml:brush xml:id="br0">
      <inkml:brushProperty name="width" value="0.05" units="cm"/>
      <inkml:brushProperty name="height" value="0.05" units="cm"/>
    </inkml:brush>
  </inkml:definitions>
  <inkml:trace contextRef="#ctx0" brushRef="#br0">1 0 24575,'0'84'0,"2"102"0,-1-169 0,2-1 0,0 0 0,1 0 0,0 0 0,1 0 0,14 27 0,3-2 0,31 42 0,-51-80 0,14 24 0,-2 0 0,-1 1 0,15 46 0,-26-69 0,21 69 0,-18-51 0,2 0 0,1-1 0,1 0 0,17 31 0,4-1 0,-3 0 0,-1 2 0,-3 1 0,30 109 0,-3-20 0,-28-85 0,-2-9 0,-11-30 0,-1 1 0,10 40 0,14 84 0,-24-120 0,0-1 0,1 0 0,22 40 0,-23-51 0,17 28 0,-2 2 0,-1 1 0,19 57 0,-4 6 0,-20-62 0,22 91 0,-31-97 0,1 0 0,2-1 0,29 66 0,22 24 0,41 96 0,-84-174 0,-2 0 0,18 87 0,14 174 0,-40-263 0,28 87 0,-6-29 0,7 19 0,-23-82 0,-2 0 0,-3 0 0,7 48 0,2 18 0,-10-71 0,3 45 0,-11-72-195,0 0 0,1 0 0,0 0 0,1 0 0,0-1 0,5 12 0,12 14-6631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4:24:38.956"/>
    </inkml:context>
    <inkml:brush xml:id="br0">
      <inkml:brushProperty name="width" value="0.05" units="cm"/>
      <inkml:brushProperty name="height" value="0.05" units="cm"/>
    </inkml:brush>
  </inkml:definitions>
  <inkml:trace contextRef="#ctx0" brushRef="#br0">1940 4548 24575,'-4'-1'0,"-1"0"0,0-1 0,1 1 0,-1-1 0,1 0 0,0-1 0,-8-4 0,-3-2 0,8 5 0,0 0 0,0-1 0,0 0 0,1-1 0,0 0 0,0 0 0,0 0 0,1 0 0,0-1 0,0 0 0,-4-9 0,-6-12 0,-17-46 0,28 63 0,-5-12 0,0-1 0,-1 0 0,-1 0 0,-21-32 0,-12-4 0,18 27 0,2-2 0,-32-60 0,51 81 0,0 0 0,1-1 0,0 0 0,1 0 0,-1-21 0,3 23 0,-1 0 0,0 0 0,-1 1 0,0-1 0,0 1 0,-2-1 0,0 1 0,-6-12 0,-4-3 0,-13-32 0,16 30 0,-20-30 0,21 38 0,1 0 0,1-1 0,-12-41 0,15 39 0,-2 1 0,-1 0 0,-19-37 0,15 38 0,1 0 0,1 0 0,1-1 0,1 0 0,-8-37 0,-3-8 0,-41-98 0,54 150 0,-65-149 0,-4-3 0,70 153 0,1 0 0,1 0 0,0 0 0,-2-26 0,4 24 0,-1 1 0,0-1 0,-10-25 0,-8-3 0,-2 0 0,-33-48 0,47 77 0,1-1 0,0 0 0,1-1 0,1 1 0,1-1 0,1-1 0,-3-18 0,3 21 0,-1 0 0,0 0 0,-1 1 0,-1 0 0,-1 1 0,-18-27 0,16 26 0,1-1 0,0 0 0,1 0 0,1 0 0,-8-26 0,12 28 0,0 1 0,-1 1 0,-1-1 0,0 0 0,0 1 0,-1 0 0,-1 0 0,0 1 0,-1 0 0,0 0 0,-18-18 0,11 15 0,1-1 0,1 0 0,0-1 0,1 0 0,1-1 0,1-1 0,0 1 0,1-1 0,1-1 0,-11-37 0,-40-127 0,29 73 0,9 29 0,-3-10 0,-10-31 0,-23-61 0,52 172 0,-1 0 0,0 0 0,0 1 0,-1-1 0,-10-10 0,7 8 0,1 1 0,-12-21 0,-1-11 0,3-1 0,-15-48 0,19 49 0,8 25 0,1-1 0,-7-36 0,5-39-1365,7 52-5461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4:24:44.286"/>
    </inkml:context>
    <inkml:brush xml:id="br0">
      <inkml:brushProperty name="width" value="0.05" units="cm"/>
      <inkml:brushProperty name="height" value="0.05" units="cm"/>
    </inkml:brush>
  </inkml:definitions>
  <inkml:trace contextRef="#ctx0" brushRef="#br0">0 217 24575,'0'-7'0,"8"-3"0,2-7 0,6 0 0,1-5 0,5 2 0,-1-4 0,2 3 0,6 5 0,4 5 0,-2-3 0,7 1 0,5 3 0,2 2 0,1 4 0,-7 2-8191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4:24:46.735"/>
    </inkml:context>
    <inkml:brush xml:id="br0">
      <inkml:brushProperty name="width" value="0.05" units="cm"/>
      <inkml:brushProperty name="height" value="0.05" units="cm"/>
    </inkml:brush>
  </inkml:definitions>
  <inkml:trace contextRef="#ctx0" brushRef="#br0">1 90 24575,'7'0'0,"10"0"0,9 0 0,8 0 0,5-8 0,3-9 0,2-2 0,1 3 0,0 3 0,-1 5 0,1 3 0,-1 2 0,-1 2 0,-7 2-8191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4:24:49.464"/>
    </inkml:context>
    <inkml:brush xml:id="br0">
      <inkml:brushProperty name="width" value="0.05" units="cm"/>
      <inkml:brushProperty name="height" value="0.05" units="cm"/>
    </inkml:brush>
  </inkml:definitions>
  <inkml:trace contextRef="#ctx0" brushRef="#br0">1 43 24575,'7'0'0,"11"0"0,8 0 0,8 0 0,6 0 0,2 0 0,2 0 0,-6-7 0,5-3 0,2 2 0,0 0 0,1 3 0,0 2 0,-9 1-8191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4:24:52.396"/>
    </inkml:context>
    <inkml:brush xml:id="br0">
      <inkml:brushProperty name="width" value="0.05" units="cm"/>
      <inkml:brushProperty name="height" value="0.05" units="cm"/>
    </inkml:brush>
  </inkml:definitions>
  <inkml:trace contextRef="#ctx0" brushRef="#br0">0 131 24575,'8'0'0,"9"0"0,10 0 0,-1-8 0,4-2 0,3 1 0,4 1 0,10 3 0,-4-6 0,0-1 0,-1 2 0,-1 2 0,-6-4 0,-3 0 0,8 1 0,5 4 0,2 2 0,-6 2-8191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4:24:55.047"/>
    </inkml:context>
    <inkml:brush xml:id="br0">
      <inkml:brushProperty name="width" value="0.05" units="cm"/>
      <inkml:brushProperty name="height" value="0.05" units="cm"/>
    </inkml:brush>
  </inkml:definitions>
  <inkml:trace contextRef="#ctx0" brushRef="#br0">0 18 24575,'7'0'0,"10"0"0,9 0 0,8 0 0,5 0 0,3 0 0,2 0 0,1 0 0,0 0 0,0 0 0,-1 0 0,0 0 0,0 0 0,-9-8 0,-8-2-8191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4:24:57.315"/>
    </inkml:context>
    <inkml:brush xml:id="br0">
      <inkml:brushProperty name="width" value="0.05" units="cm"/>
      <inkml:brushProperty name="height" value="0.05" units="cm"/>
    </inkml:brush>
  </inkml:definitions>
  <inkml:trace contextRef="#ctx0" brushRef="#br0">1 0 24575,'7'0'0,"10"0"0,9 0 0,8 0 0,5 0 0,4 0 0,8 0 0,4 0 0,-1 0 0,-2 0 0,-9 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5:53.601"/>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0 1,'0'834,"4"-763,13 85,3 31,-17 355,-5-282,2 1437,0-1659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4:24:59.405"/>
    </inkml:context>
    <inkml:brush xml:id="br0">
      <inkml:brushProperty name="width" value="0.05" units="cm"/>
      <inkml:brushProperty name="height" value="0.05" units="cm"/>
    </inkml:brush>
  </inkml:definitions>
  <inkml:trace contextRef="#ctx0" brushRef="#br0">0 227 24575,'7'0'0,"10"0"0,10 0 0,-1-7 0,4-3 0,-5-7 0,2 0 0,4 3 0,-4-4 0,0 1 0,11 4 0,-1-4 0,0 1 0,2 4 0,-7-4 0,0 1 0,-7-4 0,-7 1-8191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4:25:02.628"/>
    </inkml:context>
    <inkml:brush xml:id="br0">
      <inkml:brushProperty name="width" value="0.05" units="cm"/>
      <inkml:brushProperty name="height" value="0.05" units="cm"/>
    </inkml:brush>
  </inkml:definitions>
  <inkml:trace contextRef="#ctx0" brushRef="#br0">1 82 24575,'7'0'0,"10"0"0,9 0 0,8 0 0,5 0 0,11 0 0,4 0 0,0 0 0,-9-7 0,-4-10 0,-3-2 0,0 2 0,8 5 0,-4 3-8191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4:25:04.834"/>
    </inkml:context>
    <inkml:brush xml:id="br0">
      <inkml:brushProperty name="width" value="0.05" units="cm"/>
      <inkml:brushProperty name="height" value="0.05" units="cm"/>
    </inkml:brush>
  </inkml:definitions>
  <inkml:trace contextRef="#ctx0" brushRef="#br0">1 394 24575,'0'-2'0,"0"1"0,1-1 0,-1 1 0,1-1 0,-1 1 0,1-1 0,0 1 0,0-1 0,0 1 0,-1 0 0,1-1 0,0 1 0,1 0 0,-1 0 0,0 0 0,0 0 0,2-1 0,30-20 0,-16 11 0,116-99 0,-16 11 0,-106 90 0,18-13 0,49-30 0,-65 46 0,-1 0 0,1 0 0,0 1 0,1 1 0,-1 0 0,1 1 0,20-2 0,14 2-1365,-2 2-5461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4:25:08.097"/>
    </inkml:context>
    <inkml:brush xml:id="br0">
      <inkml:brushProperty name="width" value="0.05" units="cm"/>
      <inkml:brushProperty name="height" value="0.05" units="cm"/>
    </inkml:brush>
  </inkml:definitions>
  <inkml:trace contextRef="#ctx0" brushRef="#br0">0 220 24575,'7'0'0,"10"0"0,9 0 0,7 0 0,-1-7 0,1-3 0,2-6 0,-5-9 0,7 1 0,-2-4 0,-1 4 0,-5-2 0,-1 4 0,3 5 0,2 6 0,4 4 0,-4 4-8191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4:25:10.202"/>
    </inkml:context>
    <inkml:brush xml:id="br0">
      <inkml:brushProperty name="width" value="0.05" units="cm"/>
      <inkml:brushProperty name="height" value="0.05" units="cm"/>
    </inkml:brush>
  </inkml:definitions>
  <inkml:trace contextRef="#ctx0" brushRef="#br0">1 320 24575,'8'-1'0,"1"0"0,-1 0 0,1-1 0,-1 0 0,1 0 0,-1-1 0,0 0 0,8-4 0,64-39 0,-41 21 0,-16 12 0,-6 3 0,-1 0 0,1 1 0,1 1 0,-1 1 0,24-7 0,-18 10 0,-1-2 0,0-1 0,22-10 0,-37 13 0,1 0 0,-1 0 0,0-1 0,0 0 0,0 0 0,-1 0 0,0-1 0,0 0 0,0-1 0,-1 1 0,8-12 0,3-7-1365,0 4-5461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4:25:12.957"/>
    </inkml:context>
    <inkml:brush xml:id="br0">
      <inkml:brushProperty name="width" value="0.05" units="cm"/>
      <inkml:brushProperty name="height" value="0.05" units="cm"/>
    </inkml:brush>
  </inkml:definitions>
  <inkml:trace contextRef="#ctx0" brushRef="#br0">1 200 24575,'7'0'0,"10"0"0,9-7 0,8-3 0,-3-6 0,-5-9 0,-1 1 0,-4-4 0,8 4 0,8 6 0,4 5 0,2 6 0,2 3 0,0 3 0,0 2 0,-8-8 0,-2-1 0,-8-1-8191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4:25:16.230"/>
    </inkml:context>
    <inkml:brush xml:id="br0">
      <inkml:brushProperty name="width" value="0.05" units="cm"/>
      <inkml:brushProperty name="height" value="0.05" units="cm"/>
    </inkml:brush>
  </inkml:definitions>
  <inkml:trace contextRef="#ctx0" brushRef="#br0">0 81 24575,'84'-1'0,"104"4"0,-177-3 0,1 1 0,0 1 0,-1 0 0,0 1 0,1 0 0,-1 0 0,-1 1 0,1 1 0,0 0 0,-1 0 0,0 1 0,0 1 0,-1-1 0,0 2 0,0-1 0,0 1 0,13 17 0,24 29 0,-13-16 0,35 51 0,-52-63 0,15 24 0,49 58 0,-69-98 0,1 1 0,-1-2 0,2 1 0,-1-2 0,15 8 0,11 8 0,-37-23 0,0-1 0,0 1 0,0 0 0,0-1 0,0 1 0,0 0 0,0-1 0,0 1 0,0-1 0,0 0 0,1 1 0,-1-1 0,0 0 0,0 0 0,0 0 0,1 0 0,-1 0 0,0 0 0,2 0 0,-2-1 0,0 1 0,0-1 0,0 1 0,-1-1 0,1 0 0,0 1 0,0-1 0,-1 0 0,1 1 0,-1-1 0,1 0 0,0 0 0,-1 0 0,0 0 0,1 0 0,-1 1 0,1-1 0,-1-2 0,2-6 0,-1 1 0,0-1 0,0 0 0,-1-12 0,0 11 0,-4-122 0,4-88 0,1 210 0,0 1 0,1 0 0,0-1 0,0 1 0,1 0 0,0 0 0,1 0 0,8-14 0,-9 18 0,1 0 0,-1 0 0,1 0 0,0 1 0,0-1 0,1 1 0,-1 0 0,1 0 0,0 1 0,0-1 0,0 1 0,1 1 0,-1-1 0,10-3 0,144-37-1365,-126 36-5461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14:25:18.148"/>
    </inkml:context>
    <inkml:brush xml:id="br0">
      <inkml:brushProperty name="width" value="0.05" units="cm"/>
      <inkml:brushProperty name="height" value="0.05" units="cm"/>
    </inkml:brush>
  </inkml:definitions>
  <inkml:trace contextRef="#ctx0" brushRef="#br0">0 48 24575,'0'4'0,"1"1"0,-1-1 0,1 1 0,0-1 0,0 0 0,0 1 0,1-1 0,0 0 0,-1 0 0,1 0 0,1 0 0,2 5 0,5 2 0,-1 0 0,17 15 0,9 10 0,-27-26 0,0-1 0,0 1 0,-1 1 0,-1-1 0,0 1 0,0 1 0,-1-1 0,0 1 0,-1-1 0,-1 1 0,0 0 0,2 17 0,-3-10 0,-3-14 0,2 1 0,-1-1 0,0 0 0,1 0 0,0 0 0,0 0 0,0 0 0,1 0 0,0 0 0,0 0 0,0 0 0,5 7 0,-6-11 0,0-1 0,-1 1 0,1-1 0,0 1 0,0 0 0,-1-1 0,1 0 0,0 1 0,0-1 0,0 1 0,0-1 0,0 0 0,-1 0 0,1 0 0,0 1 0,0-1 0,0 0 0,0 0 0,0 0 0,0 0 0,0 0 0,0-1 0,0 1 0,0 0 0,-1 0 0,1-1 0,0 1 0,0 0 0,0-1 0,0 1 0,0-1 0,-1 1 0,1-1 0,0 1 0,-1-1 0,1 0 0,0 1 0,0-2 0,5-4 0,0-1 0,-1 1 0,7-12 0,-5 8 0,8-10 0,89-110 0,-91 117 0,1 0 0,0 1 0,0 1 0,1 0 0,0 0 0,1 2 0,18-8 0,60-20 0,10-4 0,-75 27-273,0 2 0,1 1 0,0 2 0,43-9 0,-35 13-6553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5:55.604"/>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43 0,'15'173,"-4"-72,-2 8,18 179,-1 338,-26 87,-3-656,-13 77,0-11,6 33,-9 87,5-111,-14 108,13-96,6 236,9-347,0 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02T14:05:57.658"/>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173 0,'0'1588,"-20"-1281,6-149,-9 70,-3 45,3-27,-3 70,26-270,-2 0,-11 61,2-39,-3 101,14 69,1-134,-1-58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EA128-6CBF-4ED3-AB1E-BF18A13090F4}" type="datetimeFigureOut">
              <a:rPr lang="sv-SE" smtClean="0"/>
              <a:t>2025-03-28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8D4D35-6F64-47AF-969D-5094ED784503}" type="slidenum">
              <a:rPr lang="sv-SE" smtClean="0"/>
              <a:t>‹#›</a:t>
            </a:fld>
            <a:endParaRPr lang="sv-SE"/>
          </a:p>
        </p:txBody>
      </p:sp>
    </p:spTree>
    <p:extLst>
      <p:ext uri="{BB962C8B-B14F-4D97-AF65-F5344CB8AC3E}">
        <p14:creationId xmlns:p14="http://schemas.microsoft.com/office/powerpoint/2010/main" val="2337770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avethechildren1.sharepoint.com/sites/Sverigeprogrammet-Sweden/Delade%20dokument/Forms/AllItems.aspx?id=%2Fsites%2FSverigeprogrammet%2DSweden%2FDelade%20dokument%2F06%2E%20METODER%2FGemensamma%20verktyg%2FCHECKLISTA%20TRYGG%20OCH%20S%C3%84KER%20VERKSAMHET%20F%C3%96R%20BARN%2Epdf&amp;parent=%2Fsites%2FSverigeprogrammet%2DSweden%2FDelade%20dokument%2F06%2E%20METODER%2FGemensamma%20verkty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Jfq6-nS65RY&amp;t=20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u="sng"/>
              <a:t>INSTRUKTION FÖR UTBILDNINGEN</a:t>
            </a:r>
            <a:endParaRPr lang="en-US" u="sng"/>
          </a:p>
          <a:p>
            <a:pPr marL="171450" indent="-171450">
              <a:buFont typeface="Arial"/>
              <a:buChar char="•"/>
            </a:pPr>
            <a:r>
              <a:rPr lang="sv-SE"/>
              <a:t>Beräknad till 30 minuter (minst) + 15 minuter studiefrågor (om den görs digitalt hemma – digitalt klipp finns inte ännu). </a:t>
            </a:r>
            <a:endParaRPr lang="en-US">
              <a:cs typeface="Calibri"/>
            </a:endParaRPr>
          </a:p>
          <a:p>
            <a:pPr marL="171450" indent="-171450">
              <a:buFont typeface="Arial"/>
              <a:buChar char="•"/>
            </a:pPr>
            <a:r>
              <a:rPr lang="sv-SE"/>
              <a:t>Kan med fördel genomföras med längre tid vid fysiskt deltagande på plats i grupp vid uppstart och gärna i kombination med TT och riskbedömning.</a:t>
            </a:r>
            <a:endParaRPr lang="en-US">
              <a:cs typeface="Calibri"/>
            </a:endParaRPr>
          </a:p>
          <a:p>
            <a:pPr marL="171450" indent="-171450">
              <a:buFont typeface="Arial"/>
              <a:buChar char="•"/>
            </a:pPr>
            <a:r>
              <a:rPr lang="sv-SE">
                <a:cs typeface="Calibri"/>
              </a:rPr>
              <a:t>Om vi vill fördjupa oss i lekmaterialet tips att inkludera lite lekar från materialen i utbildningen. Skriv gärna ut </a:t>
            </a:r>
            <a:r>
              <a:rPr lang="sv-SE" err="1">
                <a:cs typeface="Calibri"/>
              </a:rPr>
              <a:t>pdf</a:t>
            </a:r>
            <a:r>
              <a:rPr lang="sv-SE">
                <a:cs typeface="Calibri"/>
              </a:rPr>
              <a:t> av lekmaterialet (inte klart än men kommer) Finns som PDF och som PP.</a:t>
            </a:r>
            <a:endParaRPr lang="sv-SE"/>
          </a:p>
          <a:p>
            <a:pPr marL="171450" indent="-171450">
              <a:buFont typeface="Arial"/>
              <a:buChar char="•"/>
            </a:pPr>
            <a:r>
              <a:rPr lang="sv-SE"/>
              <a:t>Välj vilka bilder som tas med beroende på sammanhang och om utbildningen gås igenom som självstudie eller som en utbildning på plats och då med fler </a:t>
            </a:r>
            <a:r>
              <a:rPr lang="sv-SE" err="1"/>
              <a:t>case</a:t>
            </a:r>
            <a:r>
              <a:rPr lang="sv-SE"/>
              <a:t> och gruppdiskussioner.</a:t>
            </a:r>
            <a:endParaRPr lang="sv-SE">
              <a:cs typeface="Calibri" panose="020F0502020204030204"/>
            </a:endParaRPr>
          </a:p>
          <a:p>
            <a:pPr marL="171450" indent="-171450">
              <a:buFont typeface="Arial"/>
              <a:buChar char="•"/>
            </a:pPr>
            <a:endParaRPr lang="sv-SE">
              <a:cs typeface="Calibri" panose="020F0502020204030204"/>
            </a:endParaRPr>
          </a:p>
          <a:p>
            <a:pPr marL="171450" indent="-171450">
              <a:buFont typeface="Arial"/>
              <a:buChar char="•"/>
            </a:pPr>
            <a:r>
              <a:rPr lang="sv-SE"/>
              <a:t>Beroende på om den barnvänliga platsen drivs som nivå ett eller nivå två väljs olika </a:t>
            </a:r>
            <a:r>
              <a:rPr lang="sv-SE" err="1"/>
              <a:t>slides</a:t>
            </a:r>
            <a:r>
              <a:rPr lang="sv-SE"/>
              <a:t>. Använd bara </a:t>
            </a:r>
            <a:r>
              <a:rPr lang="sv-SE" err="1"/>
              <a:t>slides</a:t>
            </a:r>
            <a:r>
              <a:rPr lang="sv-SE"/>
              <a:t> som behövs för just din nivå av Barnvänlig plats.</a:t>
            </a:r>
          </a:p>
          <a:p>
            <a:pPr marL="171450" indent="-171450">
              <a:buFont typeface="Arial"/>
              <a:buChar char="•"/>
            </a:pPr>
            <a:endParaRPr lang="sv-SE">
              <a:cs typeface="Calibri"/>
            </a:endParaRPr>
          </a:p>
          <a:p>
            <a:r>
              <a:rPr lang="sv-SE">
                <a:cs typeface="Calibri"/>
              </a:rPr>
              <a:t>MATERIAL</a:t>
            </a:r>
          </a:p>
          <a:p>
            <a:r>
              <a:rPr lang="sv-SE">
                <a:cs typeface="Calibri"/>
              </a:rPr>
              <a:t>Blädderblock eller/och post-it för brainstorming</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B16E3-6C22-41EB-80CC-9C91D5B8DBB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514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Grunden är förutsättningarna. </a:t>
            </a:r>
            <a:r>
              <a:rPr lang="sv-SE" sz="1200">
                <a:latin typeface="Lato" panose="020F0502020204030203" pitchFamily="34" charset="0"/>
              </a:rPr>
              <a:t>För att en barnvänlig plats verkligen ska ge ett bra stöd måste den vara:</a:t>
            </a:r>
            <a:endParaRPr lang="sv-SE" sz="1200" b="1" i="1">
              <a:latin typeface="Lato" panose="020F0502020204030203" pitchFamily="34" charset="0"/>
            </a:endParaRPr>
          </a:p>
          <a:p>
            <a:r>
              <a:rPr lang="sv-SE">
                <a:latin typeface="Lato"/>
              </a:rPr>
              <a:t>Trygg och säger, barnvänlig, inkluderande, stimulerande. Vi har tillsammans ett uppdrag att säkerställa att just vår plats alltid är det. Se handboken för tips.</a:t>
            </a:r>
          </a:p>
          <a:p>
            <a:endParaRPr lang="sv-SE">
              <a:latin typeface="Lato"/>
            </a:endParaRPr>
          </a:p>
          <a:p>
            <a:r>
              <a:rPr lang="sv-SE"/>
              <a:t> Oavsett vad vi gör behöver vi fundera över och aktivt arbete med vad dessa delar betyder för oss? Brainstorma vad det här betyder praktiskt för oss.</a:t>
            </a:r>
            <a:endParaRPr lang="sv-SE">
              <a:cs typeface="Calibri"/>
            </a:endParaRPr>
          </a:p>
          <a:p>
            <a:r>
              <a:rPr lang="sv-SE">
                <a:cs typeface="Calibri"/>
              </a:rPr>
              <a:t>Välj gärna några av nedan frågor att prata om:</a:t>
            </a:r>
          </a:p>
          <a:p>
            <a:endParaRPr lang="sv-SE">
              <a:cs typeface="Calibri"/>
            </a:endParaRPr>
          </a:p>
          <a:p>
            <a:r>
              <a:rPr lang="sv-SE" i="1">
                <a:cs typeface="Calibri"/>
              </a:rPr>
              <a:t>Hur kan vi genom vårt bemötande skapa trygghet?</a:t>
            </a:r>
          </a:p>
          <a:p>
            <a:r>
              <a:rPr lang="sv-SE" i="1">
                <a:cs typeface="Calibri"/>
              </a:rPr>
              <a:t>Hur visar vi oss själva, barnen och föräldrarna respekt?</a:t>
            </a:r>
          </a:p>
          <a:p>
            <a:r>
              <a:rPr lang="sv-SE" i="1">
                <a:cs typeface="Calibri"/>
              </a:rPr>
              <a:t>Hur vill vi vara som ledare på den barnvänliga platsen?</a:t>
            </a:r>
          </a:p>
          <a:p>
            <a:r>
              <a:rPr lang="sv-SE" i="1">
                <a:cs typeface="Calibri"/>
              </a:rPr>
              <a:t>Hur hanterar vi konflikter som uppstår?</a:t>
            </a:r>
          </a:p>
          <a:p>
            <a:endParaRPr lang="sv-SE">
              <a:cs typeface="Calibri"/>
            </a:endParaRPr>
          </a:p>
          <a:p>
            <a:endParaRPr lang="sv-SE">
              <a:cs typeface="Calibri"/>
            </a:endParaRPr>
          </a:p>
          <a:p>
            <a:endParaRPr lang="sv-SE">
              <a:cs typeface="Calibri"/>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698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lnSpc>
                <a:spcPct val="107000"/>
              </a:lnSpc>
              <a:spcAft>
                <a:spcPts val="800"/>
              </a:spcAft>
              <a:buFont typeface="Arial" panose="020B0604020202020204" pitchFamily="34" charset="0"/>
              <a:buChar char="•"/>
            </a:pPr>
            <a:endParaRPr lang="sv-SE" sz="1200" kern="1200" baseline="0">
              <a:solidFill>
                <a:schemeClr val="tx1"/>
              </a:solidFill>
              <a:effectLst/>
              <a:latin typeface="+mn-lt"/>
              <a:cs typeface="Calibri" panose="020F0502020204030204"/>
            </a:endParaRPr>
          </a:p>
          <a:p>
            <a:pPr>
              <a:lnSpc>
                <a:spcPct val="107000"/>
              </a:lnSpc>
              <a:spcAft>
                <a:spcPts val="800"/>
              </a:spcAft>
            </a:pPr>
            <a:r>
              <a:rPr lang="sv-SE"/>
              <a:t>Innan vi startar behöver vi gå igenom checklistan för uppstart av en trygg och säker verksamhet (skriv gärna ut den och gå igenom tillsammans). Det finns en mall för trygghetsregler från Stopp! Min Kropp! På fritiden om vi vill använda den på den barnvänliga platsen. Det finns också bildstöd med regler för en barnvänlig plats. Allt detta finns i verktygslådan.</a:t>
            </a:r>
          </a:p>
          <a:p>
            <a:pPr>
              <a:lnSpc>
                <a:spcPct val="107000"/>
              </a:lnSpc>
              <a:spcAft>
                <a:spcPts val="800"/>
              </a:spcAft>
            </a:pPr>
            <a:endParaRPr lang="sv-SE">
              <a:cs typeface="Calibri" panose="020F0502020204030204"/>
            </a:endParaRPr>
          </a:p>
          <a:p>
            <a:pPr>
              <a:lnSpc>
                <a:spcPct val="107000"/>
              </a:lnSpc>
              <a:spcAft>
                <a:spcPts val="800"/>
              </a:spcAft>
            </a:pPr>
            <a:r>
              <a:rPr lang="sv-SE">
                <a:cs typeface="Calibri" panose="020F0502020204030204"/>
              </a:rPr>
              <a:t>Checklistan hittas här </a:t>
            </a:r>
            <a:r>
              <a:rPr lang="sv-SE">
                <a:hlinkClick r:id="rId3"/>
              </a:rPr>
              <a:t>Sverigeprogrammet - CHECKLISTA TRYGG OCH SÄKER VERKSAMHET FÖR BARN.pdf - Alla dokument (sharepoint.com)</a:t>
            </a:r>
            <a:r>
              <a:rPr lang="sv-SE"/>
              <a:t> </a:t>
            </a:r>
          </a:p>
          <a:p>
            <a:pPr>
              <a:lnSpc>
                <a:spcPct val="107000"/>
              </a:lnSpc>
              <a:spcAft>
                <a:spcPts val="800"/>
              </a:spcAft>
            </a:pPr>
            <a:endParaRPr lang="sv-SE">
              <a:cs typeface="Calibri" panose="020F0502020204030204"/>
            </a:endParaRPr>
          </a:p>
          <a:p>
            <a:pPr>
              <a:lnSpc>
                <a:spcPct val="107000"/>
              </a:lnSpc>
              <a:spcAft>
                <a:spcPts val="800"/>
              </a:spcAft>
            </a:pPr>
            <a:r>
              <a:rPr lang="sv-SE" b="1"/>
              <a:t>Vilket ansvar har vi och vilket ansvar har  föräldrar/omsorgspersoner på vår barnvänliga plats? </a:t>
            </a:r>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9118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a:solidFill>
                  <a:srgbClr val="000000"/>
                </a:solidFill>
                <a:latin typeface="Calibri"/>
                <a:ea typeface="Times New Roman" panose="02020603050405020304" pitchFamily="18" charset="0"/>
                <a:cs typeface="Calibri"/>
              </a:rPr>
              <a:t>(Den här sliden kanske inte behövs gås igenom om vi redan kört verksamheten ett tag. Men särskilt viktigt att prata om </a:t>
            </a:r>
            <a:r>
              <a:rPr lang="sv-SE" sz="1200">
                <a:solidFill>
                  <a:srgbClr val="000000"/>
                </a:solidFill>
                <a:effectLst/>
                <a:latin typeface="Calibri"/>
                <a:ea typeface="Times New Roman" panose="02020603050405020304" pitchFamily="18" charset="0"/>
                <a:cs typeface="Calibri"/>
              </a:rPr>
              <a:t>vi </a:t>
            </a:r>
            <a:r>
              <a:rPr lang="sv-SE">
                <a:solidFill>
                  <a:srgbClr val="000000"/>
                </a:solidFill>
                <a:latin typeface="Calibri"/>
                <a:ea typeface="Times New Roman" panose="02020603050405020304" pitchFamily="18" charset="0"/>
                <a:cs typeface="Calibri"/>
              </a:rPr>
              <a:t>upplever utmaningar kring den fysiska platsen vi finns på)</a:t>
            </a:r>
            <a:endParaRPr lang="sv-SE">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sv-SE">
              <a:solidFill>
                <a:srgbClr val="000000"/>
              </a:solidFill>
              <a:latin typeface="Calibri"/>
              <a:ea typeface="Times New Roman" panose="02020603050405020304" pitchFamily="18" charset="0"/>
              <a:cs typeface="Calibri"/>
            </a:endParaRPr>
          </a:p>
          <a:p>
            <a:pPr>
              <a:lnSpc>
                <a:spcPct val="107000"/>
              </a:lnSpc>
              <a:spcAft>
                <a:spcPts val="800"/>
              </a:spcAft>
            </a:pPr>
            <a:r>
              <a:rPr lang="sv-SE" sz="1200">
                <a:solidFill>
                  <a:srgbClr val="000000"/>
                </a:solidFill>
                <a:effectLst/>
                <a:latin typeface="Calibri"/>
                <a:ea typeface="Times New Roman" panose="02020603050405020304" pitchFamily="18" charset="0"/>
                <a:cs typeface="Calibri"/>
              </a:rPr>
              <a:t>Det är centralt att vi skapar en plats som är barnvänlig. Vilken plats vi har tillgång till avgör den nivå vi kan bedriva barnvänlig plats på.</a:t>
            </a:r>
            <a:r>
              <a:rPr lang="sv-SE">
                <a:solidFill>
                  <a:srgbClr val="000000"/>
                </a:solidFill>
                <a:latin typeface="Calibri"/>
                <a:ea typeface="Times New Roman" panose="02020603050405020304" pitchFamily="18" charset="0"/>
                <a:cs typeface="Calibri"/>
              </a:rPr>
              <a:t> Se beskrivningen i handboken för tips hur den fysiska platsen kan inredas och skapas. Diskutera de olika delarna och se så att ni har en plan för just er fysiska plats. </a:t>
            </a:r>
            <a:endParaRPr lang="sv-SE"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sv-SE" sz="1200">
              <a:solidFill>
                <a:srgbClr val="000000"/>
              </a:solidFill>
              <a:effectLst/>
              <a:latin typeface="Calibri" panose="020F0502020204030204" pitchFamily="34" charset="0"/>
              <a:ea typeface="Times New Roman" panose="02020603050405020304" pitchFamily="18" charset="0"/>
              <a:cs typeface="Calibri"/>
            </a:endParaRPr>
          </a:p>
          <a:p>
            <a:pPr>
              <a:lnSpc>
                <a:spcPct val="107000"/>
              </a:lnSpc>
              <a:spcAft>
                <a:spcPts val="800"/>
              </a:spcAft>
            </a:pPr>
            <a:r>
              <a:rPr lang="sv-SE">
                <a:solidFill>
                  <a:srgbClr val="000000"/>
                </a:solidFill>
                <a:latin typeface="Calibri"/>
                <a:ea typeface="Times New Roman" panose="02020603050405020304" pitchFamily="18" charset="0"/>
                <a:cs typeface="Calibri"/>
              </a:rPr>
              <a:t>Ämnen att prata om : barnens ålder och antal på den barnvänliga platsen, hur vi tar emot nya deltagare, fördelning av ansvar tex aktiviteter och lekar, material, säkerhet, strukturen på den barnvänliga platsen.</a:t>
            </a:r>
            <a:endParaRPr lang="sv-SE">
              <a:solidFill>
                <a:srgbClr val="000000"/>
              </a:solidFill>
              <a:latin typeface="Calibri" panose="020F0502020204030204" pitchFamily="34" charset="0"/>
              <a:ea typeface="Times New Roman" panose="02020603050405020304" pitchFamily="18" charset="0"/>
              <a:cs typeface="Calibri"/>
            </a:endParaRPr>
          </a:p>
          <a:p>
            <a:pPr>
              <a:lnSpc>
                <a:spcPct val="107000"/>
              </a:lnSpc>
              <a:spcAft>
                <a:spcPts val="800"/>
              </a:spcAft>
            </a:pPr>
            <a:endParaRPr lang="sv-SE">
              <a:solidFill>
                <a:srgbClr val="000000"/>
              </a:solidFill>
              <a:latin typeface="Calibri" panose="020F0502020204030204" pitchFamily="34" charset="0"/>
              <a:ea typeface="Times New Roman" panose="02020603050405020304" pitchFamily="18" charset="0"/>
              <a:cs typeface="Calibri"/>
            </a:endParaRPr>
          </a:p>
          <a:p>
            <a:pPr>
              <a:lnSpc>
                <a:spcPct val="107000"/>
              </a:lnSpc>
              <a:spcAft>
                <a:spcPts val="800"/>
              </a:spcAft>
            </a:pPr>
            <a:r>
              <a:rPr lang="sv-SE">
                <a:solidFill>
                  <a:srgbClr val="000000"/>
                </a:solidFill>
                <a:latin typeface="Calibri"/>
                <a:ea typeface="Times New Roman" panose="02020603050405020304" pitchFamily="18" charset="0"/>
                <a:cs typeface="Calibri"/>
              </a:rPr>
              <a:t>TEXT FRÅN HANDBOKEN:</a:t>
            </a:r>
            <a:endParaRPr lang="sv-SE">
              <a:solidFill>
                <a:srgbClr val="000000"/>
              </a:solidFill>
              <a:latin typeface="Calibri" panose="020F0502020204030204" pitchFamily="34" charset="0"/>
              <a:ea typeface="Times New Roman" panose="02020603050405020304" pitchFamily="18" charset="0"/>
              <a:cs typeface="Calibri"/>
            </a:endParaRPr>
          </a:p>
          <a:p>
            <a:pPr>
              <a:lnSpc>
                <a:spcPct val="107000"/>
              </a:lnSpc>
              <a:spcAft>
                <a:spcPts val="800"/>
              </a:spcAft>
            </a:pPr>
            <a:endParaRPr lang="sv-SE">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sv-SE" sz="1200" b="1">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Att bygga upp den barnvänliga platsen i rummet/lokalen</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200">
                <a:effectLst/>
                <a:latin typeface="Calibri" panose="020F0502020204030204" pitchFamily="34" charset="0"/>
                <a:ea typeface="Calibri" panose="020F0502020204030204" pitchFamily="34" charset="0"/>
                <a:cs typeface="Calibri" panose="020F0502020204030204" pitchFamily="34" charset="0"/>
              </a:rPr>
              <a:t>Det är viktigt att hitta en plats som är tillgänglig och lämplig för att kunna ha en trygg, säker och barnvänlig verksamhet där lokalen lämpar sig för de aktiviteter vi vill hålla</a:t>
            </a:r>
            <a:r>
              <a:rPr lang="sv-SE" sz="120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sv-SE" sz="1200">
                <a:effectLst/>
                <a:latin typeface="Calibri" panose="020F0502020204030204" pitchFamily="34" charset="0"/>
                <a:ea typeface="Calibri" panose="020F0502020204030204" pitchFamily="34" charset="0"/>
                <a:cs typeface="Calibri" panose="020F0502020204030204" pitchFamily="34" charset="0"/>
              </a:rPr>
              <a:t>Våga ställ krav på platsens utformning. Där det går involvera barnen och föräldrarna i hur platsen ska se ut. Vilka vill och kan vara med i uppstarten? Tänk på att den barnvänliga platsen behöver anpassar utefter barnens åldrar antingen genom att avgränsa ett rums yta, upprätta zoner för olika åldrar eller helt enkelt att avgränsa platsen till att enbart erbjuda barn i en viss ålder att delta till exempel vid olika dagar eller tider.</a:t>
            </a:r>
            <a:r>
              <a:rPr lang="sv-SE" sz="1200" u="sng">
                <a:effectLst/>
                <a:latin typeface="Segoe UI" panose="020B0502040204020203" pitchFamily="34" charset="0"/>
                <a:ea typeface="Calibri" panose="020F0502020204030204" pitchFamily="34" charset="0"/>
                <a:cs typeface="Calibri" panose="020F0502020204030204" pitchFamily="34" charset="0"/>
              </a:rPr>
              <a:t> </a:t>
            </a:r>
            <a:r>
              <a:rPr lang="sv-SE"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Den fysiska miljön behöver vara anpassad och tillgänglig för de aktiviteter vi ska göra. Inga farliga kanter, öppna fönster eller vassa föremål får finnas framme. Vi bör dela in platsen i zoner eller ha olika rum där vi kan ha aktiviteter pågående samtidigt. Tänk på åldersindelning så att det finns något för små och stora barn. Möbler och saker behöver vara anpassade för de åldrar vi ska möta. </a:t>
            </a:r>
            <a:endParaRPr lang="sv-SE"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a:solidFill>
                <a:srgbClr val="000000"/>
              </a:solidFill>
              <a:latin typeface="Calibri"/>
              <a:ea typeface="Times New Roman" panose="02020603050405020304" pitchFamily="18" charset="0"/>
              <a:cs typeface="Calibri"/>
            </a:endParaRPr>
          </a:p>
          <a:p>
            <a:pPr>
              <a:lnSpc>
                <a:spcPct val="107000"/>
              </a:lnSpc>
              <a:spcAft>
                <a:spcPts val="800"/>
              </a:spcAft>
            </a:pPr>
            <a:r>
              <a:rPr lang="sv-SE">
                <a:solidFill>
                  <a:srgbClr val="000000"/>
                </a:solidFill>
                <a:latin typeface="Calibri"/>
                <a:ea typeface="Times New Roman" panose="02020603050405020304" pitchFamily="18" charset="0"/>
                <a:cs typeface="Calibri"/>
              </a:rPr>
              <a:t> </a:t>
            </a:r>
            <a:r>
              <a:rPr lang="sv-SE" sz="1200">
                <a:solidFill>
                  <a:srgbClr val="000000"/>
                </a:solidFill>
                <a:effectLst/>
                <a:latin typeface="Calibri"/>
                <a:ea typeface="Times New Roman" panose="02020603050405020304" pitchFamily="18" charset="0"/>
                <a:cs typeface="Calibri"/>
              </a:rPr>
              <a:t>Mjuka textilier, kuddar och att skärma av en stor yta är bra för att också skapa en lugn och mysig hörna för vila och återhämtning. Beroende på platsens utformning kanske det går att skapa en öppen yta för att sitta i ring och göra in- och utcheckning, sjunga och äta frukt. Vi behöver också bra förvaring för all möjlig utrustning vi kan tänkas behöva. </a:t>
            </a:r>
            <a:endParaRPr lang="sv-SE">
              <a:solidFill>
                <a:srgbClr val="000000"/>
              </a:solidFill>
              <a:latin typeface="Calibri"/>
              <a:ea typeface="Times New Roman" panose="02020603050405020304" pitchFamily="18" charset="0"/>
              <a:cs typeface="Calibri"/>
            </a:endParaRPr>
          </a:p>
          <a:p>
            <a:pPr>
              <a:lnSpc>
                <a:spcPct val="107000"/>
              </a:lnSpc>
              <a:spcAft>
                <a:spcPts val="800"/>
              </a:spcAft>
            </a:pPr>
            <a:endParaRPr lang="sv-SE">
              <a:solidFill>
                <a:srgbClr val="000000"/>
              </a:solidFill>
              <a:latin typeface="Calibri"/>
              <a:ea typeface="Times New Roman" panose="02020603050405020304" pitchFamily="18" charset="0"/>
              <a:cs typeface="Calibri"/>
            </a:endParaRPr>
          </a:p>
          <a:p>
            <a:pPr>
              <a:lnSpc>
                <a:spcPct val="107000"/>
              </a:lnSpc>
              <a:spcAft>
                <a:spcPts val="800"/>
              </a:spcAft>
            </a:pPr>
            <a:r>
              <a:rPr lang="sv-SE" sz="1200">
                <a:solidFill>
                  <a:srgbClr val="000000"/>
                </a:solidFill>
                <a:effectLst/>
                <a:latin typeface="Calibri"/>
                <a:ea typeface="Times New Roman" panose="02020603050405020304" pitchFamily="18" charset="0"/>
                <a:cs typeface="Calibri"/>
              </a:rPr>
              <a:t>Beroende på förhållandena lokalt kan det vara bra att ha låsbara skåp om det inte går att låsa lokalen när vi inte bemannar. Fundera även på hur vi möblerar för den sociala tryggheten på platsen. Kan vi se varandra? Kan obehöriga komma in och kan vi skapa en fysisk miljö som ger ett lugn trots en rörig plats runt i kring?</a:t>
            </a:r>
            <a:endParaRPr lang="sv-SE" sz="1200">
              <a:effectLst/>
              <a:latin typeface="Times New Roman"/>
              <a:ea typeface="Calibri" panose="020F0502020204030204" pitchFamily="34" charset="0"/>
              <a:cs typeface="Calibri"/>
            </a:endParaRPr>
          </a:p>
          <a:p>
            <a:pPr>
              <a:lnSpc>
                <a:spcPct val="107000"/>
              </a:lnSpc>
              <a:spcAft>
                <a:spcPts val="800"/>
              </a:spcAft>
            </a:pPr>
            <a:endParaRPr lang="sv-SE">
              <a:latin typeface="Calibri"/>
              <a:ea typeface="Calibri" panose="020F0502020204030204" pitchFamily="34" charset="0"/>
              <a:cs typeface="Calibri"/>
            </a:endParaRPr>
          </a:p>
          <a:p>
            <a:r>
              <a:rPr lang="sv-SE" sz="1200" kern="0">
                <a:effectLst/>
                <a:latin typeface="Calibri"/>
                <a:ea typeface="Calibri" panose="020F0502020204030204" pitchFamily="34" charset="0"/>
                <a:cs typeface="Calibri"/>
              </a:rPr>
              <a:t>IKEA kan ofta stötta våra barnvänliga platser med innehåll och utrustning. Vi kan be om hjälp att skapa olika funktioner och åldersnivåer på de platser vi är med hjälp av inredning; lekhörna, lugn/myshörna för vila och sagor, pedagogisk hörna, yta för spring/lek/dans, mat/fikaplats, förvaring och skåp</a:t>
            </a:r>
            <a:endParaRPr lang="sv-SE" kern="0">
              <a:highlight>
                <a:srgbClr val="FFFF00"/>
              </a:highlight>
              <a:latin typeface="Calibri"/>
              <a:cs typeface="Calibri"/>
            </a:endParaRPr>
          </a:p>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8616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a:solidFill>
                  <a:srgbClr val="000000"/>
                </a:solidFill>
                <a:latin typeface="Lato"/>
                <a:ea typeface="Lato"/>
                <a:cs typeface="Lato"/>
              </a:rPr>
              <a:t>Viktigaste att hjälpa barnen och deras föräldrar/andra vuxna att ha en rolig och avslappande stund</a:t>
            </a:r>
          </a:p>
          <a:p>
            <a:r>
              <a:rPr lang="sv-SE" sz="1800">
                <a:solidFill>
                  <a:srgbClr val="000000"/>
                </a:solidFill>
                <a:latin typeface="Lato"/>
                <a:ea typeface="Lato"/>
                <a:cs typeface="Lato"/>
              </a:rPr>
              <a:t>Vi kan hjälpa barnen att komma igång och visa hur man gör och också engagera föräldrarna och bjuda in att vara delaktiga</a:t>
            </a:r>
          </a:p>
          <a:p>
            <a:r>
              <a:rPr lang="sv-SE" sz="1800">
                <a:solidFill>
                  <a:srgbClr val="000000"/>
                </a:solidFill>
                <a:latin typeface="Lato"/>
                <a:ea typeface="Lato"/>
                <a:cs typeface="Lato"/>
              </a:rPr>
              <a:t>Stötta barnen att själva vara delaktiga i lekarna</a:t>
            </a:r>
          </a:p>
          <a:p>
            <a:r>
              <a:rPr lang="sv-SE" sz="1800">
                <a:solidFill>
                  <a:srgbClr val="000000"/>
                </a:solidFill>
                <a:latin typeface="Lato"/>
                <a:ea typeface="Lato"/>
                <a:cs typeface="Lato"/>
              </a:rPr>
              <a:t>Finns ett material för inspiration för lek, antingen fritt med olika ålderanpassade zoner eller strukturerad lek (nivå II)</a:t>
            </a:r>
          </a:p>
          <a:p>
            <a:r>
              <a:rPr lang="sv-SE" sz="1800">
                <a:solidFill>
                  <a:srgbClr val="000000"/>
                </a:solidFill>
                <a:latin typeface="Lato"/>
                <a:ea typeface="Lato"/>
                <a:cs typeface="Lato"/>
              </a:rPr>
              <a:t>Viktigaste att vi har en fin plats att leka och ha roligt på och underlätta för </a:t>
            </a:r>
            <a:r>
              <a:rPr lang="sv-SE" sz="1800" err="1">
                <a:solidFill>
                  <a:srgbClr val="000000"/>
                </a:solidFill>
                <a:latin typeface="Lato"/>
                <a:ea typeface="Lato"/>
                <a:cs typeface="Lato"/>
              </a:rPr>
              <a:t>detagarna</a:t>
            </a:r>
            <a:r>
              <a:rPr lang="sv-SE" sz="1800">
                <a:solidFill>
                  <a:srgbClr val="000000"/>
                </a:solidFill>
                <a:latin typeface="Lato"/>
                <a:ea typeface="Lato"/>
                <a:cs typeface="Lato"/>
              </a:rPr>
              <a:t> skapa nya relationer</a:t>
            </a:r>
          </a:p>
          <a:p>
            <a:endParaRPr lang="sv-SE" sz="1800">
              <a:solidFill>
                <a:srgbClr val="000000"/>
              </a:solidFill>
              <a:latin typeface="Lato"/>
              <a:ea typeface="Lato"/>
              <a:cs typeface="Lato"/>
            </a:endParaRP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9967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solidFill>
                <a:srgbClr val="FF0000"/>
              </a:solidFill>
            </a:endParaRP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4002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solidFill>
                  <a:srgbClr val="FF0000"/>
                </a:solidFill>
              </a:rPr>
              <a:t>Motståndskraft är förmågan att anpassa sig på ett framgångsrikt sätt trots svårigheter som hotar ens stabilitet, livskraft och utveckling.</a:t>
            </a:r>
            <a:endParaRPr lang="en-US">
              <a:solidFill>
                <a:srgbClr val="FF0000"/>
              </a:solidFill>
            </a:endParaRPr>
          </a:p>
          <a:p>
            <a:pPr marL="285750" indent="-285750">
              <a:buFont typeface="Arial,Sans-Serif"/>
              <a:buChar char="•"/>
            </a:pPr>
            <a:endParaRPr lang="sv-SE">
              <a:solidFill>
                <a:srgbClr val="FF0000"/>
              </a:solidFill>
            </a:endParaRPr>
          </a:p>
          <a:p>
            <a:r>
              <a:rPr lang="sv-SE">
                <a:solidFill>
                  <a:srgbClr val="FF0000"/>
                </a:solidFill>
              </a:rPr>
              <a:t>Ett sätt att bygga motståndskraft är att ha kunskap om de fem principer som vi vet hjälper när barn och vuxna upplever stress och utsatthet:</a:t>
            </a:r>
            <a:endParaRPr lang="en-US">
              <a:solidFill>
                <a:srgbClr val="FF0000"/>
              </a:solidFill>
            </a:endParaRPr>
          </a:p>
          <a:p>
            <a:endParaRPr lang="sv-SE">
              <a:solidFill>
                <a:srgbClr val="FF0000"/>
              </a:solidFill>
            </a:endParaRPr>
          </a:p>
          <a:p>
            <a:pPr marL="342900" indent="-342900">
              <a:buFont typeface="Wingdings,Sans-Serif"/>
              <a:buChar char="Ø"/>
            </a:pPr>
            <a:r>
              <a:rPr lang="sv-SE" b="1">
                <a:solidFill>
                  <a:srgbClr val="FF0000"/>
                </a:solidFill>
              </a:rPr>
              <a:t>Främja upplevelsen av trygghet</a:t>
            </a:r>
            <a:endParaRPr lang="en-US">
              <a:solidFill>
                <a:srgbClr val="FF0000"/>
              </a:solidFill>
            </a:endParaRPr>
          </a:p>
          <a:p>
            <a:pPr marL="342900" indent="-342900">
              <a:buFont typeface="Wingdings,Sans-Serif"/>
              <a:buChar char="Ø"/>
            </a:pPr>
            <a:endParaRPr lang="sv-SE">
              <a:solidFill>
                <a:srgbClr val="FF0000"/>
              </a:solidFill>
            </a:endParaRPr>
          </a:p>
          <a:p>
            <a:pPr marL="342900" indent="-342900">
              <a:buFont typeface="Wingdings,Sans-Serif"/>
              <a:buChar char="Ø"/>
            </a:pPr>
            <a:r>
              <a:rPr lang="sv-SE" b="1">
                <a:solidFill>
                  <a:srgbClr val="FF0000"/>
                </a:solidFill>
              </a:rPr>
              <a:t>Främja lugn</a:t>
            </a:r>
            <a:endParaRPr lang="en-US">
              <a:solidFill>
                <a:srgbClr val="FF0000"/>
              </a:solidFill>
            </a:endParaRPr>
          </a:p>
          <a:p>
            <a:pPr marL="342900" indent="-342900">
              <a:buFont typeface="Wingdings,Sans-Serif"/>
              <a:buChar char="Ø"/>
            </a:pPr>
            <a:endParaRPr lang="sv-SE">
              <a:solidFill>
                <a:srgbClr val="FF0000"/>
              </a:solidFill>
            </a:endParaRPr>
          </a:p>
          <a:p>
            <a:pPr marL="342900" indent="-342900">
              <a:buFont typeface="Wingdings,Sans-Serif"/>
              <a:buChar char="Ø"/>
            </a:pPr>
            <a:r>
              <a:rPr lang="sv-SE" b="1">
                <a:solidFill>
                  <a:srgbClr val="FF0000"/>
                </a:solidFill>
              </a:rPr>
              <a:t>Främja samhörighet</a:t>
            </a:r>
            <a:endParaRPr lang="en-US">
              <a:solidFill>
                <a:srgbClr val="FF0000"/>
              </a:solidFill>
            </a:endParaRPr>
          </a:p>
          <a:p>
            <a:pPr marL="342900" indent="-342900">
              <a:buFont typeface="Wingdings,Sans-Serif"/>
              <a:buChar char="Ø"/>
            </a:pPr>
            <a:endParaRPr lang="sv-SE">
              <a:solidFill>
                <a:srgbClr val="FF0000"/>
              </a:solidFill>
            </a:endParaRPr>
          </a:p>
          <a:p>
            <a:pPr marL="342900" indent="-342900">
              <a:buFont typeface="Wingdings,Sans-Serif"/>
              <a:buChar char="Ø"/>
            </a:pPr>
            <a:r>
              <a:rPr lang="sv-SE" b="1">
                <a:solidFill>
                  <a:srgbClr val="FF0000"/>
                </a:solidFill>
              </a:rPr>
              <a:t>Främja tillit till sig själv och andra</a:t>
            </a:r>
            <a:endParaRPr lang="en-US">
              <a:solidFill>
                <a:srgbClr val="FF0000"/>
              </a:solidFill>
            </a:endParaRPr>
          </a:p>
          <a:p>
            <a:pPr marL="342900" indent="-342900">
              <a:buFont typeface="Wingdings,Sans-Serif"/>
              <a:buChar char="Ø"/>
            </a:pPr>
            <a:endParaRPr lang="sv-SE">
              <a:solidFill>
                <a:srgbClr val="FF0000"/>
              </a:solidFill>
            </a:endParaRPr>
          </a:p>
          <a:p>
            <a:pPr marL="342900" indent="-342900">
              <a:buFont typeface="Wingdings,Sans-Serif"/>
              <a:buChar char="Ø"/>
            </a:pPr>
            <a:r>
              <a:rPr lang="sv-SE" b="1">
                <a:solidFill>
                  <a:srgbClr val="FF0000"/>
                </a:solidFill>
              </a:rPr>
              <a:t>Främja hopp</a:t>
            </a:r>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9337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16660"/>
            <a:ext cx="5439410" cy="4953119"/>
          </a:xfrm>
        </p:spPr>
        <p:txBody>
          <a:bodyPr/>
          <a:lstStyle/>
          <a:p>
            <a:r>
              <a:rPr lang="sv-SE">
                <a:hlinkClick r:id="rId3"/>
              </a:rPr>
              <a:t>Profilfilm RVTS Sør – Y</a:t>
            </a:r>
            <a:r>
              <a:rPr lang="sv-SE"/>
              <a:t>ouTube </a:t>
            </a:r>
          </a:p>
          <a:p>
            <a:endParaRPr lang="sv-SE">
              <a:cs typeface="Calibri"/>
            </a:endParaRPr>
          </a:p>
          <a:p>
            <a:r>
              <a:rPr lang="sv-SE">
                <a:cs typeface="Calibri"/>
              </a:rPr>
              <a:t>En film som belyser vårt bemötande. Hur vi kan skapa lugn och bemöta varje barn med respekt och värme. Det finns inga svåra barn, utan barn i svåra situation</a:t>
            </a:r>
          </a:p>
          <a:p>
            <a:endParaRPr lang="sv-SE">
              <a:cs typeface="Calibri"/>
            </a:endParaRPr>
          </a:p>
          <a:p>
            <a:endParaRPr lang="sv-SE">
              <a:cs typeface="Calibri"/>
            </a:endParaRP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7172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solidFill>
                <a:srgbClr val="FF0000"/>
              </a:solidFill>
            </a:endParaRP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1857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Gå</a:t>
            </a:r>
            <a:r>
              <a:rPr lang="en-US">
                <a:cs typeface="Calibri"/>
              </a:rPr>
              <a:t> </a:t>
            </a:r>
            <a:r>
              <a:rPr lang="en-US" err="1">
                <a:cs typeface="Calibri"/>
              </a:rPr>
              <a:t>igenom</a:t>
            </a:r>
          </a:p>
        </p:txBody>
      </p:sp>
      <p:sp>
        <p:nvSpPr>
          <p:cNvPr id="4" name="Slide Number Placeholder 3"/>
          <p:cNvSpPr>
            <a:spLocks noGrp="1"/>
          </p:cNvSpPr>
          <p:nvPr>
            <p:ph type="sldNum" sz="quarter" idx="5"/>
          </p:nvPr>
        </p:nvSpPr>
        <p:spPr/>
        <p:txBody>
          <a:bodyPr/>
          <a:lstStyle/>
          <a:p>
            <a:fld id="{A28D4D35-6F64-47AF-969D-5094ED784503}" type="slidenum">
              <a:rPr lang="sv-SE" smtClean="0"/>
              <a:t>18</a:t>
            </a:fld>
            <a:endParaRPr lang="sv-SE"/>
          </a:p>
        </p:txBody>
      </p:sp>
    </p:spTree>
    <p:extLst>
      <p:ext uri="{BB962C8B-B14F-4D97-AF65-F5344CB8AC3E}">
        <p14:creationId xmlns:p14="http://schemas.microsoft.com/office/powerpoint/2010/main" val="1798733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solidFill>
                <a:srgbClr val="FF0000"/>
              </a:solidFill>
            </a:endParaRP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4029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a:cs typeface="Calibri"/>
              </a:rPr>
              <a:t>Justera utifrån lokala förutsättningar</a:t>
            </a:r>
            <a:endParaRPr lang="sv-SE" sz="1200" kern="1200" baseline="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0065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1">
                <a:solidFill>
                  <a:srgbClr val="FF0000"/>
                </a:solidFill>
                <a:cs typeface="Calibri" panose="020F0502020204030204"/>
              </a:rPr>
              <a:t>Visa gärna på Charlie var allt kan hittas, spara som en favoritsida</a:t>
            </a:r>
          </a:p>
          <a:p>
            <a:r>
              <a:rPr lang="sv-SE" b="1" i="1">
                <a:solidFill>
                  <a:srgbClr val="FF0000"/>
                </a:solidFill>
                <a:cs typeface="Calibri" panose="020F0502020204030204"/>
              </a:rPr>
              <a:t>Skriv ut om vi inte visar digitalt</a:t>
            </a:r>
          </a:p>
          <a:p>
            <a:r>
              <a:rPr lang="sv-SE" b="1" i="1">
                <a:solidFill>
                  <a:srgbClr val="FF0000"/>
                </a:solidFill>
                <a:cs typeface="Calibri" panose="020F0502020204030204"/>
              </a:rPr>
              <a:t>Djupdyk gärna i lekmaterialet</a:t>
            </a:r>
          </a:p>
          <a:p>
            <a:endParaRPr lang="sv-SE" b="1" i="1">
              <a:solidFill>
                <a:srgbClr val="FF0000"/>
              </a:solidFill>
              <a:cs typeface="Calibri" panose="020F0502020204030204"/>
            </a:endParaRP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4449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solidFill>
                <a:srgbClr val="FF0000"/>
              </a:solidFill>
            </a:endParaRP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7284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a:solidFill>
                  <a:schemeClr val="tx1"/>
                </a:solidFill>
                <a:effectLst/>
                <a:latin typeface="+mn-lt"/>
                <a:ea typeface="+mn-ea"/>
                <a:cs typeface="+mn-cs"/>
              </a:rPr>
              <a:t> </a:t>
            </a:r>
            <a:r>
              <a:rPr lang="sv-SE"/>
              <a:t>Rutinerna är en grund för tryggheten på den barnvänliga platsen.</a:t>
            </a:r>
          </a:p>
          <a:p>
            <a:endParaRPr lang="sv-SE">
              <a:solidFill>
                <a:srgbClr val="000000"/>
              </a:solidFill>
              <a:cs typeface="Calibri"/>
            </a:endParaRP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7883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B16E3-6C22-41EB-80CC-9C91D5B8DBB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200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Calibri"/>
              </a:rPr>
              <a:t>Incheckning, använd gärna samma incheckning som kan göras med barnen för att inspirera (lekmaterialet på gång).</a:t>
            </a:r>
            <a:endParaRPr lang="sv-SE" sz="1200" kern="1200" baseline="0">
              <a:solidFill>
                <a:schemeClr val="tx1"/>
              </a:solidFill>
              <a:effectLst/>
              <a:latin typeface="+mn-lt"/>
              <a:cs typeface="Calibri" panose="020F0502020204030204"/>
            </a:endParaRP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2560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Syftet</a:t>
            </a:r>
          </a:p>
        </p:txBody>
      </p:sp>
      <p:sp>
        <p:nvSpPr>
          <p:cNvPr id="4" name="Slide Number Placeholder 3"/>
          <p:cNvSpPr>
            <a:spLocks noGrp="1"/>
          </p:cNvSpPr>
          <p:nvPr>
            <p:ph type="sldNum" sz="quarter" idx="5"/>
          </p:nvPr>
        </p:nvSpPr>
        <p:spPr/>
        <p:txBody>
          <a:bodyPr/>
          <a:lstStyle/>
          <a:p>
            <a:fld id="{A28D4D35-6F64-47AF-969D-5094ED784503}" type="slidenum">
              <a:rPr lang="sv-SE" smtClean="0"/>
              <a:t>4</a:t>
            </a:fld>
            <a:endParaRPr lang="sv-SE"/>
          </a:p>
        </p:txBody>
      </p:sp>
    </p:spTree>
    <p:extLst>
      <p:ext uri="{BB962C8B-B14F-4D97-AF65-F5344CB8AC3E}">
        <p14:creationId xmlns:p14="http://schemas.microsoft.com/office/powerpoint/2010/main" val="557652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Välj att visa de mål som är relevanta för nivå I eller nivå II</a:t>
            </a:r>
          </a:p>
        </p:txBody>
      </p:sp>
      <p:sp>
        <p:nvSpPr>
          <p:cNvPr id="4" name="Platshållare för bildnummer 3"/>
          <p:cNvSpPr>
            <a:spLocks noGrp="1"/>
          </p:cNvSpPr>
          <p:nvPr>
            <p:ph type="sldNum" sz="quarter" idx="5"/>
          </p:nvPr>
        </p:nvSpPr>
        <p:spPr/>
        <p:txBody>
          <a:bodyPr/>
          <a:lstStyle/>
          <a:p>
            <a:fld id="{23FFFF08-BA74-3E4E-B67B-CFCBDE5D9836}" type="slidenum">
              <a:rPr lang="en-US" smtClean="0"/>
              <a:t>5</a:t>
            </a:fld>
            <a:endParaRPr lang="en-US"/>
          </a:p>
        </p:txBody>
      </p:sp>
    </p:spTree>
    <p:extLst>
      <p:ext uri="{BB962C8B-B14F-4D97-AF65-F5344CB8AC3E}">
        <p14:creationId xmlns:p14="http://schemas.microsoft.com/office/powerpoint/2010/main" val="2116821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Ett</a:t>
            </a:r>
            <a:r>
              <a:rPr lang="en-US">
                <a:cs typeface="Calibri"/>
              </a:rPr>
              <a:t> </a:t>
            </a:r>
            <a:r>
              <a:rPr lang="en-US" err="1">
                <a:cs typeface="Calibri"/>
              </a:rPr>
              <a:t>klipp</a:t>
            </a:r>
            <a:r>
              <a:rPr lang="en-US">
                <a:cs typeface="Calibri"/>
              </a:rPr>
              <a:t> </a:t>
            </a:r>
            <a:r>
              <a:rPr lang="en-US" err="1">
                <a:cs typeface="Calibri"/>
              </a:rPr>
              <a:t>från</a:t>
            </a:r>
            <a:r>
              <a:rPr lang="en-US">
                <a:cs typeface="Calibri"/>
              </a:rPr>
              <a:t> </a:t>
            </a:r>
            <a:r>
              <a:rPr lang="en-US" err="1">
                <a:cs typeface="Calibri"/>
              </a:rPr>
              <a:t>en</a:t>
            </a:r>
            <a:r>
              <a:rPr lang="en-US">
                <a:cs typeface="Calibri"/>
              </a:rPr>
              <a:t> av </a:t>
            </a:r>
            <a:r>
              <a:rPr lang="en-US" err="1">
                <a:cs typeface="Calibri"/>
              </a:rPr>
              <a:t>Rädda</a:t>
            </a:r>
            <a:r>
              <a:rPr lang="en-US">
                <a:cs typeface="Calibri"/>
              </a:rPr>
              <a:t> </a:t>
            </a:r>
            <a:r>
              <a:rPr lang="en-US" err="1">
                <a:cs typeface="Calibri"/>
              </a:rPr>
              <a:t>Barnens</a:t>
            </a:r>
            <a:r>
              <a:rPr lang="en-US">
                <a:cs typeface="Calibri"/>
              </a:rPr>
              <a:t> </a:t>
            </a:r>
            <a:r>
              <a:rPr lang="en-US" err="1">
                <a:cs typeface="Calibri"/>
              </a:rPr>
              <a:t>barnvänliga</a:t>
            </a:r>
            <a:r>
              <a:rPr lang="en-US">
                <a:cs typeface="Calibri"/>
              </a:rPr>
              <a:t> </a:t>
            </a:r>
            <a:r>
              <a:rPr lang="en-US" err="1">
                <a:cs typeface="Calibri"/>
              </a:rPr>
              <a:t>platser</a:t>
            </a:r>
          </a:p>
        </p:txBody>
      </p:sp>
      <p:sp>
        <p:nvSpPr>
          <p:cNvPr id="4" name="Slide Number Placeholder 3"/>
          <p:cNvSpPr>
            <a:spLocks noGrp="1"/>
          </p:cNvSpPr>
          <p:nvPr>
            <p:ph type="sldNum" sz="quarter" idx="5"/>
          </p:nvPr>
        </p:nvSpPr>
        <p:spPr/>
        <p:txBody>
          <a:bodyPr/>
          <a:lstStyle/>
          <a:p>
            <a:fld id="{A28D4D35-6F64-47AF-969D-5094ED784503}" type="slidenum">
              <a:rPr lang="sv-SE" smtClean="0"/>
              <a:t>6</a:t>
            </a:fld>
            <a:endParaRPr lang="sv-SE"/>
          </a:p>
        </p:txBody>
      </p:sp>
    </p:spTree>
    <p:extLst>
      <p:ext uri="{BB962C8B-B14F-4D97-AF65-F5344CB8AC3E}">
        <p14:creationId xmlns:p14="http://schemas.microsoft.com/office/powerpoint/2010/main" val="2260515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baseline="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7693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solidFill>
                <a:srgbClr val="FF0000"/>
              </a:solidFill>
            </a:endParaRP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1770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baseline="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8563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5" name="Rectangle 14"/>
          <p:cNvSpPr/>
          <p:nvPr userDrawn="1"/>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565199" y="866776"/>
            <a:ext cx="11174759" cy="1197787"/>
          </a:xfrm>
        </p:spPr>
        <p:txBody>
          <a:bodyPr anchor="t">
            <a:normAutofit/>
          </a:bodyPr>
          <a:lstStyle>
            <a:lvl1pPr>
              <a:lnSpc>
                <a:spcPct val="95000"/>
              </a:lnSpc>
              <a:defRPr sz="4800" b="0" i="0" cap="none">
                <a:latin typeface="Trade Gothic LT Com Cn" panose="020B0806040303020004" pitchFamily="34" charset="0"/>
                <a:cs typeface="Trade Gothic LT Com Cn" panose="020B0806040303020004" pitchFamily="34" charset="0"/>
              </a:defRPr>
            </a:lvl1pPr>
          </a:lstStyle>
          <a:p>
            <a:r>
              <a:rPr lang="sv-SE"/>
              <a:t>Klicka här för att ändra format</a:t>
            </a:r>
            <a:endParaRPr lang="en-US"/>
          </a:p>
        </p:txBody>
      </p:sp>
      <p:sp>
        <p:nvSpPr>
          <p:cNvPr id="11" name="Picture Placeholder 10"/>
          <p:cNvSpPr>
            <a:spLocks noGrp="1"/>
          </p:cNvSpPr>
          <p:nvPr>
            <p:ph type="pic" sz="quarter" idx="10"/>
          </p:nvPr>
        </p:nvSpPr>
        <p:spPr>
          <a:xfrm>
            <a:off x="201085" y="2213628"/>
            <a:ext cx="11772900" cy="4494213"/>
          </a:xfrm>
        </p:spPr>
        <p:txBody>
          <a:bodyPr/>
          <a:lstStyle/>
          <a:p>
            <a:r>
              <a:rPr lang="sv-SE"/>
              <a:t>Klicka på ikonen för att lägga till en bild</a:t>
            </a:r>
            <a:endParaRPr lang="en-US"/>
          </a:p>
        </p:txBody>
      </p:sp>
      <p:sp>
        <p:nvSpPr>
          <p:cNvPr id="12" name="Date Placeholder 11"/>
          <p:cNvSpPr>
            <a:spLocks noGrp="1"/>
          </p:cNvSpPr>
          <p:nvPr>
            <p:ph type="dt" sz="half" idx="11"/>
          </p:nvPr>
        </p:nvSpPr>
        <p:spPr>
          <a:xfrm>
            <a:off x="9631534" y="344651"/>
            <a:ext cx="2108425" cy="365125"/>
          </a:xfrm>
        </p:spPr>
        <p:txBody>
          <a:bodyPr/>
          <a:lstStyle>
            <a:lvl1pPr algn="r">
              <a:defRPr/>
            </a:lvl1pPr>
          </a:lstStyle>
          <a:p>
            <a:r>
              <a:rPr lang="sv-SE"/>
              <a:t>2019-03-28</a:t>
            </a:r>
            <a:endParaRPr lang="en-US"/>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9098" y="244605"/>
            <a:ext cx="1724568" cy="517174"/>
          </a:xfrm>
          <a:prstGeom prst="rect">
            <a:avLst/>
          </a:prstGeom>
        </p:spPr>
      </p:pic>
    </p:spTree>
    <p:extLst>
      <p:ext uri="{BB962C8B-B14F-4D97-AF65-F5344CB8AC3E}">
        <p14:creationId xmlns:p14="http://schemas.microsoft.com/office/powerpoint/2010/main" val="244498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åstående och bi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2019-03-28</a:t>
            </a:r>
            <a:endParaRPr lang="en-US"/>
          </a:p>
        </p:txBody>
      </p:sp>
      <p:sp>
        <p:nvSpPr>
          <p:cNvPr id="3" name="Footer Placeholder 2"/>
          <p:cNvSpPr>
            <a:spLocks noGrp="1"/>
          </p:cNvSpPr>
          <p:nvPr>
            <p:ph type="ftr" sz="quarter" idx="11"/>
          </p:nvPr>
        </p:nvSpPr>
        <p:spPr/>
        <p:txBody>
          <a:bodyPr/>
          <a:lstStyle/>
          <a:p>
            <a:r>
              <a:rPr lang="sv-SE"/>
              <a:t>Centrum för stöd och behandling - Utbildning Region Öst </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460239" y="1081129"/>
            <a:ext cx="11278472"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Picture Placeholder 6"/>
          <p:cNvSpPr>
            <a:spLocks noGrp="1"/>
          </p:cNvSpPr>
          <p:nvPr>
            <p:ph type="pic" sz="quarter" idx="13"/>
          </p:nvPr>
        </p:nvSpPr>
        <p:spPr>
          <a:xfrm>
            <a:off x="196850" y="147638"/>
            <a:ext cx="11783484" cy="6159500"/>
          </a:xfrm>
        </p:spPr>
        <p:txBody>
          <a:bodyPr/>
          <a:lstStyle/>
          <a:p>
            <a:r>
              <a:rPr lang="sv-SE"/>
              <a:t>Klicka på ikonen för att lägga till en bild</a:t>
            </a:r>
            <a:endParaRPr lang="en-US"/>
          </a:p>
        </p:txBody>
      </p:sp>
    </p:spTree>
    <p:extLst>
      <p:ext uri="{BB962C8B-B14F-4D97-AF65-F5344CB8AC3E}">
        <p14:creationId xmlns:p14="http://schemas.microsoft.com/office/powerpoint/2010/main" val="100979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åstående 1">
    <p:spTree>
      <p:nvGrpSpPr>
        <p:cNvPr id="1" name=""/>
        <p:cNvGrpSpPr/>
        <p:nvPr/>
      </p:nvGrpSpPr>
      <p:grpSpPr>
        <a:xfrm>
          <a:off x="0" y="0"/>
          <a:ext cx="0" cy="0"/>
          <a:chOff x="0" y="0"/>
          <a:chExt cx="0" cy="0"/>
        </a:xfrm>
      </p:grpSpPr>
      <p:sp>
        <p:nvSpPr>
          <p:cNvPr id="8" name="Rectangle 7"/>
          <p:cNvSpPr/>
          <p:nvPr userDrawn="1"/>
        </p:nvSpPr>
        <p:spPr>
          <a:xfrm>
            <a:off x="0" y="1171574"/>
            <a:ext cx="12192000" cy="5686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Rectangle 4"/>
          <p:cNvSpPr/>
          <p:nvPr userDrawn="1"/>
        </p:nvSpPr>
        <p:spPr>
          <a:xfrm>
            <a:off x="196851" y="147638"/>
            <a:ext cx="11777133" cy="671036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r>
              <a:rPr lang="sv-SE"/>
              <a:t>2019-03-28</a:t>
            </a:r>
            <a:endParaRPr lang="en-US"/>
          </a:p>
        </p:txBody>
      </p:sp>
      <p:sp>
        <p:nvSpPr>
          <p:cNvPr id="3" name="Footer Placeholder 2"/>
          <p:cNvSpPr>
            <a:spLocks noGrp="1"/>
          </p:cNvSpPr>
          <p:nvPr>
            <p:ph type="ftr" sz="quarter" idx="11"/>
          </p:nvPr>
        </p:nvSpPr>
        <p:spPr/>
        <p:txBody>
          <a:bodyPr/>
          <a:lstStyle/>
          <a:p>
            <a:r>
              <a:rPr lang="sv-SE"/>
              <a:t>Centrum för stöd och behandling - Utbildning Region Öst </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cxnSp>
        <p:nvCxnSpPr>
          <p:cNvPr id="13" name="Straight Connector 12"/>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Bildobjekt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7176" y="6329139"/>
            <a:ext cx="1724568" cy="517174"/>
          </a:xfrm>
          <a:prstGeom prst="rect">
            <a:avLst/>
          </a:prstGeom>
        </p:spPr>
      </p:pic>
    </p:spTree>
    <p:extLst>
      <p:ext uri="{BB962C8B-B14F-4D97-AF65-F5344CB8AC3E}">
        <p14:creationId xmlns:p14="http://schemas.microsoft.com/office/powerpoint/2010/main" val="320603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åstående 2">
    <p:spTree>
      <p:nvGrpSpPr>
        <p:cNvPr id="1" name=""/>
        <p:cNvGrpSpPr/>
        <p:nvPr/>
      </p:nvGrpSpPr>
      <p:grpSpPr>
        <a:xfrm>
          <a:off x="0" y="0"/>
          <a:ext cx="0" cy="0"/>
          <a:chOff x="0" y="0"/>
          <a:chExt cx="0" cy="0"/>
        </a:xfrm>
      </p:grpSpPr>
      <p:sp>
        <p:nvSpPr>
          <p:cNvPr id="13" name="Rectangle 12"/>
          <p:cNvSpPr/>
          <p:nvPr userDrawn="1"/>
        </p:nvSpPr>
        <p:spPr>
          <a:xfrm>
            <a:off x="0" y="0"/>
            <a:ext cx="12192000" cy="630713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r>
              <a:rPr lang="sv-SE"/>
              <a:t>2019-03-28</a:t>
            </a:r>
            <a:endParaRPr lang="en-US"/>
          </a:p>
        </p:txBody>
      </p:sp>
      <p:sp>
        <p:nvSpPr>
          <p:cNvPr id="3" name="Footer Placeholder 2"/>
          <p:cNvSpPr>
            <a:spLocks noGrp="1"/>
          </p:cNvSpPr>
          <p:nvPr>
            <p:ph type="ftr" sz="quarter" idx="11"/>
          </p:nvPr>
        </p:nvSpPr>
        <p:spPr/>
        <p:txBody>
          <a:bodyPr/>
          <a:lstStyle/>
          <a:p>
            <a:r>
              <a:rPr lang="sv-SE"/>
              <a:t>Centrum för stöd och behandling - Utbildning Region Öst </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Tree>
    <p:extLst>
      <p:ext uri="{BB962C8B-B14F-4D97-AF65-F5344CB8AC3E}">
        <p14:creationId xmlns:p14="http://schemas.microsoft.com/office/powerpoint/2010/main" val="12295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åstående 3">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Picture Placeholder 5"/>
          <p:cNvSpPr>
            <a:spLocks noGrp="1"/>
          </p:cNvSpPr>
          <p:nvPr>
            <p:ph type="pic" sz="quarter" idx="14"/>
          </p:nvPr>
        </p:nvSpPr>
        <p:spPr>
          <a:xfrm>
            <a:off x="6547556" y="4233416"/>
            <a:ext cx="3005179" cy="625148"/>
          </a:xfrm>
          <a:prstGeom prst="roundRect">
            <a:avLst>
              <a:gd name="adj" fmla="val 7650"/>
            </a:avLst>
          </a:prstGeom>
        </p:spPr>
        <p:txBody>
          <a:bodyPr/>
          <a:lstStyle>
            <a:lvl1pPr>
              <a:defRPr>
                <a:solidFill>
                  <a:srgbClr val="222221"/>
                </a:solidFill>
                <a:latin typeface="Gill Sans Infant Std" pitchFamily="34" charset="0"/>
              </a:defRPr>
            </a:lvl1pPr>
          </a:lstStyle>
          <a:p>
            <a:r>
              <a:rPr lang="sv-SE"/>
              <a:t>Klicka på ikonen för att lägga till en bild</a:t>
            </a:r>
            <a:endParaRPr lang="en-US"/>
          </a:p>
        </p:txBody>
      </p:sp>
    </p:spTree>
    <p:extLst>
      <p:ext uri="{BB962C8B-B14F-4D97-AF65-F5344CB8AC3E}">
        <p14:creationId xmlns:p14="http://schemas.microsoft.com/office/powerpoint/2010/main" val="261698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ack">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ounded Rectangle 11"/>
          <p:cNvSpPr/>
          <p:nvPr userDrawn="1"/>
        </p:nvSpPr>
        <p:spPr>
          <a:xfrm>
            <a:off x="4350557" y="1787573"/>
            <a:ext cx="2446849" cy="1231106"/>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a:solidFill>
                <a:srgbClr val="222221"/>
              </a:solidFill>
              <a:latin typeface="TradeGothic LT CondEighteen"/>
              <a:cs typeface="TradeGothic LT CondEighteen"/>
            </a:endParaRPr>
          </a:p>
        </p:txBody>
      </p:sp>
      <p:sp>
        <p:nvSpPr>
          <p:cNvPr id="11" name="Rounded Rectangle 11"/>
          <p:cNvSpPr/>
          <p:nvPr userDrawn="1"/>
        </p:nvSpPr>
        <p:spPr>
          <a:xfrm>
            <a:off x="4072370" y="2767721"/>
            <a:ext cx="4047261" cy="1228926"/>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a:solidFill>
                <a:srgbClr val="222221"/>
              </a:solidFill>
              <a:latin typeface="TradeGothic LT CondEighteen"/>
              <a:cs typeface="TradeGothic LT CondEighteen"/>
            </a:endParaRP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2369" y="2785108"/>
            <a:ext cx="4047261" cy="1213718"/>
          </a:xfrm>
          <a:prstGeom prst="rect">
            <a:avLst/>
          </a:prstGeom>
        </p:spPr>
      </p:pic>
      <p:sp>
        <p:nvSpPr>
          <p:cNvPr id="3" name="textruta 2"/>
          <p:cNvSpPr txBox="1"/>
          <p:nvPr userDrawn="1"/>
        </p:nvSpPr>
        <p:spPr>
          <a:xfrm>
            <a:off x="4555256" y="1797846"/>
            <a:ext cx="2127536" cy="1231106"/>
          </a:xfrm>
          <a:prstGeom prst="rect">
            <a:avLst/>
          </a:prstGeom>
          <a:noFill/>
        </p:spPr>
        <p:txBody>
          <a:bodyPr wrap="square" lIns="0" tIns="0" rIns="0" bIns="0" rtlCol="0">
            <a:spAutoFit/>
          </a:bodyPr>
          <a:lstStyle/>
          <a:p>
            <a:pPr algn="ctr"/>
            <a:r>
              <a:rPr lang="sv-SE" sz="8000" b="1">
                <a:latin typeface="Trade Gothic LT Com Cn" panose="020B0806040303020004" pitchFamily="34" charset="0"/>
                <a:cs typeface="Gill Sans Infant Std"/>
              </a:rPr>
              <a:t>TACK!</a:t>
            </a:r>
          </a:p>
        </p:txBody>
      </p:sp>
    </p:spTree>
    <p:extLst>
      <p:ext uri="{BB962C8B-B14F-4D97-AF65-F5344CB8AC3E}">
        <p14:creationId xmlns:p14="http://schemas.microsoft.com/office/powerpoint/2010/main" val="283907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ädda Barnen">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ounded Rectangle 11"/>
          <p:cNvSpPr/>
          <p:nvPr userDrawn="1"/>
        </p:nvSpPr>
        <p:spPr>
          <a:xfrm>
            <a:off x="2862444" y="1869897"/>
            <a:ext cx="6467113" cy="1939400"/>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a:solidFill>
                <a:srgbClr val="222221"/>
              </a:solidFill>
              <a:latin typeface="TradeGothic LT CondEighteen"/>
              <a:cs typeface="TradeGothic LT CondEighteen"/>
            </a:endParaRP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2443" y="1869897"/>
            <a:ext cx="6467113" cy="1939400"/>
          </a:xfrm>
          <a:prstGeom prst="rect">
            <a:avLst/>
          </a:prstGeom>
        </p:spPr>
      </p:pic>
    </p:spTree>
    <p:extLst>
      <p:ext uri="{BB962C8B-B14F-4D97-AF65-F5344CB8AC3E}">
        <p14:creationId xmlns:p14="http://schemas.microsoft.com/office/powerpoint/2010/main" val="277973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Rubrikbild">
    <p:spTree>
      <p:nvGrpSpPr>
        <p:cNvPr id="1" name=""/>
        <p:cNvGrpSpPr/>
        <p:nvPr/>
      </p:nvGrpSpPr>
      <p:grpSpPr>
        <a:xfrm>
          <a:off x="0" y="0"/>
          <a:ext cx="0" cy="0"/>
          <a:chOff x="0" y="0"/>
          <a:chExt cx="0" cy="0"/>
        </a:xfrm>
      </p:grpSpPr>
      <p:sp>
        <p:nvSpPr>
          <p:cNvPr id="15" name="Rectangle 14"/>
          <p:cNvSpPr/>
          <p:nvPr userDrawn="1"/>
        </p:nvSpPr>
        <p:spPr>
          <a:xfrm>
            <a:off x="0" y="0"/>
            <a:ext cx="12192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Bild 9">
            <a:extLst>
              <a:ext uri="{FF2B5EF4-FFF2-40B4-BE49-F238E27FC236}">
                <a16:creationId xmlns:a16="http://schemas.microsoft.com/office/drawing/2014/main" id="{B2D9FBB2-AF4B-ADC3-FEAE-F5D8D0E487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7732" y="289840"/>
            <a:ext cx="1675509" cy="413483"/>
          </a:xfrm>
          <a:prstGeom prst="rect">
            <a:avLst/>
          </a:prstGeom>
        </p:spPr>
      </p:pic>
      <p:sp>
        <p:nvSpPr>
          <p:cNvPr id="2" name="Title 1"/>
          <p:cNvSpPr>
            <a:spLocks noGrp="1"/>
          </p:cNvSpPr>
          <p:nvPr>
            <p:ph type="ctrTitle"/>
          </p:nvPr>
        </p:nvSpPr>
        <p:spPr>
          <a:xfrm>
            <a:off x="565199" y="866776"/>
            <a:ext cx="11174759" cy="1197787"/>
          </a:xfrm>
        </p:spPr>
        <p:txBody>
          <a:bodyPr anchor="t">
            <a:normAutofit/>
          </a:bodyPr>
          <a:lstStyle>
            <a:lvl1pPr>
              <a:lnSpc>
                <a:spcPct val="95000"/>
              </a:lnSpc>
              <a:defRPr sz="4800" b="0" i="0" cap="none">
                <a:latin typeface="Oswald Medium" pitchFamily="2" charset="0"/>
                <a:cs typeface="Oswald Medium" pitchFamily="2" charset="0"/>
              </a:defRPr>
            </a:lvl1pPr>
          </a:lstStyle>
          <a:p>
            <a:r>
              <a:rPr lang="sv-SE"/>
              <a:t>Klicka här för att ändra mall för rubrikformat</a:t>
            </a:r>
            <a:endParaRPr lang="en-US"/>
          </a:p>
        </p:txBody>
      </p:sp>
      <p:sp>
        <p:nvSpPr>
          <p:cNvPr id="11" name="Picture Placeholder 10"/>
          <p:cNvSpPr>
            <a:spLocks noGrp="1"/>
          </p:cNvSpPr>
          <p:nvPr>
            <p:ph type="pic" sz="quarter" idx="10"/>
          </p:nvPr>
        </p:nvSpPr>
        <p:spPr>
          <a:xfrm>
            <a:off x="201085" y="2213628"/>
            <a:ext cx="11772900" cy="4494213"/>
          </a:xfrm>
        </p:spPr>
        <p:txBody>
          <a:bodyPr/>
          <a:lstStyle/>
          <a:p>
            <a:r>
              <a:rPr lang="sv-SE"/>
              <a:t>Klicka på ikonen för att lägga till en bild</a:t>
            </a:r>
            <a:endParaRPr lang="en-US"/>
          </a:p>
        </p:txBody>
      </p:sp>
      <p:sp>
        <p:nvSpPr>
          <p:cNvPr id="12" name="Date Placeholder 11"/>
          <p:cNvSpPr>
            <a:spLocks noGrp="1"/>
          </p:cNvSpPr>
          <p:nvPr>
            <p:ph type="dt" sz="half" idx="11"/>
          </p:nvPr>
        </p:nvSpPr>
        <p:spPr>
          <a:xfrm>
            <a:off x="9631534" y="344651"/>
            <a:ext cx="2108425" cy="365125"/>
          </a:xfrm>
        </p:spPr>
        <p:txBody>
          <a:bodyPr/>
          <a:lstStyle>
            <a:lvl1pPr algn="r">
              <a:defRPr/>
            </a:lvl1pPr>
          </a:lstStyle>
          <a:p>
            <a:r>
              <a:rPr lang="sv-SE"/>
              <a:t>26 April 2016</a:t>
            </a:r>
            <a:endParaRPr lang="en-US"/>
          </a:p>
        </p:txBody>
      </p:sp>
    </p:spTree>
    <p:extLst>
      <p:ext uri="{BB962C8B-B14F-4D97-AF65-F5344CB8AC3E}">
        <p14:creationId xmlns:p14="http://schemas.microsoft.com/office/powerpoint/2010/main" val="248772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5" name="Rectangle 14"/>
          <p:cNvSpPr/>
          <p:nvPr userDrawn="1"/>
        </p:nvSpPr>
        <p:spPr>
          <a:xfrm>
            <a:off x="0" y="0"/>
            <a:ext cx="12192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Bild 9">
            <a:extLst>
              <a:ext uri="{FF2B5EF4-FFF2-40B4-BE49-F238E27FC236}">
                <a16:creationId xmlns:a16="http://schemas.microsoft.com/office/drawing/2014/main" id="{B2D9FBB2-AF4B-ADC3-FEAE-F5D8D0E487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7732" y="289840"/>
            <a:ext cx="1675509" cy="413483"/>
          </a:xfrm>
          <a:prstGeom prst="rect">
            <a:avLst/>
          </a:prstGeom>
        </p:spPr>
      </p:pic>
      <p:sp>
        <p:nvSpPr>
          <p:cNvPr id="2" name="Title 1"/>
          <p:cNvSpPr>
            <a:spLocks noGrp="1"/>
          </p:cNvSpPr>
          <p:nvPr>
            <p:ph type="ctrTitle"/>
          </p:nvPr>
        </p:nvSpPr>
        <p:spPr>
          <a:xfrm>
            <a:off x="565199" y="866776"/>
            <a:ext cx="11174759" cy="1197787"/>
          </a:xfrm>
        </p:spPr>
        <p:txBody>
          <a:bodyPr anchor="t">
            <a:normAutofit/>
          </a:bodyPr>
          <a:lstStyle>
            <a:lvl1pPr>
              <a:lnSpc>
                <a:spcPct val="95000"/>
              </a:lnSpc>
              <a:defRPr sz="4800" b="0" i="0" cap="none">
                <a:latin typeface="Oswald Medium" pitchFamily="2" charset="0"/>
                <a:cs typeface="Oswald Medium" pitchFamily="2" charset="0"/>
              </a:defRPr>
            </a:lvl1pPr>
          </a:lstStyle>
          <a:p>
            <a:r>
              <a:rPr lang="sv-SE"/>
              <a:t>Klicka här för att ändra mall för rubrikformat</a:t>
            </a:r>
            <a:endParaRPr lang="en-US"/>
          </a:p>
        </p:txBody>
      </p:sp>
      <p:sp>
        <p:nvSpPr>
          <p:cNvPr id="11" name="Picture Placeholder 10"/>
          <p:cNvSpPr>
            <a:spLocks noGrp="1"/>
          </p:cNvSpPr>
          <p:nvPr>
            <p:ph type="pic" sz="quarter" idx="10"/>
          </p:nvPr>
        </p:nvSpPr>
        <p:spPr>
          <a:xfrm>
            <a:off x="201085" y="2213628"/>
            <a:ext cx="11772900" cy="4494213"/>
          </a:xfrm>
        </p:spPr>
        <p:txBody>
          <a:bodyPr/>
          <a:lstStyle/>
          <a:p>
            <a:r>
              <a:rPr lang="sv-SE"/>
              <a:t>Klicka på ikonen för att lägga till en bild</a:t>
            </a:r>
            <a:endParaRPr lang="en-US"/>
          </a:p>
        </p:txBody>
      </p:sp>
      <p:sp>
        <p:nvSpPr>
          <p:cNvPr id="12" name="Date Placeholder 11"/>
          <p:cNvSpPr>
            <a:spLocks noGrp="1"/>
          </p:cNvSpPr>
          <p:nvPr>
            <p:ph type="dt" sz="half" idx="11"/>
          </p:nvPr>
        </p:nvSpPr>
        <p:spPr>
          <a:xfrm>
            <a:off x="9631534" y="344651"/>
            <a:ext cx="2108425" cy="365125"/>
          </a:xfrm>
        </p:spPr>
        <p:txBody>
          <a:bodyPr/>
          <a:lstStyle>
            <a:lvl1pPr algn="r">
              <a:defRPr/>
            </a:lvl1pPr>
          </a:lstStyle>
          <a:p>
            <a:r>
              <a:rPr lang="sv-SE"/>
              <a:t>26 April 2016</a:t>
            </a:r>
            <a:endParaRPr lang="en-US"/>
          </a:p>
        </p:txBody>
      </p:sp>
    </p:spTree>
    <p:extLst>
      <p:ext uri="{BB962C8B-B14F-4D97-AF65-F5344CB8AC3E}">
        <p14:creationId xmlns:p14="http://schemas.microsoft.com/office/powerpoint/2010/main" val="308572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Mellansida 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v-SE"/>
              <a:t>1 Maj 2022</a:t>
            </a:r>
            <a:endParaRPr lang="en-US"/>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7" name="Rectangle 6"/>
          <p:cNvSpPr/>
          <p:nvPr userDrawn="1"/>
        </p:nvSpPr>
        <p:spPr>
          <a:xfrm>
            <a:off x="6096000" y="0"/>
            <a:ext cx="6096000" cy="630713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294358" y="1171576"/>
            <a:ext cx="4324025" cy="1219798"/>
          </a:xfrm>
        </p:spPr>
        <p:txBody>
          <a:bodyPr anchor="t">
            <a:normAutofit/>
          </a:bodyPr>
          <a:lstStyle>
            <a:lvl1pPr algn="l">
              <a:lnSpc>
                <a:spcPct val="95000"/>
              </a:lnSpc>
              <a:defRPr sz="3200" b="0" i="0" cap="none">
                <a:solidFill>
                  <a:schemeClr val="bg1"/>
                </a:solidFill>
                <a:latin typeface="Oswald Medium" pitchFamily="2" charset="0"/>
                <a:cs typeface="Oswald Medium" pitchFamily="2" charset="0"/>
              </a:defRPr>
            </a:lvl1pPr>
          </a:lstStyle>
          <a:p>
            <a:r>
              <a:rPr lang="sv-SE"/>
              <a:t>Klicka här för att ändra mall för rubrikformat</a:t>
            </a:r>
          </a:p>
        </p:txBody>
      </p:sp>
      <p:sp>
        <p:nvSpPr>
          <p:cNvPr id="3" name="Text Placeholder 2"/>
          <p:cNvSpPr>
            <a:spLocks noGrp="1"/>
          </p:cNvSpPr>
          <p:nvPr>
            <p:ph type="body" idx="1"/>
          </p:nvPr>
        </p:nvSpPr>
        <p:spPr>
          <a:xfrm>
            <a:off x="7294356" y="2395664"/>
            <a:ext cx="4324027" cy="2684219"/>
          </a:xfrm>
        </p:spPr>
        <p:txBody>
          <a:bodyPr anchor="t">
            <a:normAutofit/>
          </a:bodyPr>
          <a:lstStyle>
            <a:lvl1pPr marL="0" indent="0">
              <a:buNone/>
              <a:defRPr sz="1800" b="0" i="0">
                <a:solidFill>
                  <a:srgbClr val="FFFFFF"/>
                </a:solidFill>
                <a:latin typeface="+mn-lt"/>
                <a:cs typeface="Gill Sans Infant Std"/>
              </a:defRPr>
            </a:lvl1pPr>
            <a:lvl2pPr marL="0" indent="0">
              <a:buNone/>
              <a:defRPr sz="1800">
                <a:solidFill>
                  <a:schemeClr val="bg1"/>
                </a:solidFill>
              </a:defRPr>
            </a:lvl2pPr>
            <a:lvl3pPr marL="1588" indent="0">
              <a:buNone/>
              <a:defRPr sz="1800">
                <a:solidFill>
                  <a:srgbClr val="FFFFFF"/>
                </a:solidFill>
              </a:defRPr>
            </a:lvl3pPr>
            <a:lvl4pPr marL="0" indent="0">
              <a:buNone/>
              <a:defRPr sz="1800">
                <a:solidFill>
                  <a:srgbClr val="FFFFFF"/>
                </a:solidFill>
              </a:defRPr>
            </a:lvl4pPr>
            <a:lvl5pPr marL="0" indent="0">
              <a:buNone/>
              <a:defRPr sz="1800">
                <a:solidFill>
                  <a:srgbClr val="FFFFFF"/>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cxnSp>
        <p:nvCxnSpPr>
          <p:cNvPr id="9" name="Straight Connector 8"/>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3200" y="155738"/>
            <a:ext cx="6669888" cy="5985852"/>
          </a:xfrm>
        </p:spPr>
        <p:txBody>
          <a:bodyPr/>
          <a:lstStyle/>
          <a:p>
            <a:r>
              <a:rPr lang="sv-SE"/>
              <a:t>Klicka på ikonen för att lägga till en bild</a:t>
            </a:r>
            <a:endParaRPr lang="en-US"/>
          </a:p>
        </p:txBody>
      </p:sp>
      <p:pic>
        <p:nvPicPr>
          <p:cNvPr id="13" name="Bild 12">
            <a:extLst>
              <a:ext uri="{FF2B5EF4-FFF2-40B4-BE49-F238E27FC236}">
                <a16:creationId xmlns:a16="http://schemas.microsoft.com/office/drawing/2014/main" id="{B98384C7-1FAA-5F7B-1FD7-87DC236A20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506" y="6388033"/>
            <a:ext cx="1675509" cy="413483"/>
          </a:xfrm>
          <a:prstGeom prst="rect">
            <a:avLst/>
          </a:prstGeom>
        </p:spPr>
      </p:pic>
    </p:spTree>
    <p:extLst>
      <p:ext uri="{BB962C8B-B14F-4D97-AF65-F5344CB8AC3E}">
        <p14:creationId xmlns:p14="http://schemas.microsoft.com/office/powerpoint/2010/main" val="27397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Mellansida 2">
    <p:spTree>
      <p:nvGrpSpPr>
        <p:cNvPr id="1" name=""/>
        <p:cNvGrpSpPr/>
        <p:nvPr/>
      </p:nvGrpSpPr>
      <p:grpSpPr>
        <a:xfrm>
          <a:off x="0" y="0"/>
          <a:ext cx="0" cy="0"/>
          <a:chOff x="0" y="0"/>
          <a:chExt cx="0" cy="0"/>
        </a:xfrm>
      </p:grpSpPr>
      <p:sp>
        <p:nvSpPr>
          <p:cNvPr id="15" name="Rectangle 14"/>
          <p:cNvSpPr/>
          <p:nvPr userDrawn="1"/>
        </p:nvSpPr>
        <p:spPr>
          <a:xfrm>
            <a:off x="0" y="0"/>
            <a:ext cx="12192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r>
              <a:rPr lang="sv-SE"/>
              <a:t>1 Maj 2022</a:t>
            </a:r>
            <a:endParaRPr lang="en-US"/>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2" name="Title 1"/>
          <p:cNvSpPr>
            <a:spLocks noGrp="1"/>
          </p:cNvSpPr>
          <p:nvPr>
            <p:ph type="title"/>
          </p:nvPr>
        </p:nvSpPr>
        <p:spPr>
          <a:xfrm>
            <a:off x="566351" y="310836"/>
            <a:ext cx="11043524" cy="1348102"/>
          </a:xfrm>
        </p:spPr>
        <p:txBody>
          <a:bodyPr anchor="t">
            <a:normAutofit/>
          </a:bodyPr>
          <a:lstStyle>
            <a:lvl1pPr algn="l">
              <a:lnSpc>
                <a:spcPct val="85000"/>
              </a:lnSpc>
              <a:defRPr sz="4800" b="0" i="0" cap="none">
                <a:solidFill>
                  <a:schemeClr val="tx1"/>
                </a:solidFill>
                <a:latin typeface="Oswald Medium" pitchFamily="2" charset="0"/>
                <a:cs typeface="Oswald Medium" pitchFamily="2" charset="0"/>
              </a:defRPr>
            </a:lvl1pPr>
          </a:lstStyle>
          <a:p>
            <a:r>
              <a:rPr lang="sv-SE"/>
              <a:t>Klicka här för att ändra mall för rubrikformat</a:t>
            </a:r>
            <a:endParaRPr lang="en-US"/>
          </a:p>
        </p:txBody>
      </p:sp>
      <p:cxnSp>
        <p:nvCxnSpPr>
          <p:cNvPr id="9" name="Straight Connector 8"/>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7651" y="2200274"/>
            <a:ext cx="11766333" cy="4106864"/>
          </a:xfrm>
        </p:spPr>
        <p:txBody>
          <a:bodyPr/>
          <a:lstStyle/>
          <a:p>
            <a:r>
              <a:rPr lang="sv-SE"/>
              <a:t>Klicka på ikonen för att lägga till en bild</a:t>
            </a:r>
            <a:endParaRPr lang="en-US"/>
          </a:p>
        </p:txBody>
      </p:sp>
      <p:pic>
        <p:nvPicPr>
          <p:cNvPr id="13" name="Bild 12">
            <a:extLst>
              <a:ext uri="{FF2B5EF4-FFF2-40B4-BE49-F238E27FC236}">
                <a16:creationId xmlns:a16="http://schemas.microsoft.com/office/drawing/2014/main" id="{DE026B18-D1F9-192A-112F-EA1D84514E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506" y="6388033"/>
            <a:ext cx="1675509" cy="413483"/>
          </a:xfrm>
          <a:prstGeom prst="rect">
            <a:avLst/>
          </a:prstGeom>
        </p:spPr>
      </p:pic>
    </p:spTree>
    <p:extLst>
      <p:ext uri="{BB962C8B-B14F-4D97-AF65-F5344CB8AC3E}">
        <p14:creationId xmlns:p14="http://schemas.microsoft.com/office/powerpoint/2010/main" val="179976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ellansida 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v-SE"/>
              <a:t>2019-03-28</a:t>
            </a:r>
            <a:endParaRPr lang="en-US"/>
          </a:p>
        </p:txBody>
      </p:sp>
      <p:sp>
        <p:nvSpPr>
          <p:cNvPr id="5" name="Footer Placeholder 4"/>
          <p:cNvSpPr>
            <a:spLocks noGrp="1"/>
          </p:cNvSpPr>
          <p:nvPr>
            <p:ph type="ftr" sz="quarter" idx="11"/>
          </p:nvPr>
        </p:nvSpPr>
        <p:spPr/>
        <p:txBody>
          <a:bodyPr/>
          <a:lstStyle/>
          <a:p>
            <a:r>
              <a:rPr lang="sv-SE"/>
              <a:t>Centrum för stöd och behandling - Utbildning Region Öst </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7" name="Rectangle 6"/>
          <p:cNvSpPr/>
          <p:nvPr userDrawn="1"/>
        </p:nvSpPr>
        <p:spPr>
          <a:xfrm>
            <a:off x="6096000" y="0"/>
            <a:ext cx="6096000" cy="630713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294358" y="1171576"/>
            <a:ext cx="4324025" cy="1219798"/>
          </a:xfrm>
        </p:spPr>
        <p:txBody>
          <a:bodyPr anchor="t">
            <a:normAutofit/>
          </a:bodyPr>
          <a:lstStyle>
            <a:lvl1pPr algn="l">
              <a:lnSpc>
                <a:spcPct val="95000"/>
              </a:lnSpc>
              <a:defRPr sz="3200" b="0" i="0" cap="none">
                <a:solidFill>
                  <a:schemeClr val="bg1"/>
                </a:solidFill>
                <a:latin typeface="Trade Gothic LT Com Cn" panose="020B0806040303020004" pitchFamily="34" charset="0"/>
                <a:cs typeface="Trade Gothic LT Com Cn" panose="020B0806040303020004" pitchFamily="34" charset="0"/>
              </a:defRPr>
            </a:lvl1pPr>
          </a:lstStyle>
          <a:p>
            <a:r>
              <a:rPr lang="sv-SE"/>
              <a:t>Klicka här för att ändra format</a:t>
            </a:r>
            <a:endParaRPr lang="en-US"/>
          </a:p>
        </p:txBody>
      </p:sp>
      <p:sp>
        <p:nvSpPr>
          <p:cNvPr id="3" name="Text Placeholder 2"/>
          <p:cNvSpPr>
            <a:spLocks noGrp="1"/>
          </p:cNvSpPr>
          <p:nvPr>
            <p:ph type="body" idx="1"/>
          </p:nvPr>
        </p:nvSpPr>
        <p:spPr>
          <a:xfrm>
            <a:off x="7294356" y="2395664"/>
            <a:ext cx="4324027" cy="2684219"/>
          </a:xfrm>
        </p:spPr>
        <p:txBody>
          <a:bodyPr anchor="t">
            <a:normAutofit/>
          </a:bodyPr>
          <a:lstStyle>
            <a:lvl1pPr marL="0" indent="0">
              <a:buNone/>
              <a:defRPr sz="1800" b="0" i="0">
                <a:solidFill>
                  <a:srgbClr val="FFFFFF"/>
                </a:solidFill>
                <a:latin typeface="Gill Sans Infant Std"/>
                <a:cs typeface="Gill Sans Infant Std"/>
              </a:defRPr>
            </a:lvl1pPr>
            <a:lvl2pPr marL="0" indent="0">
              <a:buNone/>
              <a:defRPr sz="1800">
                <a:solidFill>
                  <a:schemeClr val="bg1"/>
                </a:solidFill>
              </a:defRPr>
            </a:lvl2pPr>
            <a:lvl3pPr marL="1588" indent="0">
              <a:buNone/>
              <a:defRPr sz="1800">
                <a:solidFill>
                  <a:srgbClr val="FFFFFF"/>
                </a:solidFill>
              </a:defRPr>
            </a:lvl3pPr>
            <a:lvl4pPr marL="0" indent="0">
              <a:buNone/>
              <a:defRPr sz="1800">
                <a:solidFill>
                  <a:srgbClr val="FFFFFF"/>
                </a:solidFill>
              </a:defRPr>
            </a:lvl4pPr>
            <a:lvl5pPr marL="0" indent="0">
              <a:buNone/>
              <a:defRPr sz="1800">
                <a:solidFill>
                  <a:srgbClr val="FFFFFF"/>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cxnSp>
        <p:nvCxnSpPr>
          <p:cNvPr id="9" name="Straight Connector 8"/>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3200" y="155738"/>
            <a:ext cx="6669888" cy="5985852"/>
          </a:xfrm>
        </p:spPr>
        <p:txBody>
          <a:bodyPr/>
          <a:lstStyle/>
          <a:p>
            <a:r>
              <a:rPr lang="sv-SE"/>
              <a:t>Klicka på ikonen för att lägga till en bild</a:t>
            </a:r>
            <a:endParaRPr lang="en-US"/>
          </a:p>
        </p:txBody>
      </p:sp>
      <p:pic>
        <p:nvPicPr>
          <p:cNvPr id="14" name="Bildobjekt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7176" y="6329139"/>
            <a:ext cx="1724568" cy="517174"/>
          </a:xfrm>
          <a:prstGeom prst="rect">
            <a:avLst/>
          </a:prstGeom>
        </p:spPr>
      </p:pic>
    </p:spTree>
    <p:extLst>
      <p:ext uri="{BB962C8B-B14F-4D97-AF65-F5344CB8AC3E}">
        <p14:creationId xmlns:p14="http://schemas.microsoft.com/office/powerpoint/2010/main" val="76420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12" name="Rectangle 11"/>
          <p:cNvSpPr/>
          <p:nvPr userDrawn="1"/>
        </p:nvSpPr>
        <p:spPr>
          <a:xfrm>
            <a:off x="0" y="0"/>
            <a:ext cx="12192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96851" y="1171575"/>
            <a:ext cx="11777133" cy="513556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66179" y="202995"/>
            <a:ext cx="11043520" cy="787605"/>
          </a:xfrm>
        </p:spPr>
        <p:txBody>
          <a:bodyPr anchor="t">
            <a:noAutofit/>
          </a:bodyPr>
          <a:lstStyle>
            <a:lvl1pPr>
              <a:defRPr sz="4800" b="0" i="0" cap="none">
                <a:solidFill>
                  <a:schemeClr val="bg1"/>
                </a:solidFill>
                <a:latin typeface="Oswald Medium" pitchFamily="2" charset="0"/>
                <a:cs typeface="Oswald Medium" pitchFamily="2" charset="0"/>
              </a:defRPr>
            </a:lvl1pPr>
          </a:lstStyle>
          <a:p>
            <a:r>
              <a:rPr lang="sv-SE"/>
              <a:t>Klicka här för att ändra mall för rubrikformat</a:t>
            </a:r>
            <a:endParaRPr lang="en-US"/>
          </a:p>
        </p:txBody>
      </p:sp>
      <p:sp>
        <p:nvSpPr>
          <p:cNvPr id="3" name="Content Placeholder 2"/>
          <p:cNvSpPr>
            <a:spLocks noGrp="1"/>
          </p:cNvSpPr>
          <p:nvPr>
            <p:ph idx="1"/>
          </p:nvPr>
        </p:nvSpPr>
        <p:spPr>
          <a:xfrm>
            <a:off x="574863" y="1600201"/>
            <a:ext cx="11034836" cy="4547903"/>
          </a:xfrm>
        </p:spPr>
        <p:txBody>
          <a:bodyPr/>
          <a:lstStyle>
            <a:lvl1pPr>
              <a:defRPr b="0">
                <a:solidFill>
                  <a:schemeClr val="tx1"/>
                </a:solidFill>
              </a:defRPr>
            </a:lvl1pPr>
            <a:lvl2pPr marL="266700" indent="-266700">
              <a:buClr>
                <a:schemeClr val="tx2"/>
              </a:buClr>
              <a:buFont typeface="Arial"/>
              <a:buChar char="•"/>
              <a:defRPr sz="1800"/>
            </a:lvl2pPr>
            <a:lvl3pPr marL="266700" indent="-266700">
              <a:defRPr sz="1800"/>
            </a:lvl3pPr>
            <a:lvl4pPr marL="266700" indent="-266700">
              <a:buClr>
                <a:schemeClr val="tx2"/>
              </a:buClr>
              <a:buFont typeface="Arial"/>
              <a:buChar char="•"/>
              <a:defRPr sz="1800"/>
            </a:lvl4pPr>
            <a:lvl5pPr marL="266700" indent="-266700">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1 Maj 2022</a:t>
            </a:r>
            <a:endParaRPr lang="en-US"/>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cxnSp>
        <p:nvCxnSpPr>
          <p:cNvPr id="10" name="Straight Connector 9"/>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Bild 12">
            <a:extLst>
              <a:ext uri="{FF2B5EF4-FFF2-40B4-BE49-F238E27FC236}">
                <a16:creationId xmlns:a16="http://schemas.microsoft.com/office/drawing/2014/main" id="{A77C6330-C3DF-D775-F959-E1C238F67C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506" y="6388033"/>
            <a:ext cx="1675509" cy="413483"/>
          </a:xfrm>
          <a:prstGeom prst="rect">
            <a:avLst/>
          </a:prstGeom>
        </p:spPr>
      </p:pic>
    </p:spTree>
    <p:extLst>
      <p:ext uri="{BB962C8B-B14F-4D97-AF65-F5344CB8AC3E}">
        <p14:creationId xmlns:p14="http://schemas.microsoft.com/office/powerpoint/2010/main" val="58960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Agenda">
    <p:spTree>
      <p:nvGrpSpPr>
        <p:cNvPr id="1" name=""/>
        <p:cNvGrpSpPr/>
        <p:nvPr/>
      </p:nvGrpSpPr>
      <p:grpSpPr>
        <a:xfrm>
          <a:off x="0" y="0"/>
          <a:ext cx="0" cy="0"/>
          <a:chOff x="0" y="0"/>
          <a:chExt cx="0" cy="0"/>
        </a:xfrm>
      </p:grpSpPr>
      <p:sp>
        <p:nvSpPr>
          <p:cNvPr id="12" name="Rectangle 11"/>
          <p:cNvSpPr/>
          <p:nvPr userDrawn="1"/>
        </p:nvSpPr>
        <p:spPr>
          <a:xfrm>
            <a:off x="0" y="0"/>
            <a:ext cx="12192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3"/>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574863" y="1600201"/>
            <a:ext cx="11034836" cy="4547903"/>
          </a:xfrm>
        </p:spPr>
        <p:txBody>
          <a:bodyPr/>
          <a:lstStyle>
            <a:lvl1pPr>
              <a:defRPr b="0">
                <a:solidFill>
                  <a:schemeClr val="tx1"/>
                </a:solidFill>
              </a:defRPr>
            </a:lvl1pPr>
            <a:lvl2pPr marL="266700" indent="-266700">
              <a:buClr>
                <a:schemeClr val="tx2"/>
              </a:buClr>
              <a:buFont typeface="Arial"/>
              <a:buChar char="•"/>
              <a:defRPr sz="1800"/>
            </a:lvl2pPr>
            <a:lvl3pPr marL="266700" indent="-266700">
              <a:defRPr sz="1800"/>
            </a:lvl3pPr>
            <a:lvl4pPr marL="266700" indent="-266700">
              <a:buClr>
                <a:schemeClr val="tx2"/>
              </a:buClr>
              <a:buFont typeface="Arial"/>
              <a:buChar char="•"/>
              <a:defRPr sz="1800"/>
            </a:lvl4pPr>
            <a:lvl5pPr marL="266700" indent="-266700">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1 Maj 2022</a:t>
            </a:r>
            <a:endParaRPr lang="en-US"/>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cxnSp>
        <p:nvCxnSpPr>
          <p:cNvPr id="10" name="Straight Connector 9"/>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4" name="Bildobjekt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7176" y="6329139"/>
            <a:ext cx="1724568" cy="517174"/>
          </a:xfrm>
          <a:prstGeom prst="rect">
            <a:avLst/>
          </a:prstGeom>
        </p:spPr>
      </p:pic>
      <p:sp>
        <p:nvSpPr>
          <p:cNvPr id="15" name="Title 1"/>
          <p:cNvSpPr>
            <a:spLocks noGrp="1"/>
          </p:cNvSpPr>
          <p:nvPr>
            <p:ph type="title"/>
          </p:nvPr>
        </p:nvSpPr>
        <p:spPr>
          <a:xfrm>
            <a:off x="566351" y="310836"/>
            <a:ext cx="11043524" cy="861472"/>
          </a:xfrm>
        </p:spPr>
        <p:txBody>
          <a:bodyPr anchor="t">
            <a:normAutofit/>
          </a:bodyPr>
          <a:lstStyle>
            <a:lvl1pPr algn="l">
              <a:lnSpc>
                <a:spcPct val="85000"/>
              </a:lnSpc>
              <a:defRPr sz="4800" b="0" i="0" cap="none">
                <a:solidFill>
                  <a:schemeClr val="tx1"/>
                </a:solidFill>
                <a:latin typeface="Oswald Medium" pitchFamily="2" charset="0"/>
                <a:cs typeface="Oswald Medium" pitchFamily="2" charset="0"/>
              </a:defRPr>
            </a:lvl1pPr>
          </a:lstStyle>
          <a:p>
            <a:r>
              <a:rPr lang="sv-SE"/>
              <a:t>Klicka här för att ändra mall för rubrikformat</a:t>
            </a:r>
            <a:endParaRPr lang="en-US"/>
          </a:p>
        </p:txBody>
      </p:sp>
    </p:spTree>
    <p:extLst>
      <p:ext uri="{BB962C8B-B14F-4D97-AF65-F5344CB8AC3E}">
        <p14:creationId xmlns:p14="http://schemas.microsoft.com/office/powerpoint/2010/main" val="316233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swald Medium" pitchFamily="2" charset="0"/>
              </a:defRPr>
            </a:lvl1pPr>
          </a:lstStyle>
          <a:p>
            <a:r>
              <a:rPr lang="sv-SE"/>
              <a:t>Klicka här för att ändra mall för rubrikformat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1 Maj 2022</a:t>
            </a:r>
            <a:endParaRPr lang="en-US"/>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a:t>Klicka här för att ändra format på bakgrundstexten</a:t>
            </a:r>
          </a:p>
        </p:txBody>
      </p:sp>
    </p:spTree>
    <p:extLst>
      <p:ext uri="{BB962C8B-B14F-4D97-AF65-F5344CB8AC3E}">
        <p14:creationId xmlns:p14="http://schemas.microsoft.com/office/powerpoint/2010/main" val="260619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a:xfrm>
            <a:off x="574863" y="1600200"/>
            <a:ext cx="5330095" cy="47069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1 Maj 2022</a:t>
            </a:r>
            <a:endParaRPr lang="en-US"/>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9" name="Content Placeholder 2"/>
          <p:cNvSpPr>
            <a:spLocks noGrp="1"/>
          </p:cNvSpPr>
          <p:nvPr>
            <p:ph idx="14"/>
          </p:nvPr>
        </p:nvSpPr>
        <p:spPr>
          <a:xfrm>
            <a:off x="6279605" y="1600200"/>
            <a:ext cx="5330095" cy="47069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0"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a:t>Klicka här för att ändra format på bakgrundstexten</a:t>
            </a:r>
          </a:p>
        </p:txBody>
      </p:sp>
    </p:spTree>
    <p:extLst>
      <p:ext uri="{BB962C8B-B14F-4D97-AF65-F5344CB8AC3E}">
        <p14:creationId xmlns:p14="http://schemas.microsoft.com/office/powerpoint/2010/main" val="298374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p>
            <a:r>
              <a:rPr lang="sv-SE"/>
              <a:t>1 Maj 2022</a:t>
            </a:r>
            <a:endParaRPr lang="en-US"/>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7"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a:t>Klicka här för att ändra format på bakgrundstexten</a:t>
            </a:r>
          </a:p>
        </p:txBody>
      </p:sp>
    </p:spTree>
    <p:extLst>
      <p:ext uri="{BB962C8B-B14F-4D97-AF65-F5344CB8AC3E}">
        <p14:creationId xmlns:p14="http://schemas.microsoft.com/office/powerpoint/2010/main" val="149697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1 Maj 2022</a:t>
            </a:r>
            <a:endParaRPr lang="en-US"/>
          </a:p>
        </p:txBody>
      </p:sp>
      <p:sp>
        <p:nvSpPr>
          <p:cNvPr id="3" name="Footer Placeholder 2"/>
          <p:cNvSpPr>
            <a:spLocks noGrp="1"/>
          </p:cNvSpPr>
          <p:nvPr>
            <p:ph type="ftr" sz="quarter" idx="11"/>
          </p:nvPr>
        </p:nvSpPr>
        <p:spPr/>
        <p:txBody>
          <a:bodyPr/>
          <a:lstStyle/>
          <a:p>
            <a:r>
              <a:rPr lang="sv-SE"/>
              <a:t>Ändra presentationens namn i Sidhuvud och Använd för alla</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460239" y="1081129"/>
            <a:ext cx="11278472"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8001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åstående och bi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1 Maj 2022</a:t>
            </a:r>
            <a:endParaRPr lang="en-US"/>
          </a:p>
        </p:txBody>
      </p:sp>
      <p:sp>
        <p:nvSpPr>
          <p:cNvPr id="3" name="Footer Placeholder 2"/>
          <p:cNvSpPr>
            <a:spLocks noGrp="1"/>
          </p:cNvSpPr>
          <p:nvPr>
            <p:ph type="ftr" sz="quarter" idx="11"/>
          </p:nvPr>
        </p:nvSpPr>
        <p:spPr/>
        <p:txBody>
          <a:bodyPr/>
          <a:lstStyle/>
          <a:p>
            <a:r>
              <a:rPr lang="sv-SE"/>
              <a:t>Ändra presentationens namn i Sidhuvud och Använd för alla</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460239" y="1081129"/>
            <a:ext cx="11278472"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Picture Placeholder 6"/>
          <p:cNvSpPr>
            <a:spLocks noGrp="1"/>
          </p:cNvSpPr>
          <p:nvPr>
            <p:ph type="pic" sz="quarter" idx="13"/>
          </p:nvPr>
        </p:nvSpPr>
        <p:spPr>
          <a:xfrm>
            <a:off x="196850" y="147638"/>
            <a:ext cx="11783484" cy="6159500"/>
          </a:xfrm>
        </p:spPr>
        <p:txBody>
          <a:bodyPr/>
          <a:lstStyle/>
          <a:p>
            <a:r>
              <a:rPr lang="sv-SE"/>
              <a:t>Klicka på ikonen för att lägga till en bild</a:t>
            </a:r>
            <a:endParaRPr lang="en-US"/>
          </a:p>
        </p:txBody>
      </p:sp>
    </p:spTree>
    <p:extLst>
      <p:ext uri="{BB962C8B-B14F-4D97-AF65-F5344CB8AC3E}">
        <p14:creationId xmlns:p14="http://schemas.microsoft.com/office/powerpoint/2010/main" val="210130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åstående 1">
    <p:spTree>
      <p:nvGrpSpPr>
        <p:cNvPr id="1" name=""/>
        <p:cNvGrpSpPr/>
        <p:nvPr/>
      </p:nvGrpSpPr>
      <p:grpSpPr>
        <a:xfrm>
          <a:off x="0" y="0"/>
          <a:ext cx="0" cy="0"/>
          <a:chOff x="0" y="0"/>
          <a:chExt cx="0" cy="0"/>
        </a:xfrm>
      </p:grpSpPr>
      <p:sp>
        <p:nvSpPr>
          <p:cNvPr id="8" name="Rectangle 7"/>
          <p:cNvSpPr/>
          <p:nvPr userDrawn="1"/>
        </p:nvSpPr>
        <p:spPr>
          <a:xfrm>
            <a:off x="0" y="1171574"/>
            <a:ext cx="12192000" cy="5686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Rectangle 4"/>
          <p:cNvSpPr/>
          <p:nvPr userDrawn="1"/>
        </p:nvSpPr>
        <p:spPr>
          <a:xfrm>
            <a:off x="196851" y="147638"/>
            <a:ext cx="11777133" cy="671036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r>
              <a:rPr lang="sv-SE"/>
              <a:t>1 Maj 2022</a:t>
            </a:r>
            <a:endParaRPr lang="en-US"/>
          </a:p>
        </p:txBody>
      </p:sp>
      <p:sp>
        <p:nvSpPr>
          <p:cNvPr id="3" name="Footer Placeholder 2"/>
          <p:cNvSpPr>
            <a:spLocks noGrp="1"/>
          </p:cNvSpPr>
          <p:nvPr>
            <p:ph type="ftr" sz="quarter" idx="11"/>
          </p:nvPr>
        </p:nvSpPr>
        <p:spPr/>
        <p:txBody>
          <a:bodyPr/>
          <a:lstStyle/>
          <a:p>
            <a:r>
              <a:rPr lang="sv-SE"/>
              <a:t>Ändra presentationens namn i Sidhuvud och Använd för alla</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cxnSp>
        <p:nvCxnSpPr>
          <p:cNvPr id="13" name="Straight Connector 12"/>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Bild 9">
            <a:extLst>
              <a:ext uri="{FF2B5EF4-FFF2-40B4-BE49-F238E27FC236}">
                <a16:creationId xmlns:a16="http://schemas.microsoft.com/office/drawing/2014/main" id="{346177FF-6F41-FDD5-299E-CEEA82A2A4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506" y="6388033"/>
            <a:ext cx="1675509" cy="413483"/>
          </a:xfrm>
          <a:prstGeom prst="rect">
            <a:avLst/>
          </a:prstGeom>
        </p:spPr>
      </p:pic>
    </p:spTree>
    <p:extLst>
      <p:ext uri="{BB962C8B-B14F-4D97-AF65-F5344CB8AC3E}">
        <p14:creationId xmlns:p14="http://schemas.microsoft.com/office/powerpoint/2010/main" val="296371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åstående 2">
    <p:spTree>
      <p:nvGrpSpPr>
        <p:cNvPr id="1" name=""/>
        <p:cNvGrpSpPr/>
        <p:nvPr/>
      </p:nvGrpSpPr>
      <p:grpSpPr>
        <a:xfrm>
          <a:off x="0" y="0"/>
          <a:ext cx="0" cy="0"/>
          <a:chOff x="0" y="0"/>
          <a:chExt cx="0" cy="0"/>
        </a:xfrm>
      </p:grpSpPr>
      <p:sp>
        <p:nvSpPr>
          <p:cNvPr id="13" name="Rectangle 12"/>
          <p:cNvSpPr/>
          <p:nvPr userDrawn="1"/>
        </p:nvSpPr>
        <p:spPr>
          <a:xfrm>
            <a:off x="0" y="0"/>
            <a:ext cx="12192000" cy="630713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r>
              <a:rPr lang="sv-SE"/>
              <a:t>1 Maj 2022</a:t>
            </a:r>
            <a:endParaRPr lang="en-US"/>
          </a:p>
        </p:txBody>
      </p:sp>
      <p:sp>
        <p:nvSpPr>
          <p:cNvPr id="3" name="Footer Placeholder 2"/>
          <p:cNvSpPr>
            <a:spLocks noGrp="1"/>
          </p:cNvSpPr>
          <p:nvPr>
            <p:ph type="ftr" sz="quarter" idx="11"/>
          </p:nvPr>
        </p:nvSpPr>
        <p:spPr/>
        <p:txBody>
          <a:bodyPr/>
          <a:lstStyle/>
          <a:p>
            <a:r>
              <a:rPr lang="sv-SE"/>
              <a:t>Ändra presentationens namn i Sidhuvud och Använd för alla</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Tree>
    <p:extLst>
      <p:ext uri="{BB962C8B-B14F-4D97-AF65-F5344CB8AC3E}">
        <p14:creationId xmlns:p14="http://schemas.microsoft.com/office/powerpoint/2010/main" val="242872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åstående 3">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Picture Placeholder 5"/>
          <p:cNvSpPr>
            <a:spLocks noGrp="1"/>
          </p:cNvSpPr>
          <p:nvPr>
            <p:ph type="pic" sz="quarter" idx="14"/>
          </p:nvPr>
        </p:nvSpPr>
        <p:spPr>
          <a:xfrm>
            <a:off x="6547556" y="4233416"/>
            <a:ext cx="3005179" cy="625148"/>
          </a:xfrm>
          <a:prstGeom prst="roundRect">
            <a:avLst>
              <a:gd name="adj" fmla="val 7650"/>
            </a:avLst>
          </a:prstGeom>
        </p:spPr>
        <p:txBody>
          <a:bodyPr/>
          <a:lstStyle>
            <a:lvl1pPr>
              <a:defRPr b="0">
                <a:solidFill>
                  <a:srgbClr val="222221"/>
                </a:solidFill>
                <a:latin typeface="Lato Black" panose="020F0A02020204030203" pitchFamily="34" charset="0"/>
              </a:defRPr>
            </a:lvl1pPr>
          </a:lstStyle>
          <a:p>
            <a:r>
              <a:rPr lang="sv-SE"/>
              <a:t>Klicka på ikonen för att lägga till en bild</a:t>
            </a:r>
            <a:endParaRPr lang="en-US"/>
          </a:p>
        </p:txBody>
      </p:sp>
    </p:spTree>
    <p:extLst>
      <p:ext uri="{BB962C8B-B14F-4D97-AF65-F5344CB8AC3E}">
        <p14:creationId xmlns:p14="http://schemas.microsoft.com/office/powerpoint/2010/main" val="254259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ellansida 2">
    <p:spTree>
      <p:nvGrpSpPr>
        <p:cNvPr id="1" name=""/>
        <p:cNvGrpSpPr/>
        <p:nvPr/>
      </p:nvGrpSpPr>
      <p:grpSpPr>
        <a:xfrm>
          <a:off x="0" y="0"/>
          <a:ext cx="0" cy="0"/>
          <a:chOff x="0" y="0"/>
          <a:chExt cx="0" cy="0"/>
        </a:xfrm>
      </p:grpSpPr>
      <p:sp>
        <p:nvSpPr>
          <p:cNvPr id="15" name="Rectangle 14"/>
          <p:cNvSpPr/>
          <p:nvPr userDrawn="1"/>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r>
              <a:rPr lang="sv-SE"/>
              <a:t>2019-03-28</a:t>
            </a:r>
            <a:endParaRPr lang="en-US"/>
          </a:p>
        </p:txBody>
      </p:sp>
      <p:sp>
        <p:nvSpPr>
          <p:cNvPr id="5" name="Footer Placeholder 4"/>
          <p:cNvSpPr>
            <a:spLocks noGrp="1"/>
          </p:cNvSpPr>
          <p:nvPr>
            <p:ph type="ftr" sz="quarter" idx="11"/>
          </p:nvPr>
        </p:nvSpPr>
        <p:spPr/>
        <p:txBody>
          <a:bodyPr/>
          <a:lstStyle/>
          <a:p>
            <a:r>
              <a:rPr lang="sv-SE"/>
              <a:t>Centrum för stöd och behandling - Utbildning Region Öst </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2" name="Title 1"/>
          <p:cNvSpPr>
            <a:spLocks noGrp="1"/>
          </p:cNvSpPr>
          <p:nvPr>
            <p:ph type="title"/>
          </p:nvPr>
        </p:nvSpPr>
        <p:spPr>
          <a:xfrm>
            <a:off x="566351" y="310836"/>
            <a:ext cx="11043524" cy="1348102"/>
          </a:xfrm>
        </p:spPr>
        <p:txBody>
          <a:bodyPr anchor="t">
            <a:normAutofit/>
          </a:bodyPr>
          <a:lstStyle>
            <a:lvl1pPr algn="l">
              <a:lnSpc>
                <a:spcPct val="85000"/>
              </a:lnSpc>
              <a:defRPr sz="4800" b="0" i="0" cap="none">
                <a:solidFill>
                  <a:schemeClr val="tx1"/>
                </a:solidFill>
                <a:latin typeface="Trade Gothic LT Com Cn" panose="020B0806040303020004" pitchFamily="34" charset="0"/>
                <a:cs typeface="Trade Gothic LT Com Cn" panose="020B0806040303020004" pitchFamily="34" charset="0"/>
              </a:defRPr>
            </a:lvl1pPr>
          </a:lstStyle>
          <a:p>
            <a:r>
              <a:rPr lang="sv-SE"/>
              <a:t>Klicka här för att ändra format</a:t>
            </a:r>
            <a:endParaRPr lang="en-US"/>
          </a:p>
        </p:txBody>
      </p:sp>
      <p:cxnSp>
        <p:nvCxnSpPr>
          <p:cNvPr id="9" name="Straight Connector 8"/>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7651" y="2200274"/>
            <a:ext cx="11766333" cy="4106864"/>
          </a:xfrm>
        </p:spPr>
        <p:txBody>
          <a:bodyPr/>
          <a:lstStyle/>
          <a:p>
            <a:r>
              <a:rPr lang="sv-SE"/>
              <a:t>Klicka på ikonen för att lägga till en bild</a:t>
            </a:r>
            <a:endParaRPr lang="en-US"/>
          </a:p>
        </p:txBody>
      </p:sp>
      <p:pic>
        <p:nvPicPr>
          <p:cNvPr id="16" name="Bildobjekt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7176" y="6329139"/>
            <a:ext cx="1724568" cy="517174"/>
          </a:xfrm>
          <a:prstGeom prst="rect">
            <a:avLst/>
          </a:prstGeom>
        </p:spPr>
      </p:pic>
    </p:spTree>
    <p:extLst>
      <p:ext uri="{BB962C8B-B14F-4D97-AF65-F5344CB8AC3E}">
        <p14:creationId xmlns:p14="http://schemas.microsoft.com/office/powerpoint/2010/main" val="410053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ack">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ounded Rectangle 11"/>
          <p:cNvSpPr/>
          <p:nvPr userDrawn="1"/>
        </p:nvSpPr>
        <p:spPr>
          <a:xfrm>
            <a:off x="4069207" y="1699653"/>
            <a:ext cx="2683286" cy="1231106"/>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a:solidFill>
                <a:srgbClr val="222221"/>
              </a:solidFill>
              <a:latin typeface="TradeGothic LT CondEighteen"/>
              <a:cs typeface="TradeGothic LT CondEighteen"/>
            </a:endParaRPr>
          </a:p>
        </p:txBody>
      </p:sp>
      <p:sp>
        <p:nvSpPr>
          <p:cNvPr id="11" name="Rounded Rectangle 11"/>
          <p:cNvSpPr/>
          <p:nvPr userDrawn="1"/>
        </p:nvSpPr>
        <p:spPr>
          <a:xfrm>
            <a:off x="4072370" y="2767721"/>
            <a:ext cx="4047261" cy="1228926"/>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a:solidFill>
                <a:srgbClr val="222221"/>
              </a:solidFill>
              <a:latin typeface="TradeGothic LT CondEighteen"/>
              <a:cs typeface="TradeGothic LT CondEighteen"/>
            </a:endParaRPr>
          </a:p>
        </p:txBody>
      </p:sp>
      <p:sp>
        <p:nvSpPr>
          <p:cNvPr id="3" name="textruta 2"/>
          <p:cNvSpPr txBox="1"/>
          <p:nvPr userDrawn="1"/>
        </p:nvSpPr>
        <p:spPr>
          <a:xfrm>
            <a:off x="4192297" y="1745094"/>
            <a:ext cx="2481066" cy="1231106"/>
          </a:xfrm>
          <a:prstGeom prst="rect">
            <a:avLst/>
          </a:prstGeom>
          <a:noFill/>
        </p:spPr>
        <p:txBody>
          <a:bodyPr wrap="square" lIns="0" tIns="0" rIns="0" bIns="0" rtlCol="0">
            <a:spAutoFit/>
          </a:bodyPr>
          <a:lstStyle/>
          <a:p>
            <a:pPr algn="ctr"/>
            <a:r>
              <a:rPr lang="sv-SE" sz="8000" b="0">
                <a:latin typeface="Oswald Medium" pitchFamily="2" charset="0"/>
                <a:cs typeface="Gill Sans Infant Std"/>
              </a:rPr>
              <a:t>TACK!</a:t>
            </a:r>
          </a:p>
        </p:txBody>
      </p:sp>
      <p:pic>
        <p:nvPicPr>
          <p:cNvPr id="7" name="Bild 6">
            <a:extLst>
              <a:ext uri="{FF2B5EF4-FFF2-40B4-BE49-F238E27FC236}">
                <a16:creationId xmlns:a16="http://schemas.microsoft.com/office/drawing/2014/main" id="{62532787-0D8C-1FFE-26C6-9FE9B1FF49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16766" y="2923594"/>
            <a:ext cx="3723385" cy="918859"/>
          </a:xfrm>
          <a:prstGeom prst="rect">
            <a:avLst/>
          </a:prstGeom>
        </p:spPr>
      </p:pic>
    </p:spTree>
    <p:extLst>
      <p:ext uri="{BB962C8B-B14F-4D97-AF65-F5344CB8AC3E}">
        <p14:creationId xmlns:p14="http://schemas.microsoft.com/office/powerpoint/2010/main" val="346880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ädda Barnen">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ounded Rectangle 11"/>
          <p:cNvSpPr/>
          <p:nvPr userDrawn="1"/>
        </p:nvSpPr>
        <p:spPr>
          <a:xfrm>
            <a:off x="2862444" y="1869897"/>
            <a:ext cx="6467113" cy="1939400"/>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a:solidFill>
                <a:srgbClr val="222221"/>
              </a:solidFill>
              <a:latin typeface="TradeGothic LT CondEighteen"/>
              <a:cs typeface="TradeGothic LT CondEighteen"/>
            </a:endParaRPr>
          </a:p>
        </p:txBody>
      </p:sp>
      <p:pic>
        <p:nvPicPr>
          <p:cNvPr id="5" name="Bild 4">
            <a:extLst>
              <a:ext uri="{FF2B5EF4-FFF2-40B4-BE49-F238E27FC236}">
                <a16:creationId xmlns:a16="http://schemas.microsoft.com/office/drawing/2014/main" id="{EFC1A927-9DA7-9328-BDCC-77946CEEA3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00422" y="2112062"/>
            <a:ext cx="5892274" cy="1454099"/>
          </a:xfrm>
          <a:prstGeom prst="rect">
            <a:avLst/>
          </a:prstGeom>
        </p:spPr>
      </p:pic>
    </p:spTree>
    <p:extLst>
      <p:ext uri="{BB962C8B-B14F-4D97-AF65-F5344CB8AC3E}">
        <p14:creationId xmlns:p14="http://schemas.microsoft.com/office/powerpoint/2010/main" val="339411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5" name="Rectangle 14"/>
          <p:cNvSpPr/>
          <p:nvPr userDrawn="1"/>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FFFFFF"/>
              </a:solidFill>
            </a:endParaRPr>
          </a:p>
        </p:txBody>
      </p:sp>
      <p:sp>
        <p:nvSpPr>
          <p:cNvPr id="8" name="Rectangle 7"/>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FFFFFF"/>
              </a:solidFill>
            </a:endParaRPr>
          </a:p>
        </p:txBody>
      </p:sp>
      <p:sp>
        <p:nvSpPr>
          <p:cNvPr id="2" name="Title 1"/>
          <p:cNvSpPr>
            <a:spLocks noGrp="1"/>
          </p:cNvSpPr>
          <p:nvPr>
            <p:ph type="ctrTitle"/>
          </p:nvPr>
        </p:nvSpPr>
        <p:spPr>
          <a:xfrm>
            <a:off x="833531" y="866776"/>
            <a:ext cx="10767484" cy="1197787"/>
          </a:xfrm>
        </p:spPr>
        <p:txBody>
          <a:bodyPr anchor="t">
            <a:normAutofit/>
          </a:bodyPr>
          <a:lstStyle>
            <a:lvl1pPr>
              <a:lnSpc>
                <a:spcPct val="95000"/>
              </a:lnSpc>
              <a:defRPr sz="4800" b="0" i="0" cap="none">
                <a:latin typeface="Trade Gothic LT Com Cn" panose="020B0806040303020004" pitchFamily="34" charset="0"/>
                <a:cs typeface="Trade Gothic LT Com Cn" panose="020B0806040303020004" pitchFamily="34" charset="0"/>
              </a:defRPr>
            </a:lvl1pPr>
          </a:lstStyle>
          <a:p>
            <a:r>
              <a:rPr lang="sv-SE"/>
              <a:t>Klicka här för att ändra format</a:t>
            </a:r>
            <a:endParaRPr lang="en-US"/>
          </a:p>
        </p:txBody>
      </p:sp>
      <p:sp>
        <p:nvSpPr>
          <p:cNvPr id="11" name="Picture Placeholder 10"/>
          <p:cNvSpPr>
            <a:spLocks noGrp="1"/>
          </p:cNvSpPr>
          <p:nvPr>
            <p:ph type="pic" sz="quarter" idx="10"/>
          </p:nvPr>
        </p:nvSpPr>
        <p:spPr>
          <a:xfrm>
            <a:off x="201085" y="2213628"/>
            <a:ext cx="11772900" cy="4494213"/>
          </a:xfrm>
        </p:spPr>
        <p:txBody>
          <a:bodyPr/>
          <a:lstStyle/>
          <a:p>
            <a:r>
              <a:rPr lang="sv-SE"/>
              <a:t>Dra bilden till platshållaren eller klicka på ikonen för att lägga till den</a:t>
            </a:r>
            <a:endParaRPr lang="en-US"/>
          </a:p>
        </p:txBody>
      </p:sp>
      <p:sp>
        <p:nvSpPr>
          <p:cNvPr id="12" name="Date Placeholder 11"/>
          <p:cNvSpPr>
            <a:spLocks noGrp="1"/>
          </p:cNvSpPr>
          <p:nvPr>
            <p:ph type="dt" sz="half" idx="11"/>
          </p:nvPr>
        </p:nvSpPr>
        <p:spPr>
          <a:xfrm>
            <a:off x="9631534" y="344651"/>
            <a:ext cx="2108425" cy="365125"/>
          </a:xfrm>
        </p:spPr>
        <p:txBody>
          <a:bodyPr/>
          <a:lstStyle>
            <a:lvl1pPr algn="r">
              <a:defRPr/>
            </a:lvl1pPr>
          </a:lstStyle>
          <a:p>
            <a:fld id="{A364F69A-684F-494A-AEEB-587617D6D814}" type="datetime1">
              <a:rPr lang="sv-SE" smtClean="0">
                <a:solidFill>
                  <a:srgbClr val="222221"/>
                </a:solidFill>
              </a:rPr>
              <a:t>2025-03-28</a:t>
            </a:fld>
            <a:endParaRPr lang="en-US">
              <a:solidFill>
                <a:srgbClr val="222221"/>
              </a:solidFill>
            </a:endParaRP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762" y="197906"/>
            <a:ext cx="2086987" cy="625859"/>
          </a:xfrm>
          <a:prstGeom prst="rect">
            <a:avLst/>
          </a:prstGeom>
        </p:spPr>
      </p:pic>
    </p:spTree>
    <p:extLst>
      <p:ext uri="{BB962C8B-B14F-4D97-AF65-F5344CB8AC3E}">
        <p14:creationId xmlns:p14="http://schemas.microsoft.com/office/powerpoint/2010/main" val="406774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Mellansida 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FD5BC1-F215-4486-9FBA-63C5ED7140C8}" type="datetime1">
              <a:rPr lang="sv-SE" smtClean="0">
                <a:solidFill>
                  <a:srgbClr val="222221"/>
                </a:solidFill>
              </a:rPr>
              <a:t>2025-03-28</a:t>
            </a:fld>
            <a:endParaRPr lang="en-US">
              <a:solidFill>
                <a:srgbClr val="222221"/>
              </a:solidFill>
            </a:endParaRPr>
          </a:p>
        </p:txBody>
      </p:sp>
      <p:sp>
        <p:nvSpPr>
          <p:cNvPr id="5" name="Footer Placeholder 4"/>
          <p:cNvSpPr>
            <a:spLocks noGrp="1"/>
          </p:cNvSpPr>
          <p:nvPr>
            <p:ph type="ftr" sz="quarter" idx="11"/>
          </p:nvPr>
        </p:nvSpPr>
        <p:spPr/>
        <p:txBody>
          <a:bodyPr/>
          <a:lstStyle/>
          <a:p>
            <a:r>
              <a:rPr lang="sv-SE">
                <a:solidFill>
                  <a:srgbClr val="222221"/>
                </a:solidFill>
              </a:rPr>
              <a:t>High Five - Idrott för alla </a:t>
            </a:r>
            <a:endParaRPr lang="en-US">
              <a:solidFill>
                <a:srgbClr val="222221"/>
              </a:solidFill>
            </a:endParaRPr>
          </a:p>
        </p:txBody>
      </p:sp>
      <p:sp>
        <p:nvSpPr>
          <p:cNvPr id="6" name="Slide Number Placeholder 5"/>
          <p:cNvSpPr>
            <a:spLocks noGrp="1"/>
          </p:cNvSpPr>
          <p:nvPr>
            <p:ph type="sldNum" sz="quarter" idx="12"/>
          </p:nvPr>
        </p:nvSpPr>
        <p:spPr/>
        <p:txBody>
          <a:bodyPr/>
          <a:lstStyle/>
          <a:p>
            <a:fld id="{C3FDE51E-0052-334C-A4B2-C567FE9F326F}" type="slidenum">
              <a:rPr lang="en-US" smtClean="0">
                <a:solidFill>
                  <a:srgbClr val="222221"/>
                </a:solidFill>
              </a:rPr>
              <a:pPr/>
              <a:t>‹#›</a:t>
            </a:fld>
            <a:endParaRPr lang="en-US">
              <a:solidFill>
                <a:srgbClr val="222221"/>
              </a:solidFill>
            </a:endParaRPr>
          </a:p>
        </p:txBody>
      </p:sp>
      <p:sp>
        <p:nvSpPr>
          <p:cNvPr id="7" name="Rectangle 6"/>
          <p:cNvSpPr/>
          <p:nvPr userDrawn="1"/>
        </p:nvSpPr>
        <p:spPr>
          <a:xfrm>
            <a:off x="6096000" y="0"/>
            <a:ext cx="6096000" cy="630713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FFFFFF"/>
              </a:solidFill>
            </a:endParaRPr>
          </a:p>
        </p:txBody>
      </p:sp>
      <p:sp>
        <p:nvSpPr>
          <p:cNvPr id="2" name="Title 1"/>
          <p:cNvSpPr>
            <a:spLocks noGrp="1"/>
          </p:cNvSpPr>
          <p:nvPr>
            <p:ph type="title"/>
          </p:nvPr>
        </p:nvSpPr>
        <p:spPr>
          <a:xfrm>
            <a:off x="7294358" y="1171576"/>
            <a:ext cx="4324025" cy="1219798"/>
          </a:xfrm>
        </p:spPr>
        <p:txBody>
          <a:bodyPr anchor="t">
            <a:normAutofit/>
          </a:bodyPr>
          <a:lstStyle>
            <a:lvl1pPr algn="l">
              <a:lnSpc>
                <a:spcPct val="95000"/>
              </a:lnSpc>
              <a:defRPr sz="3200" b="0" i="0" cap="none">
                <a:solidFill>
                  <a:schemeClr val="bg1"/>
                </a:solidFill>
                <a:latin typeface="Trade Gothic LT Com Cn" panose="020B0806040303020004" pitchFamily="34" charset="0"/>
                <a:cs typeface="Trade Gothic LT Com Cn" panose="020B0806040303020004" pitchFamily="34" charset="0"/>
              </a:defRPr>
            </a:lvl1pPr>
          </a:lstStyle>
          <a:p>
            <a:r>
              <a:rPr lang="sv-SE"/>
              <a:t>Klicka här för att ändra format</a:t>
            </a:r>
            <a:endParaRPr lang="en-US"/>
          </a:p>
        </p:txBody>
      </p:sp>
      <p:sp>
        <p:nvSpPr>
          <p:cNvPr id="3" name="Text Placeholder 2"/>
          <p:cNvSpPr>
            <a:spLocks noGrp="1"/>
          </p:cNvSpPr>
          <p:nvPr>
            <p:ph type="body" idx="1"/>
          </p:nvPr>
        </p:nvSpPr>
        <p:spPr>
          <a:xfrm>
            <a:off x="7294356" y="2395664"/>
            <a:ext cx="4324027" cy="2684219"/>
          </a:xfrm>
        </p:spPr>
        <p:txBody>
          <a:bodyPr anchor="t">
            <a:normAutofit/>
          </a:bodyPr>
          <a:lstStyle>
            <a:lvl1pPr marL="0" indent="0">
              <a:buNone/>
              <a:defRPr sz="1800" b="0" i="0">
                <a:solidFill>
                  <a:srgbClr val="FFFFFF"/>
                </a:solidFill>
                <a:latin typeface="Gill Sans Infant Std"/>
                <a:cs typeface="Gill Sans Infant Std"/>
              </a:defRPr>
            </a:lvl1pPr>
            <a:lvl2pPr marL="0" indent="0">
              <a:buNone/>
              <a:defRPr sz="1800">
                <a:solidFill>
                  <a:schemeClr val="bg1"/>
                </a:solidFill>
              </a:defRPr>
            </a:lvl2pPr>
            <a:lvl3pPr marL="1588" indent="0">
              <a:buNone/>
              <a:defRPr sz="1800">
                <a:solidFill>
                  <a:srgbClr val="FFFFFF"/>
                </a:solidFill>
              </a:defRPr>
            </a:lvl3pPr>
            <a:lvl4pPr marL="0" indent="0">
              <a:buNone/>
              <a:defRPr sz="1800">
                <a:solidFill>
                  <a:srgbClr val="FFFFFF"/>
                </a:solidFill>
              </a:defRPr>
            </a:lvl4pPr>
            <a:lvl5pPr marL="0" indent="0">
              <a:buNone/>
              <a:defRPr sz="1800">
                <a:solidFill>
                  <a:srgbClr val="FFFFFF"/>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cxnSp>
        <p:nvCxnSpPr>
          <p:cNvPr id="9" name="Straight Connector 8"/>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3200" y="155738"/>
            <a:ext cx="6669888" cy="5985852"/>
          </a:xfrm>
        </p:spPr>
        <p:txBody>
          <a:bodyPr/>
          <a:lstStyle/>
          <a:p>
            <a:r>
              <a:rPr lang="sv-SE"/>
              <a:t>Dra bilden till platshållaren eller klicka på ikonen för att lägga till den</a:t>
            </a:r>
            <a:endParaRPr lang="en-US"/>
          </a:p>
        </p:txBody>
      </p:sp>
      <p:pic>
        <p:nvPicPr>
          <p:cNvPr id="14" name="Bildobjekt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2908" y="6295533"/>
            <a:ext cx="1834736" cy="550212"/>
          </a:xfrm>
          <a:prstGeom prst="rect">
            <a:avLst/>
          </a:prstGeom>
        </p:spPr>
      </p:pic>
    </p:spTree>
    <p:extLst>
      <p:ext uri="{BB962C8B-B14F-4D97-AF65-F5344CB8AC3E}">
        <p14:creationId xmlns:p14="http://schemas.microsoft.com/office/powerpoint/2010/main" val="340223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Mellansida 2">
    <p:spTree>
      <p:nvGrpSpPr>
        <p:cNvPr id="1" name=""/>
        <p:cNvGrpSpPr/>
        <p:nvPr/>
      </p:nvGrpSpPr>
      <p:grpSpPr>
        <a:xfrm>
          <a:off x="0" y="0"/>
          <a:ext cx="0" cy="0"/>
          <a:chOff x="0" y="0"/>
          <a:chExt cx="0" cy="0"/>
        </a:xfrm>
      </p:grpSpPr>
      <p:sp>
        <p:nvSpPr>
          <p:cNvPr id="15" name="Rectangle 14"/>
          <p:cNvSpPr/>
          <p:nvPr userDrawn="1"/>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FFFFFF"/>
              </a:solidFill>
            </a:endParaRPr>
          </a:p>
        </p:txBody>
      </p:sp>
      <p:sp>
        <p:nvSpPr>
          <p:cNvPr id="14" name="Rectangle 13"/>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FFFFFF"/>
              </a:solidFill>
            </a:endParaRPr>
          </a:p>
        </p:txBody>
      </p:sp>
      <p:sp>
        <p:nvSpPr>
          <p:cNvPr id="4" name="Date Placeholder 3"/>
          <p:cNvSpPr>
            <a:spLocks noGrp="1"/>
          </p:cNvSpPr>
          <p:nvPr>
            <p:ph type="dt" sz="half" idx="10"/>
          </p:nvPr>
        </p:nvSpPr>
        <p:spPr/>
        <p:txBody>
          <a:bodyPr/>
          <a:lstStyle/>
          <a:p>
            <a:fld id="{B0AD2EB3-BFBE-44B1-9D37-C75C0640276B}" type="datetime1">
              <a:rPr lang="sv-SE" smtClean="0">
                <a:solidFill>
                  <a:srgbClr val="222221"/>
                </a:solidFill>
              </a:rPr>
              <a:t>2025-03-28</a:t>
            </a:fld>
            <a:endParaRPr lang="en-US">
              <a:solidFill>
                <a:srgbClr val="222221"/>
              </a:solidFill>
            </a:endParaRPr>
          </a:p>
        </p:txBody>
      </p:sp>
      <p:sp>
        <p:nvSpPr>
          <p:cNvPr id="5" name="Footer Placeholder 4"/>
          <p:cNvSpPr>
            <a:spLocks noGrp="1"/>
          </p:cNvSpPr>
          <p:nvPr>
            <p:ph type="ftr" sz="quarter" idx="11"/>
          </p:nvPr>
        </p:nvSpPr>
        <p:spPr/>
        <p:txBody>
          <a:bodyPr/>
          <a:lstStyle/>
          <a:p>
            <a:r>
              <a:rPr lang="sv-SE">
                <a:solidFill>
                  <a:srgbClr val="222221"/>
                </a:solidFill>
              </a:rPr>
              <a:t>High Five - Idrott för alla </a:t>
            </a:r>
            <a:endParaRPr lang="en-US">
              <a:solidFill>
                <a:srgbClr val="222221"/>
              </a:solidFill>
            </a:endParaRPr>
          </a:p>
        </p:txBody>
      </p:sp>
      <p:sp>
        <p:nvSpPr>
          <p:cNvPr id="6" name="Slide Number Placeholder 5"/>
          <p:cNvSpPr>
            <a:spLocks noGrp="1"/>
          </p:cNvSpPr>
          <p:nvPr>
            <p:ph type="sldNum" sz="quarter" idx="12"/>
          </p:nvPr>
        </p:nvSpPr>
        <p:spPr/>
        <p:txBody>
          <a:bodyPr/>
          <a:lstStyle/>
          <a:p>
            <a:fld id="{C3FDE51E-0052-334C-A4B2-C567FE9F326F}" type="slidenum">
              <a:rPr lang="en-US" smtClean="0">
                <a:solidFill>
                  <a:srgbClr val="222221"/>
                </a:solidFill>
              </a:rPr>
              <a:pPr/>
              <a:t>‹#›</a:t>
            </a:fld>
            <a:endParaRPr lang="en-US">
              <a:solidFill>
                <a:srgbClr val="222221"/>
              </a:solidFill>
            </a:endParaRPr>
          </a:p>
        </p:txBody>
      </p:sp>
      <p:sp>
        <p:nvSpPr>
          <p:cNvPr id="2" name="Title 1"/>
          <p:cNvSpPr>
            <a:spLocks noGrp="1"/>
          </p:cNvSpPr>
          <p:nvPr>
            <p:ph type="title"/>
          </p:nvPr>
        </p:nvSpPr>
        <p:spPr>
          <a:xfrm>
            <a:off x="566351" y="310836"/>
            <a:ext cx="11043524" cy="1348102"/>
          </a:xfrm>
        </p:spPr>
        <p:txBody>
          <a:bodyPr anchor="t">
            <a:normAutofit/>
          </a:bodyPr>
          <a:lstStyle>
            <a:lvl1pPr algn="l">
              <a:lnSpc>
                <a:spcPct val="85000"/>
              </a:lnSpc>
              <a:defRPr sz="4800" b="0" i="0" cap="none">
                <a:solidFill>
                  <a:schemeClr val="tx1"/>
                </a:solidFill>
                <a:latin typeface="Trade Gothic LT Com Cn" panose="020B0806040303020004" pitchFamily="34" charset="0"/>
                <a:cs typeface="Trade Gothic LT Com Cn" panose="020B0806040303020004" pitchFamily="34" charset="0"/>
              </a:defRPr>
            </a:lvl1pPr>
          </a:lstStyle>
          <a:p>
            <a:r>
              <a:rPr lang="sv-SE"/>
              <a:t>Klicka här för att ändra format</a:t>
            </a:r>
            <a:endParaRPr lang="en-US"/>
          </a:p>
        </p:txBody>
      </p:sp>
      <p:cxnSp>
        <p:nvCxnSpPr>
          <p:cNvPr id="9" name="Straight Connector 8"/>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7651" y="2200274"/>
            <a:ext cx="11766333" cy="4106864"/>
          </a:xfrm>
        </p:spPr>
        <p:txBody>
          <a:bodyPr/>
          <a:lstStyle/>
          <a:p>
            <a:r>
              <a:rPr lang="sv-SE"/>
              <a:t>Dra bilden till platshållaren eller klicka på ikonen för att lägga till den</a:t>
            </a:r>
            <a:endParaRPr lang="en-US"/>
          </a:p>
        </p:txBody>
      </p:sp>
      <p:pic>
        <p:nvPicPr>
          <p:cNvPr id="16" name="Bildobjekt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2908" y="6295533"/>
            <a:ext cx="1834736" cy="550212"/>
          </a:xfrm>
          <a:prstGeom prst="rect">
            <a:avLst/>
          </a:prstGeom>
        </p:spPr>
      </p:pic>
    </p:spTree>
    <p:extLst>
      <p:ext uri="{BB962C8B-B14F-4D97-AF65-F5344CB8AC3E}">
        <p14:creationId xmlns:p14="http://schemas.microsoft.com/office/powerpoint/2010/main" val="418913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12" name="Rectangle 11"/>
          <p:cNvSpPr/>
          <p:nvPr userDrawn="1"/>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FFFFFF"/>
              </a:solidFill>
            </a:endParaRPr>
          </a:p>
        </p:txBody>
      </p:sp>
      <p:sp>
        <p:nvSpPr>
          <p:cNvPr id="9" name="Rectangle 8"/>
          <p:cNvSpPr/>
          <p:nvPr userDrawn="1"/>
        </p:nvSpPr>
        <p:spPr>
          <a:xfrm>
            <a:off x="196851" y="1171575"/>
            <a:ext cx="11777133" cy="513556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FFFFFF"/>
              </a:solidFill>
            </a:endParaRPr>
          </a:p>
        </p:txBody>
      </p:sp>
      <p:sp>
        <p:nvSpPr>
          <p:cNvPr id="2" name="Title 1"/>
          <p:cNvSpPr>
            <a:spLocks noGrp="1"/>
          </p:cNvSpPr>
          <p:nvPr>
            <p:ph type="title"/>
          </p:nvPr>
        </p:nvSpPr>
        <p:spPr>
          <a:xfrm>
            <a:off x="566179" y="202995"/>
            <a:ext cx="11043520" cy="787605"/>
          </a:xfrm>
        </p:spPr>
        <p:txBody>
          <a:bodyPr>
            <a:noAutofit/>
          </a:bodyPr>
          <a:lstStyle>
            <a:lvl1pPr>
              <a:defRPr sz="4800" b="0" i="0" cap="none">
                <a:solidFill>
                  <a:schemeClr val="bg1"/>
                </a:solidFill>
                <a:latin typeface="Trade Gothic LT Com Cn" panose="020B0806040303020004" pitchFamily="34" charset="0"/>
                <a:cs typeface="Trade Gothic LT Com Cn" panose="020B0806040303020004" pitchFamily="34" charset="0"/>
              </a:defRPr>
            </a:lvl1pPr>
          </a:lstStyle>
          <a:p>
            <a:r>
              <a:rPr lang="sv-SE"/>
              <a:t>Klicka här för att ändra format</a:t>
            </a:r>
            <a:endParaRPr lang="en-US"/>
          </a:p>
        </p:txBody>
      </p:sp>
      <p:sp>
        <p:nvSpPr>
          <p:cNvPr id="3" name="Content Placeholder 2"/>
          <p:cNvSpPr>
            <a:spLocks noGrp="1"/>
          </p:cNvSpPr>
          <p:nvPr>
            <p:ph idx="1"/>
          </p:nvPr>
        </p:nvSpPr>
        <p:spPr>
          <a:xfrm>
            <a:off x="574863" y="1600201"/>
            <a:ext cx="11034836" cy="4547903"/>
          </a:xfrm>
        </p:spPr>
        <p:txBody>
          <a:bodyPr/>
          <a:lstStyle>
            <a:lvl1pPr>
              <a:defRPr b="0">
                <a:solidFill>
                  <a:schemeClr val="tx1"/>
                </a:solidFill>
              </a:defRPr>
            </a:lvl1pPr>
            <a:lvl2pPr marL="266700" indent="-266700">
              <a:buClr>
                <a:schemeClr val="tx2"/>
              </a:buClr>
              <a:buFont typeface="Arial"/>
              <a:buChar char="•"/>
              <a:defRPr sz="1800"/>
            </a:lvl2pPr>
            <a:lvl3pPr marL="266700" indent="-266700">
              <a:defRPr sz="1800"/>
            </a:lvl3pPr>
            <a:lvl4pPr marL="266700" indent="-266700">
              <a:buClr>
                <a:schemeClr val="tx2"/>
              </a:buClr>
              <a:buFont typeface="Arial"/>
              <a:buChar char="•"/>
              <a:defRPr sz="1800"/>
            </a:lvl4pPr>
            <a:lvl5pPr marL="266700" indent="-266700">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D634FFB0-476A-4C3C-85D9-47B754D79D80}" type="datetime1">
              <a:rPr lang="sv-SE" smtClean="0">
                <a:solidFill>
                  <a:srgbClr val="222221"/>
                </a:solidFill>
              </a:rPr>
              <a:t>2025-03-28</a:t>
            </a:fld>
            <a:endParaRPr lang="en-US">
              <a:solidFill>
                <a:srgbClr val="222221"/>
              </a:solidFill>
            </a:endParaRPr>
          </a:p>
        </p:txBody>
      </p:sp>
      <p:sp>
        <p:nvSpPr>
          <p:cNvPr id="5" name="Footer Placeholder 4"/>
          <p:cNvSpPr>
            <a:spLocks noGrp="1"/>
          </p:cNvSpPr>
          <p:nvPr>
            <p:ph type="ftr" sz="quarter" idx="11"/>
          </p:nvPr>
        </p:nvSpPr>
        <p:spPr/>
        <p:txBody>
          <a:bodyPr/>
          <a:lstStyle/>
          <a:p>
            <a:r>
              <a:rPr lang="sv-SE">
                <a:solidFill>
                  <a:srgbClr val="222221"/>
                </a:solidFill>
              </a:rPr>
              <a:t>High Five - Idrott för alla </a:t>
            </a:r>
            <a:endParaRPr lang="en-US">
              <a:solidFill>
                <a:srgbClr val="222221"/>
              </a:solidFill>
            </a:endParaRPr>
          </a:p>
        </p:txBody>
      </p:sp>
      <p:sp>
        <p:nvSpPr>
          <p:cNvPr id="6" name="Slide Number Placeholder 5"/>
          <p:cNvSpPr>
            <a:spLocks noGrp="1"/>
          </p:cNvSpPr>
          <p:nvPr>
            <p:ph type="sldNum" sz="quarter" idx="12"/>
          </p:nvPr>
        </p:nvSpPr>
        <p:spPr/>
        <p:txBody>
          <a:bodyPr/>
          <a:lstStyle/>
          <a:p>
            <a:fld id="{C3FDE51E-0052-334C-A4B2-C567FE9F326F}" type="slidenum">
              <a:rPr lang="en-US" smtClean="0">
                <a:solidFill>
                  <a:srgbClr val="222221"/>
                </a:solidFill>
              </a:rPr>
              <a:pPr/>
              <a:t>‹#›</a:t>
            </a:fld>
            <a:endParaRPr lang="en-US">
              <a:solidFill>
                <a:srgbClr val="222221"/>
              </a:solidFill>
            </a:endParaRPr>
          </a:p>
        </p:txBody>
      </p:sp>
      <p:cxnSp>
        <p:nvCxnSpPr>
          <p:cNvPr id="10" name="Straight Connector 9"/>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4" name="Bildobjekt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2908" y="6295533"/>
            <a:ext cx="1834736" cy="550212"/>
          </a:xfrm>
          <a:prstGeom prst="rect">
            <a:avLst/>
          </a:prstGeom>
        </p:spPr>
      </p:pic>
    </p:spTree>
    <p:extLst>
      <p:ext uri="{BB962C8B-B14F-4D97-AF65-F5344CB8AC3E}">
        <p14:creationId xmlns:p14="http://schemas.microsoft.com/office/powerpoint/2010/main" val="397279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BFAFA985-32EC-4DDE-A0E5-F14B39626B89}" type="datetime1">
              <a:rPr lang="sv-SE" smtClean="0">
                <a:solidFill>
                  <a:srgbClr val="222221"/>
                </a:solidFill>
              </a:rPr>
              <a:t>2025-03-28</a:t>
            </a:fld>
            <a:endParaRPr lang="en-US">
              <a:solidFill>
                <a:srgbClr val="222221"/>
              </a:solidFill>
            </a:endParaRPr>
          </a:p>
        </p:txBody>
      </p:sp>
      <p:sp>
        <p:nvSpPr>
          <p:cNvPr id="5" name="Footer Placeholder 4"/>
          <p:cNvSpPr>
            <a:spLocks noGrp="1"/>
          </p:cNvSpPr>
          <p:nvPr>
            <p:ph type="ftr" sz="quarter" idx="11"/>
          </p:nvPr>
        </p:nvSpPr>
        <p:spPr/>
        <p:txBody>
          <a:bodyPr/>
          <a:lstStyle/>
          <a:p>
            <a:r>
              <a:rPr lang="sv-SE">
                <a:solidFill>
                  <a:srgbClr val="222221"/>
                </a:solidFill>
              </a:rPr>
              <a:t>High Five - Idrott för alla </a:t>
            </a:r>
            <a:endParaRPr lang="en-US">
              <a:solidFill>
                <a:srgbClr val="222221"/>
              </a:solidFill>
            </a:endParaRPr>
          </a:p>
        </p:txBody>
      </p:sp>
      <p:sp>
        <p:nvSpPr>
          <p:cNvPr id="6" name="Slide Number Placeholder 5"/>
          <p:cNvSpPr>
            <a:spLocks noGrp="1"/>
          </p:cNvSpPr>
          <p:nvPr>
            <p:ph type="sldNum" sz="quarter" idx="12"/>
          </p:nvPr>
        </p:nvSpPr>
        <p:spPr/>
        <p:txBody>
          <a:bodyPr/>
          <a:lstStyle/>
          <a:p>
            <a:fld id="{C3FDE51E-0052-334C-A4B2-C567FE9F326F}" type="slidenum">
              <a:rPr lang="en-US" smtClean="0">
                <a:solidFill>
                  <a:srgbClr val="222221"/>
                </a:solidFill>
              </a:rPr>
              <a:pPr/>
              <a:t>‹#›</a:t>
            </a:fld>
            <a:endParaRPr lang="en-US">
              <a:solidFill>
                <a:srgbClr val="222221"/>
              </a:solidFill>
            </a:endParaRPr>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a:t>Klicka här för att ändra format på bakgrundstexten</a:t>
            </a:r>
          </a:p>
        </p:txBody>
      </p:sp>
    </p:spTree>
    <p:extLst>
      <p:ext uri="{BB962C8B-B14F-4D97-AF65-F5344CB8AC3E}">
        <p14:creationId xmlns:p14="http://schemas.microsoft.com/office/powerpoint/2010/main" val="17750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innehåll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idx="1"/>
          </p:nvPr>
        </p:nvSpPr>
        <p:spPr>
          <a:xfrm>
            <a:off x="574863" y="1600200"/>
            <a:ext cx="5330095" cy="47069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FBBDF469-153B-4A4A-8166-1CBEB4C46DED}" type="datetime1">
              <a:rPr lang="sv-SE" smtClean="0">
                <a:solidFill>
                  <a:srgbClr val="222221"/>
                </a:solidFill>
              </a:rPr>
              <a:t>2025-03-28</a:t>
            </a:fld>
            <a:endParaRPr lang="en-US">
              <a:solidFill>
                <a:srgbClr val="222221"/>
              </a:solidFill>
            </a:endParaRPr>
          </a:p>
        </p:txBody>
      </p:sp>
      <p:sp>
        <p:nvSpPr>
          <p:cNvPr id="5" name="Footer Placeholder 4"/>
          <p:cNvSpPr>
            <a:spLocks noGrp="1"/>
          </p:cNvSpPr>
          <p:nvPr>
            <p:ph type="ftr" sz="quarter" idx="11"/>
          </p:nvPr>
        </p:nvSpPr>
        <p:spPr/>
        <p:txBody>
          <a:bodyPr/>
          <a:lstStyle/>
          <a:p>
            <a:r>
              <a:rPr lang="sv-SE">
                <a:solidFill>
                  <a:srgbClr val="222221"/>
                </a:solidFill>
              </a:rPr>
              <a:t>High Five - Idrott för alla </a:t>
            </a:r>
            <a:endParaRPr lang="en-US">
              <a:solidFill>
                <a:srgbClr val="222221"/>
              </a:solidFill>
            </a:endParaRPr>
          </a:p>
        </p:txBody>
      </p:sp>
      <p:sp>
        <p:nvSpPr>
          <p:cNvPr id="6" name="Slide Number Placeholder 5"/>
          <p:cNvSpPr>
            <a:spLocks noGrp="1"/>
          </p:cNvSpPr>
          <p:nvPr>
            <p:ph type="sldNum" sz="quarter" idx="12"/>
          </p:nvPr>
        </p:nvSpPr>
        <p:spPr/>
        <p:txBody>
          <a:bodyPr/>
          <a:lstStyle/>
          <a:p>
            <a:fld id="{C3FDE51E-0052-334C-A4B2-C567FE9F326F}" type="slidenum">
              <a:rPr lang="en-US" smtClean="0">
                <a:solidFill>
                  <a:srgbClr val="222221"/>
                </a:solidFill>
              </a:rPr>
              <a:pPr/>
              <a:t>‹#›</a:t>
            </a:fld>
            <a:endParaRPr lang="en-US">
              <a:solidFill>
                <a:srgbClr val="222221"/>
              </a:solidFill>
            </a:endParaRPr>
          </a:p>
        </p:txBody>
      </p:sp>
      <p:sp>
        <p:nvSpPr>
          <p:cNvPr id="8" name="Text Placeholder 7"/>
          <p:cNvSpPr>
            <a:spLocks noGrp="1"/>
          </p:cNvSpPr>
          <p:nvPr>
            <p:ph type="body" sz="quarter" idx="13"/>
          </p:nvPr>
        </p:nvSpPr>
        <p:spPr>
          <a:xfrm>
            <a:off x="567049" y="705601"/>
            <a:ext cx="11042868"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stStyle>
          <a:p>
            <a:pPr lvl="0"/>
            <a:r>
              <a:rPr lang="sv-SE"/>
              <a:t>Klicka här för att ändra format på bakgrundstexten</a:t>
            </a:r>
          </a:p>
        </p:txBody>
      </p:sp>
      <p:sp>
        <p:nvSpPr>
          <p:cNvPr id="9" name="Content Placeholder 2"/>
          <p:cNvSpPr>
            <a:spLocks noGrp="1"/>
          </p:cNvSpPr>
          <p:nvPr>
            <p:ph idx="14"/>
          </p:nvPr>
        </p:nvSpPr>
        <p:spPr>
          <a:xfrm>
            <a:off x="6279605" y="1600200"/>
            <a:ext cx="5330095" cy="47069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281625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4" name="Date Placeholder 3"/>
          <p:cNvSpPr>
            <a:spLocks noGrp="1"/>
          </p:cNvSpPr>
          <p:nvPr>
            <p:ph type="dt" sz="half" idx="10"/>
          </p:nvPr>
        </p:nvSpPr>
        <p:spPr/>
        <p:txBody>
          <a:bodyPr/>
          <a:lstStyle/>
          <a:p>
            <a:fld id="{BD9DD4BB-CC40-46FE-816F-89F57B595E62}" type="datetime1">
              <a:rPr lang="sv-SE" smtClean="0">
                <a:solidFill>
                  <a:srgbClr val="222221"/>
                </a:solidFill>
              </a:rPr>
              <a:t>2025-03-28</a:t>
            </a:fld>
            <a:endParaRPr lang="en-US">
              <a:solidFill>
                <a:srgbClr val="222221"/>
              </a:solidFill>
            </a:endParaRPr>
          </a:p>
        </p:txBody>
      </p:sp>
      <p:sp>
        <p:nvSpPr>
          <p:cNvPr id="5" name="Footer Placeholder 4"/>
          <p:cNvSpPr>
            <a:spLocks noGrp="1"/>
          </p:cNvSpPr>
          <p:nvPr>
            <p:ph type="ftr" sz="quarter" idx="11"/>
          </p:nvPr>
        </p:nvSpPr>
        <p:spPr/>
        <p:txBody>
          <a:bodyPr/>
          <a:lstStyle/>
          <a:p>
            <a:r>
              <a:rPr lang="sv-SE">
                <a:solidFill>
                  <a:srgbClr val="222221"/>
                </a:solidFill>
              </a:rPr>
              <a:t>High Five - Idrott för alla </a:t>
            </a:r>
            <a:endParaRPr lang="en-US">
              <a:solidFill>
                <a:srgbClr val="222221"/>
              </a:solidFill>
            </a:endParaRPr>
          </a:p>
        </p:txBody>
      </p:sp>
      <p:sp>
        <p:nvSpPr>
          <p:cNvPr id="6" name="Slide Number Placeholder 5"/>
          <p:cNvSpPr>
            <a:spLocks noGrp="1"/>
          </p:cNvSpPr>
          <p:nvPr>
            <p:ph type="sldNum" sz="quarter" idx="12"/>
          </p:nvPr>
        </p:nvSpPr>
        <p:spPr/>
        <p:txBody>
          <a:bodyPr/>
          <a:lstStyle/>
          <a:p>
            <a:fld id="{C3FDE51E-0052-334C-A4B2-C567FE9F326F}" type="slidenum">
              <a:rPr lang="en-US" smtClean="0">
                <a:solidFill>
                  <a:srgbClr val="222221"/>
                </a:solidFill>
              </a:rPr>
              <a:pPr/>
              <a:t>‹#›</a:t>
            </a:fld>
            <a:endParaRPr lang="en-US">
              <a:solidFill>
                <a:srgbClr val="222221"/>
              </a:solidFill>
            </a:endParaRPr>
          </a:p>
        </p:txBody>
      </p:sp>
      <p:sp>
        <p:nvSpPr>
          <p:cNvPr id="8" name="Text Placeholder 7"/>
          <p:cNvSpPr>
            <a:spLocks noGrp="1"/>
          </p:cNvSpPr>
          <p:nvPr>
            <p:ph type="body" sz="quarter" idx="13"/>
          </p:nvPr>
        </p:nvSpPr>
        <p:spPr>
          <a:xfrm>
            <a:off x="567049" y="705601"/>
            <a:ext cx="11042868"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stStyle>
          <a:p>
            <a:pPr lvl="0"/>
            <a:r>
              <a:rPr lang="sv-SE"/>
              <a:t>Klicka här för att ändra format på bakgrundstexten</a:t>
            </a:r>
          </a:p>
        </p:txBody>
      </p:sp>
    </p:spTree>
    <p:extLst>
      <p:ext uri="{BB962C8B-B14F-4D97-AF65-F5344CB8AC3E}">
        <p14:creationId xmlns:p14="http://schemas.microsoft.com/office/powerpoint/2010/main" val="20930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D2CAB-F132-48E3-93B0-FA365285489E}" type="datetime1">
              <a:rPr lang="sv-SE" smtClean="0">
                <a:solidFill>
                  <a:srgbClr val="222221"/>
                </a:solidFill>
              </a:rPr>
              <a:t>2025-03-28</a:t>
            </a:fld>
            <a:endParaRPr lang="en-US">
              <a:solidFill>
                <a:srgbClr val="222221"/>
              </a:solidFill>
            </a:endParaRPr>
          </a:p>
        </p:txBody>
      </p:sp>
      <p:sp>
        <p:nvSpPr>
          <p:cNvPr id="3" name="Footer Placeholder 2"/>
          <p:cNvSpPr>
            <a:spLocks noGrp="1"/>
          </p:cNvSpPr>
          <p:nvPr>
            <p:ph type="ftr" sz="quarter" idx="11"/>
          </p:nvPr>
        </p:nvSpPr>
        <p:spPr/>
        <p:txBody>
          <a:bodyPr/>
          <a:lstStyle/>
          <a:p>
            <a:r>
              <a:rPr lang="sv-SE">
                <a:solidFill>
                  <a:srgbClr val="222221"/>
                </a:solidFill>
              </a:rPr>
              <a:t>High Five - Idrott för alla </a:t>
            </a:r>
            <a:endParaRPr lang="en-US">
              <a:solidFill>
                <a:srgbClr val="222221"/>
              </a:solidFill>
            </a:endParaRPr>
          </a:p>
        </p:txBody>
      </p:sp>
      <p:sp>
        <p:nvSpPr>
          <p:cNvPr id="4" name="Slide Number Placeholder 3"/>
          <p:cNvSpPr>
            <a:spLocks noGrp="1"/>
          </p:cNvSpPr>
          <p:nvPr>
            <p:ph type="sldNum" sz="quarter" idx="12"/>
          </p:nvPr>
        </p:nvSpPr>
        <p:spPr/>
        <p:txBody>
          <a:bodyPr/>
          <a:lstStyle/>
          <a:p>
            <a:fld id="{C3FDE51E-0052-334C-A4B2-C567FE9F326F}" type="slidenum">
              <a:rPr lang="en-US" smtClean="0">
                <a:solidFill>
                  <a:srgbClr val="222221"/>
                </a:solidFill>
              </a:rPr>
              <a:pPr/>
              <a:t>‹#›</a:t>
            </a:fld>
            <a:endParaRPr lang="en-US">
              <a:solidFill>
                <a:srgbClr val="222221"/>
              </a:solidFill>
            </a:endParaRPr>
          </a:p>
        </p:txBody>
      </p:sp>
      <p:sp>
        <p:nvSpPr>
          <p:cNvPr id="5" name="Rectangle 4"/>
          <p:cNvSpPr/>
          <p:nvPr userDrawn="1"/>
        </p:nvSpPr>
        <p:spPr>
          <a:xfrm>
            <a:off x="460239" y="1081129"/>
            <a:ext cx="11278472"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FFFFFF"/>
              </a:solidFill>
            </a:endParaRPr>
          </a:p>
        </p:txBody>
      </p:sp>
    </p:spTree>
    <p:extLst>
      <p:ext uri="{BB962C8B-B14F-4D97-AF65-F5344CB8AC3E}">
        <p14:creationId xmlns:p14="http://schemas.microsoft.com/office/powerpoint/2010/main" val="379710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12" name="Rectangle 11"/>
          <p:cNvSpPr/>
          <p:nvPr userDrawn="1"/>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96851" y="1171575"/>
            <a:ext cx="11777133" cy="513556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66179" y="202995"/>
            <a:ext cx="11043520" cy="787605"/>
          </a:xfrm>
        </p:spPr>
        <p:txBody>
          <a:bodyPr anchor="t">
            <a:noAutofit/>
          </a:bodyPr>
          <a:lstStyle>
            <a:lvl1pPr>
              <a:defRPr sz="4800" b="0" i="0" cap="none">
                <a:solidFill>
                  <a:schemeClr val="bg1"/>
                </a:solidFill>
                <a:latin typeface="Trade Gothic LT Com Cn" panose="020B0806040303020004" pitchFamily="34" charset="0"/>
                <a:cs typeface="Trade Gothic LT Com Cn" panose="020B0806040303020004" pitchFamily="34" charset="0"/>
              </a:defRPr>
            </a:lvl1pPr>
          </a:lstStyle>
          <a:p>
            <a:r>
              <a:rPr lang="sv-SE"/>
              <a:t>Klicka här för att ändra format</a:t>
            </a:r>
            <a:endParaRPr lang="en-US"/>
          </a:p>
        </p:txBody>
      </p:sp>
      <p:sp>
        <p:nvSpPr>
          <p:cNvPr id="3" name="Content Placeholder 2"/>
          <p:cNvSpPr>
            <a:spLocks noGrp="1"/>
          </p:cNvSpPr>
          <p:nvPr>
            <p:ph idx="1"/>
          </p:nvPr>
        </p:nvSpPr>
        <p:spPr>
          <a:xfrm>
            <a:off x="574863" y="1600201"/>
            <a:ext cx="11034836" cy="4547903"/>
          </a:xfrm>
        </p:spPr>
        <p:txBody>
          <a:bodyPr/>
          <a:lstStyle>
            <a:lvl1pPr>
              <a:defRPr b="0">
                <a:solidFill>
                  <a:schemeClr val="tx1"/>
                </a:solidFill>
              </a:defRPr>
            </a:lvl1pPr>
            <a:lvl2pPr marL="266700" indent="-266700">
              <a:buClr>
                <a:schemeClr val="tx2"/>
              </a:buClr>
              <a:buFont typeface="Arial"/>
              <a:buChar char="•"/>
              <a:defRPr sz="1800"/>
            </a:lvl2pPr>
            <a:lvl3pPr marL="266700" indent="-266700">
              <a:defRPr sz="1800"/>
            </a:lvl3pPr>
            <a:lvl4pPr marL="266700" indent="-266700">
              <a:buClr>
                <a:schemeClr val="tx2"/>
              </a:buClr>
              <a:buFont typeface="Arial"/>
              <a:buChar char="•"/>
              <a:defRPr sz="1800"/>
            </a:lvl4pPr>
            <a:lvl5pPr marL="266700" indent="-266700">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2019-03-28</a:t>
            </a:r>
            <a:endParaRPr lang="en-US"/>
          </a:p>
        </p:txBody>
      </p:sp>
      <p:sp>
        <p:nvSpPr>
          <p:cNvPr id="5" name="Footer Placeholder 4"/>
          <p:cNvSpPr>
            <a:spLocks noGrp="1"/>
          </p:cNvSpPr>
          <p:nvPr>
            <p:ph type="ftr" sz="quarter" idx="11"/>
          </p:nvPr>
        </p:nvSpPr>
        <p:spPr/>
        <p:txBody>
          <a:bodyPr/>
          <a:lstStyle/>
          <a:p>
            <a:r>
              <a:rPr lang="sv-SE"/>
              <a:t>Centrum för stöd och behandling - Utbildning Region Öst </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cxnSp>
        <p:nvCxnSpPr>
          <p:cNvPr id="10" name="Straight Connector 9"/>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4" name="Bildobjekt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7176" y="6329139"/>
            <a:ext cx="1724568" cy="517174"/>
          </a:xfrm>
          <a:prstGeom prst="rect">
            <a:avLst/>
          </a:prstGeom>
        </p:spPr>
      </p:pic>
    </p:spTree>
    <p:extLst>
      <p:ext uri="{BB962C8B-B14F-4D97-AF65-F5344CB8AC3E}">
        <p14:creationId xmlns:p14="http://schemas.microsoft.com/office/powerpoint/2010/main" val="112448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åstående och bi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A22E6-51F0-4168-944F-D743BB703982}" type="datetime1">
              <a:rPr lang="sv-SE" smtClean="0">
                <a:solidFill>
                  <a:srgbClr val="222221"/>
                </a:solidFill>
              </a:rPr>
              <a:t>2025-03-28</a:t>
            </a:fld>
            <a:endParaRPr lang="en-US">
              <a:solidFill>
                <a:srgbClr val="222221"/>
              </a:solidFill>
            </a:endParaRPr>
          </a:p>
        </p:txBody>
      </p:sp>
      <p:sp>
        <p:nvSpPr>
          <p:cNvPr id="3" name="Footer Placeholder 2"/>
          <p:cNvSpPr>
            <a:spLocks noGrp="1"/>
          </p:cNvSpPr>
          <p:nvPr>
            <p:ph type="ftr" sz="quarter" idx="11"/>
          </p:nvPr>
        </p:nvSpPr>
        <p:spPr/>
        <p:txBody>
          <a:bodyPr/>
          <a:lstStyle/>
          <a:p>
            <a:r>
              <a:rPr lang="sv-SE">
                <a:solidFill>
                  <a:srgbClr val="222221"/>
                </a:solidFill>
              </a:rPr>
              <a:t>High Five - Idrott för alla </a:t>
            </a:r>
            <a:endParaRPr lang="en-US">
              <a:solidFill>
                <a:srgbClr val="222221"/>
              </a:solidFill>
            </a:endParaRPr>
          </a:p>
        </p:txBody>
      </p:sp>
      <p:sp>
        <p:nvSpPr>
          <p:cNvPr id="4" name="Slide Number Placeholder 3"/>
          <p:cNvSpPr>
            <a:spLocks noGrp="1"/>
          </p:cNvSpPr>
          <p:nvPr>
            <p:ph type="sldNum" sz="quarter" idx="12"/>
          </p:nvPr>
        </p:nvSpPr>
        <p:spPr/>
        <p:txBody>
          <a:bodyPr/>
          <a:lstStyle/>
          <a:p>
            <a:fld id="{C3FDE51E-0052-334C-A4B2-C567FE9F326F}" type="slidenum">
              <a:rPr lang="en-US" smtClean="0">
                <a:solidFill>
                  <a:srgbClr val="222221"/>
                </a:solidFill>
              </a:rPr>
              <a:pPr/>
              <a:t>‹#›</a:t>
            </a:fld>
            <a:endParaRPr lang="en-US">
              <a:solidFill>
                <a:srgbClr val="222221"/>
              </a:solidFill>
            </a:endParaRPr>
          </a:p>
        </p:txBody>
      </p:sp>
      <p:sp>
        <p:nvSpPr>
          <p:cNvPr id="5" name="Rectangle 4"/>
          <p:cNvSpPr/>
          <p:nvPr userDrawn="1"/>
        </p:nvSpPr>
        <p:spPr>
          <a:xfrm>
            <a:off x="460239" y="1081129"/>
            <a:ext cx="11278472"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FFFFFF"/>
              </a:solidFill>
            </a:endParaRPr>
          </a:p>
        </p:txBody>
      </p:sp>
      <p:sp>
        <p:nvSpPr>
          <p:cNvPr id="9" name="Picture Placeholder 6"/>
          <p:cNvSpPr>
            <a:spLocks noGrp="1"/>
          </p:cNvSpPr>
          <p:nvPr>
            <p:ph type="pic" sz="quarter" idx="13"/>
          </p:nvPr>
        </p:nvSpPr>
        <p:spPr>
          <a:xfrm>
            <a:off x="196850" y="147638"/>
            <a:ext cx="11783484" cy="6159500"/>
          </a:xfrm>
        </p:spPr>
        <p:txBody>
          <a:bodyPr/>
          <a:lstStyle/>
          <a:p>
            <a:r>
              <a:rPr lang="sv-SE"/>
              <a:t>Dra bilden till platshållaren eller klicka på ikonen för att lägga till den</a:t>
            </a:r>
            <a:endParaRPr lang="en-US"/>
          </a:p>
        </p:txBody>
      </p:sp>
    </p:spTree>
    <p:extLst>
      <p:ext uri="{BB962C8B-B14F-4D97-AF65-F5344CB8AC3E}">
        <p14:creationId xmlns:p14="http://schemas.microsoft.com/office/powerpoint/2010/main" val="76532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åstående 1">
    <p:spTree>
      <p:nvGrpSpPr>
        <p:cNvPr id="1" name=""/>
        <p:cNvGrpSpPr/>
        <p:nvPr/>
      </p:nvGrpSpPr>
      <p:grpSpPr>
        <a:xfrm>
          <a:off x="0" y="0"/>
          <a:ext cx="0" cy="0"/>
          <a:chOff x="0" y="0"/>
          <a:chExt cx="0" cy="0"/>
        </a:xfrm>
      </p:grpSpPr>
      <p:sp>
        <p:nvSpPr>
          <p:cNvPr id="8" name="Rectangle 7"/>
          <p:cNvSpPr/>
          <p:nvPr userDrawn="1"/>
        </p:nvSpPr>
        <p:spPr>
          <a:xfrm>
            <a:off x="0" y="1171574"/>
            <a:ext cx="12192000" cy="5686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FFFFFF"/>
              </a:solidFill>
            </a:endParaRPr>
          </a:p>
        </p:txBody>
      </p:sp>
      <p:sp>
        <p:nvSpPr>
          <p:cNvPr id="5" name="Rectangle 4"/>
          <p:cNvSpPr/>
          <p:nvPr userDrawn="1"/>
        </p:nvSpPr>
        <p:spPr>
          <a:xfrm>
            <a:off x="196851" y="147638"/>
            <a:ext cx="11777133" cy="671036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FFFFFF"/>
              </a:solidFill>
            </a:endParaRPr>
          </a:p>
        </p:txBody>
      </p:sp>
      <p:sp>
        <p:nvSpPr>
          <p:cNvPr id="2" name="Date Placeholder 1"/>
          <p:cNvSpPr>
            <a:spLocks noGrp="1"/>
          </p:cNvSpPr>
          <p:nvPr>
            <p:ph type="dt" sz="half" idx="10"/>
          </p:nvPr>
        </p:nvSpPr>
        <p:spPr/>
        <p:txBody>
          <a:bodyPr/>
          <a:lstStyle/>
          <a:p>
            <a:fld id="{4CC4A758-5AB1-4640-B994-1065B26C6C8D}" type="datetime1">
              <a:rPr lang="sv-SE" smtClean="0">
                <a:solidFill>
                  <a:srgbClr val="222221"/>
                </a:solidFill>
              </a:rPr>
              <a:t>2025-03-28</a:t>
            </a:fld>
            <a:endParaRPr lang="en-US">
              <a:solidFill>
                <a:srgbClr val="222221"/>
              </a:solidFill>
            </a:endParaRPr>
          </a:p>
        </p:txBody>
      </p:sp>
      <p:sp>
        <p:nvSpPr>
          <p:cNvPr id="3" name="Footer Placeholder 2"/>
          <p:cNvSpPr>
            <a:spLocks noGrp="1"/>
          </p:cNvSpPr>
          <p:nvPr>
            <p:ph type="ftr" sz="quarter" idx="11"/>
          </p:nvPr>
        </p:nvSpPr>
        <p:spPr/>
        <p:txBody>
          <a:bodyPr/>
          <a:lstStyle/>
          <a:p>
            <a:r>
              <a:rPr lang="sv-SE">
                <a:solidFill>
                  <a:srgbClr val="222221"/>
                </a:solidFill>
              </a:rPr>
              <a:t>High Five - Idrott för alla </a:t>
            </a:r>
            <a:endParaRPr lang="en-US">
              <a:solidFill>
                <a:srgbClr val="222221"/>
              </a:solidFill>
            </a:endParaRPr>
          </a:p>
        </p:txBody>
      </p:sp>
      <p:sp>
        <p:nvSpPr>
          <p:cNvPr id="4" name="Slide Number Placeholder 3"/>
          <p:cNvSpPr>
            <a:spLocks noGrp="1"/>
          </p:cNvSpPr>
          <p:nvPr>
            <p:ph type="sldNum" sz="quarter" idx="12"/>
          </p:nvPr>
        </p:nvSpPr>
        <p:spPr/>
        <p:txBody>
          <a:bodyPr/>
          <a:lstStyle/>
          <a:p>
            <a:fld id="{C3FDE51E-0052-334C-A4B2-C567FE9F326F}" type="slidenum">
              <a:rPr lang="en-US" smtClean="0">
                <a:solidFill>
                  <a:srgbClr val="222221"/>
                </a:solidFill>
              </a:rPr>
              <a:pPr/>
              <a:t>‹#›</a:t>
            </a:fld>
            <a:endParaRPr lang="en-US">
              <a:solidFill>
                <a:srgbClr val="222221"/>
              </a:solidFill>
            </a:endParaRPr>
          </a:p>
        </p:txBody>
      </p:sp>
      <p:cxnSp>
        <p:nvCxnSpPr>
          <p:cNvPr id="13" name="Straight Connector 12"/>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Bildobjekt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2908" y="6295533"/>
            <a:ext cx="1834736" cy="550212"/>
          </a:xfrm>
          <a:prstGeom prst="rect">
            <a:avLst/>
          </a:prstGeom>
        </p:spPr>
      </p:pic>
    </p:spTree>
    <p:extLst>
      <p:ext uri="{BB962C8B-B14F-4D97-AF65-F5344CB8AC3E}">
        <p14:creationId xmlns:p14="http://schemas.microsoft.com/office/powerpoint/2010/main" val="170130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åstående 2">
    <p:spTree>
      <p:nvGrpSpPr>
        <p:cNvPr id="1" name=""/>
        <p:cNvGrpSpPr/>
        <p:nvPr/>
      </p:nvGrpSpPr>
      <p:grpSpPr>
        <a:xfrm>
          <a:off x="0" y="0"/>
          <a:ext cx="0" cy="0"/>
          <a:chOff x="0" y="0"/>
          <a:chExt cx="0" cy="0"/>
        </a:xfrm>
      </p:grpSpPr>
      <p:sp>
        <p:nvSpPr>
          <p:cNvPr id="13" name="Rectangle 12"/>
          <p:cNvSpPr/>
          <p:nvPr userDrawn="1"/>
        </p:nvSpPr>
        <p:spPr>
          <a:xfrm>
            <a:off x="0" y="0"/>
            <a:ext cx="12192000" cy="630713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FFFFFF"/>
              </a:solidFill>
            </a:endParaRPr>
          </a:p>
        </p:txBody>
      </p:sp>
      <p:sp>
        <p:nvSpPr>
          <p:cNvPr id="2" name="Date Placeholder 1"/>
          <p:cNvSpPr>
            <a:spLocks noGrp="1"/>
          </p:cNvSpPr>
          <p:nvPr>
            <p:ph type="dt" sz="half" idx="10"/>
          </p:nvPr>
        </p:nvSpPr>
        <p:spPr/>
        <p:txBody>
          <a:bodyPr/>
          <a:lstStyle/>
          <a:p>
            <a:fld id="{7064CB23-3CF1-4B51-8E47-1CC9E470AEF8}" type="datetime1">
              <a:rPr lang="sv-SE" smtClean="0">
                <a:solidFill>
                  <a:srgbClr val="222221"/>
                </a:solidFill>
              </a:rPr>
              <a:t>2025-03-28</a:t>
            </a:fld>
            <a:endParaRPr lang="en-US">
              <a:solidFill>
                <a:srgbClr val="222221"/>
              </a:solidFill>
            </a:endParaRPr>
          </a:p>
        </p:txBody>
      </p:sp>
      <p:sp>
        <p:nvSpPr>
          <p:cNvPr id="3" name="Footer Placeholder 2"/>
          <p:cNvSpPr>
            <a:spLocks noGrp="1"/>
          </p:cNvSpPr>
          <p:nvPr>
            <p:ph type="ftr" sz="quarter" idx="11"/>
          </p:nvPr>
        </p:nvSpPr>
        <p:spPr/>
        <p:txBody>
          <a:bodyPr/>
          <a:lstStyle/>
          <a:p>
            <a:r>
              <a:rPr lang="sv-SE">
                <a:solidFill>
                  <a:srgbClr val="222221"/>
                </a:solidFill>
              </a:rPr>
              <a:t>High Five - Idrott för alla </a:t>
            </a:r>
            <a:endParaRPr lang="en-US">
              <a:solidFill>
                <a:srgbClr val="222221"/>
              </a:solidFill>
            </a:endParaRPr>
          </a:p>
        </p:txBody>
      </p:sp>
      <p:sp>
        <p:nvSpPr>
          <p:cNvPr id="4" name="Slide Number Placeholder 3"/>
          <p:cNvSpPr>
            <a:spLocks noGrp="1"/>
          </p:cNvSpPr>
          <p:nvPr>
            <p:ph type="sldNum" sz="quarter" idx="12"/>
          </p:nvPr>
        </p:nvSpPr>
        <p:spPr/>
        <p:txBody>
          <a:bodyPr/>
          <a:lstStyle/>
          <a:p>
            <a:fld id="{C3FDE51E-0052-334C-A4B2-C567FE9F326F}" type="slidenum">
              <a:rPr lang="en-US" smtClean="0">
                <a:solidFill>
                  <a:srgbClr val="222221"/>
                </a:solidFill>
              </a:rPr>
              <a:pPr/>
              <a:t>‹#›</a:t>
            </a:fld>
            <a:endParaRPr lang="en-US">
              <a:solidFill>
                <a:srgbClr val="222221"/>
              </a:solidFill>
            </a:endParaRPr>
          </a:p>
        </p:txBody>
      </p:sp>
    </p:spTree>
    <p:extLst>
      <p:ext uri="{BB962C8B-B14F-4D97-AF65-F5344CB8AC3E}">
        <p14:creationId xmlns:p14="http://schemas.microsoft.com/office/powerpoint/2010/main" val="135515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åstående 3">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FFFFFF"/>
              </a:solidFill>
            </a:endParaRPr>
          </a:p>
        </p:txBody>
      </p:sp>
      <p:sp>
        <p:nvSpPr>
          <p:cNvPr id="6" name="Picture Placeholder 5"/>
          <p:cNvSpPr>
            <a:spLocks noGrp="1"/>
          </p:cNvSpPr>
          <p:nvPr>
            <p:ph type="pic" sz="quarter" idx="14"/>
          </p:nvPr>
        </p:nvSpPr>
        <p:spPr>
          <a:xfrm>
            <a:off x="6547556" y="4233416"/>
            <a:ext cx="3005179" cy="625148"/>
          </a:xfrm>
          <a:prstGeom prst="roundRect">
            <a:avLst>
              <a:gd name="adj" fmla="val 7650"/>
            </a:avLst>
          </a:prstGeom>
        </p:spPr>
        <p:txBody>
          <a:bodyPr/>
          <a:lstStyle>
            <a:lvl1pPr>
              <a:defRPr>
                <a:solidFill>
                  <a:srgbClr val="222221"/>
                </a:solidFill>
                <a:latin typeface="Gill Sans Infant Std" pitchFamily="34" charset="0"/>
              </a:defRPr>
            </a:lvl1pPr>
          </a:lstStyle>
          <a:p>
            <a:r>
              <a:rPr lang="sv-SE"/>
              <a:t>Dra bilden till platshållaren eller klicka på ikonen för att lägga till den</a:t>
            </a:r>
            <a:endParaRPr lang="en-US"/>
          </a:p>
        </p:txBody>
      </p:sp>
    </p:spTree>
    <p:extLst>
      <p:ext uri="{BB962C8B-B14F-4D97-AF65-F5344CB8AC3E}">
        <p14:creationId xmlns:p14="http://schemas.microsoft.com/office/powerpoint/2010/main" val="307294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ack">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FFFFFF"/>
              </a:solidFill>
            </a:endParaRPr>
          </a:p>
        </p:txBody>
      </p:sp>
      <p:sp>
        <p:nvSpPr>
          <p:cNvPr id="12" name="Rounded Rectangle 11"/>
          <p:cNvSpPr/>
          <p:nvPr userDrawn="1"/>
        </p:nvSpPr>
        <p:spPr>
          <a:xfrm>
            <a:off x="4773872" y="1631515"/>
            <a:ext cx="3252528" cy="1583233"/>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defTabSz="457200"/>
            <a:endParaRPr lang="en-US" sz="3200" b="1">
              <a:solidFill>
                <a:srgbClr val="222221"/>
              </a:solidFill>
              <a:latin typeface="TradeGothic LT CondEighteen"/>
              <a:cs typeface="TradeGothic LT CondEighteen"/>
            </a:endParaRPr>
          </a:p>
        </p:txBody>
      </p:sp>
      <p:sp>
        <p:nvSpPr>
          <p:cNvPr id="3" name="textruta 2"/>
          <p:cNvSpPr txBox="1"/>
          <p:nvPr userDrawn="1"/>
        </p:nvSpPr>
        <p:spPr>
          <a:xfrm>
            <a:off x="4948849" y="1631515"/>
            <a:ext cx="2975950" cy="1692771"/>
          </a:xfrm>
          <a:prstGeom prst="rect">
            <a:avLst/>
          </a:prstGeom>
          <a:noFill/>
        </p:spPr>
        <p:txBody>
          <a:bodyPr wrap="square" lIns="0" tIns="0" rIns="0" bIns="0" rtlCol="0">
            <a:spAutoFit/>
          </a:bodyPr>
          <a:lstStyle/>
          <a:p>
            <a:pPr algn="ctr" defTabSz="457200"/>
            <a:r>
              <a:rPr lang="sv-SE" sz="11000" b="1">
                <a:solidFill>
                  <a:srgbClr val="222221"/>
                </a:solidFill>
                <a:latin typeface="Trade Gothic LT Com Cn" panose="020B0806040303020004" pitchFamily="34" charset="0"/>
                <a:cs typeface="Gill Sans Infant Std"/>
              </a:rPr>
              <a:t>TACK!</a:t>
            </a:r>
          </a:p>
        </p:txBody>
      </p:sp>
      <p:sp>
        <p:nvSpPr>
          <p:cNvPr id="11" name="Rounded Rectangle 11"/>
          <p:cNvSpPr/>
          <p:nvPr userDrawn="1"/>
        </p:nvSpPr>
        <p:spPr>
          <a:xfrm>
            <a:off x="3518316" y="2994072"/>
            <a:ext cx="5185417" cy="1555036"/>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defTabSz="457200"/>
            <a:endParaRPr lang="en-US" sz="3200" b="1">
              <a:solidFill>
                <a:srgbClr val="222221"/>
              </a:solidFill>
              <a:latin typeface="TradeGothic LT CondEighteen"/>
              <a:cs typeface="TradeGothic LT CondEighteen"/>
            </a:endParaRPr>
          </a:p>
        </p:txBody>
      </p:sp>
      <p:pic>
        <p:nvPicPr>
          <p:cNvPr id="13" name="Bildobjekt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8316" y="2994072"/>
            <a:ext cx="5185417" cy="1555036"/>
          </a:xfrm>
          <a:prstGeom prst="rect">
            <a:avLst/>
          </a:prstGeom>
        </p:spPr>
      </p:pic>
    </p:spTree>
    <p:extLst>
      <p:ext uri="{BB962C8B-B14F-4D97-AF65-F5344CB8AC3E}">
        <p14:creationId xmlns:p14="http://schemas.microsoft.com/office/powerpoint/2010/main" val="317825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Rädda Barnen">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FFFFFF"/>
              </a:solidFill>
            </a:endParaRPr>
          </a:p>
        </p:txBody>
      </p:sp>
      <p:sp>
        <p:nvSpPr>
          <p:cNvPr id="10" name="Rounded Rectangle 11"/>
          <p:cNvSpPr/>
          <p:nvPr userDrawn="1"/>
        </p:nvSpPr>
        <p:spPr>
          <a:xfrm>
            <a:off x="2739383" y="2155685"/>
            <a:ext cx="6713234" cy="2013208"/>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defTabSz="457200"/>
            <a:endParaRPr lang="en-US" sz="3200" b="1">
              <a:solidFill>
                <a:srgbClr val="222221"/>
              </a:solidFill>
              <a:latin typeface="TradeGothic LT CondEighteen"/>
              <a:cs typeface="TradeGothic LT CondEighteen"/>
            </a:endParaRPr>
          </a:p>
        </p:txBody>
      </p:sp>
      <p:pic>
        <p:nvPicPr>
          <p:cNvPr id="5" name="Bildobjekt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39383" y="2155685"/>
            <a:ext cx="6713234" cy="2013208"/>
          </a:xfrm>
          <a:prstGeom prst="rect">
            <a:avLst/>
          </a:prstGeom>
        </p:spPr>
      </p:pic>
    </p:spTree>
    <p:extLst>
      <p:ext uri="{BB962C8B-B14F-4D97-AF65-F5344CB8AC3E}">
        <p14:creationId xmlns:p14="http://schemas.microsoft.com/office/powerpoint/2010/main" val="141188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cSld name="1_Rubrikbild">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66750"/>
            <a:ext cx="12192000" cy="61912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defRPr/>
            </a:pPr>
            <a:endParaRPr lang="en-GB" altLang="sv-SE" sz="2400">
              <a:latin typeface="Gill Sans" panose="020B0502020104020203" pitchFamily="34" charset="0"/>
            </a:endParaRPr>
          </a:p>
        </p:txBody>
      </p:sp>
      <p:sp>
        <p:nvSpPr>
          <p:cNvPr id="5" name="Line 2"/>
          <p:cNvSpPr>
            <a:spLocks noChangeShapeType="1"/>
          </p:cNvSpPr>
          <p:nvPr/>
        </p:nvSpPr>
        <p:spPr bwMode="auto">
          <a:xfrm>
            <a:off x="609600" y="685800"/>
            <a:ext cx="11074400" cy="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sv-SE" sz="180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8418" y="187325"/>
            <a:ext cx="1784349"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
          <p:cNvSpPr>
            <a:spLocks noChangeShapeType="1"/>
          </p:cNvSpPr>
          <p:nvPr/>
        </p:nvSpPr>
        <p:spPr bwMode="auto">
          <a:xfrm>
            <a:off x="609600" y="6477000"/>
            <a:ext cx="11074400" cy="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sv-SE" sz="1800"/>
          </a:p>
        </p:txBody>
      </p:sp>
      <p:sp>
        <p:nvSpPr>
          <p:cNvPr id="8" name="Text Box 5"/>
          <p:cNvSpPr txBox="1">
            <a:spLocks noChangeArrowheads="1"/>
          </p:cNvSpPr>
          <p:nvPr/>
        </p:nvSpPr>
        <p:spPr bwMode="auto">
          <a:xfrm>
            <a:off x="11070168" y="6557963"/>
            <a:ext cx="309700" cy="215444"/>
          </a:xfrm>
          <a:prstGeom prst="rect">
            <a:avLst/>
          </a:prstGeom>
          <a:noFill/>
          <a:ln w="9525">
            <a:noFill/>
            <a:miter lim="800000"/>
            <a:headEnd/>
            <a:tailEnd/>
          </a:ln>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fld id="{99BB55AB-4727-4C45-AA0D-43C3BF5652AF}" type="slidenum">
              <a:rPr lang="sv-SE" altLang="sv-SE" sz="800" smtClean="0">
                <a:latin typeface="GillSans Light"/>
              </a:rPr>
              <a:pPr>
                <a:defRPr/>
              </a:pPr>
              <a:t>‹#›</a:t>
            </a:fld>
            <a:endParaRPr lang="sv-SE" altLang="sv-SE" sz="2400">
              <a:latin typeface="Times" panose="02020603050405020304" pitchFamily="18" charset="0"/>
            </a:endParaRPr>
          </a:p>
        </p:txBody>
      </p:sp>
      <p:sp>
        <p:nvSpPr>
          <p:cNvPr id="4108" name="Rectangle 12"/>
          <p:cNvSpPr>
            <a:spLocks noGrp="1" noChangeArrowheads="1"/>
          </p:cNvSpPr>
          <p:nvPr>
            <p:ph type="ctrTitle"/>
          </p:nvPr>
        </p:nvSpPr>
        <p:spPr>
          <a:xfrm>
            <a:off x="914400" y="2860675"/>
            <a:ext cx="10363200" cy="1144588"/>
          </a:xfrm>
        </p:spPr>
        <p:txBody>
          <a:bodyPr/>
          <a:lstStyle>
            <a:lvl1pPr algn="ctr">
              <a:defRPr>
                <a:solidFill>
                  <a:schemeClr val="bg1"/>
                </a:solidFill>
              </a:defRPr>
            </a:lvl1pPr>
          </a:lstStyle>
          <a:p>
            <a:r>
              <a:rPr lang="sv-SE"/>
              <a:t>Klicka här för att ändra format</a:t>
            </a:r>
          </a:p>
        </p:txBody>
      </p:sp>
      <p:sp>
        <p:nvSpPr>
          <p:cNvPr id="4109" name="Rectangle 13"/>
          <p:cNvSpPr>
            <a:spLocks noGrp="1" noChangeArrowheads="1"/>
          </p:cNvSpPr>
          <p:nvPr>
            <p:ph type="subTitle" idx="1"/>
          </p:nvPr>
        </p:nvSpPr>
        <p:spPr>
          <a:xfrm>
            <a:off x="1828800" y="4494213"/>
            <a:ext cx="8534400" cy="1752600"/>
          </a:xfrm>
        </p:spPr>
        <p:txBody>
          <a:bodyPr/>
          <a:lstStyle>
            <a:lvl1pPr marL="0" indent="0" algn="ctr">
              <a:buFont typeface="Arial" charset="0"/>
              <a:buNone/>
              <a:defRPr>
                <a:solidFill>
                  <a:schemeClr val="bg1"/>
                </a:solidFill>
              </a:defRPr>
            </a:lvl1pPr>
          </a:lstStyle>
          <a:p>
            <a:r>
              <a:rPr lang="sv-SE"/>
              <a:t>Klicka här för att ändra format på underrubrik i bakgrunden</a:t>
            </a:r>
          </a:p>
        </p:txBody>
      </p:sp>
    </p:spTree>
    <p:extLst>
      <p:ext uri="{BB962C8B-B14F-4D97-AF65-F5344CB8AC3E}">
        <p14:creationId xmlns:p14="http://schemas.microsoft.com/office/powerpoint/2010/main" val="39606995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08C7958-458F-4D99-9D26-5DA2BB2CCCCA}" type="slidenum">
              <a:rPr lang="sv-SE" smtClean="0"/>
              <a:t>‹#›</a:t>
            </a:fld>
            <a:endParaRPr lang="sv-SE"/>
          </a:p>
        </p:txBody>
      </p:sp>
    </p:spTree>
    <p:extLst>
      <p:ext uri="{BB962C8B-B14F-4D97-AF65-F5344CB8AC3E}">
        <p14:creationId xmlns:p14="http://schemas.microsoft.com/office/powerpoint/2010/main" val="29372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Agenda">
    <p:spTree>
      <p:nvGrpSpPr>
        <p:cNvPr id="1" name=""/>
        <p:cNvGrpSpPr/>
        <p:nvPr/>
      </p:nvGrpSpPr>
      <p:grpSpPr>
        <a:xfrm>
          <a:off x="0" y="0"/>
          <a:ext cx="0" cy="0"/>
          <a:chOff x="0" y="0"/>
          <a:chExt cx="0" cy="0"/>
        </a:xfrm>
      </p:grpSpPr>
      <p:sp>
        <p:nvSpPr>
          <p:cNvPr id="12" name="Rectangle 11"/>
          <p:cNvSpPr/>
          <p:nvPr userDrawn="1"/>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3"/>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574863" y="1600201"/>
            <a:ext cx="11034836" cy="4547903"/>
          </a:xfrm>
        </p:spPr>
        <p:txBody>
          <a:bodyPr/>
          <a:lstStyle>
            <a:lvl1pPr>
              <a:defRPr b="0">
                <a:solidFill>
                  <a:schemeClr val="tx1"/>
                </a:solidFill>
              </a:defRPr>
            </a:lvl1pPr>
            <a:lvl2pPr marL="266700" indent="-266700">
              <a:buClr>
                <a:schemeClr val="tx2"/>
              </a:buClr>
              <a:buFont typeface="Arial"/>
              <a:buChar char="•"/>
              <a:defRPr sz="1800"/>
            </a:lvl2pPr>
            <a:lvl3pPr marL="266700" indent="-266700">
              <a:defRPr sz="1800"/>
            </a:lvl3pPr>
            <a:lvl4pPr marL="266700" indent="-266700">
              <a:buClr>
                <a:schemeClr val="tx2"/>
              </a:buClr>
              <a:buFont typeface="Arial"/>
              <a:buChar char="•"/>
              <a:defRPr sz="1800"/>
            </a:lvl4pPr>
            <a:lvl5pPr marL="266700" indent="-266700">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2019-03-28</a:t>
            </a:r>
            <a:endParaRPr lang="en-US"/>
          </a:p>
        </p:txBody>
      </p:sp>
      <p:sp>
        <p:nvSpPr>
          <p:cNvPr id="5" name="Footer Placeholder 4"/>
          <p:cNvSpPr>
            <a:spLocks noGrp="1"/>
          </p:cNvSpPr>
          <p:nvPr>
            <p:ph type="ftr" sz="quarter" idx="11"/>
          </p:nvPr>
        </p:nvSpPr>
        <p:spPr/>
        <p:txBody>
          <a:bodyPr/>
          <a:lstStyle/>
          <a:p>
            <a:r>
              <a:rPr lang="sv-SE"/>
              <a:t>Centrum för stöd och behandling - Utbildning Region Öst </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cxnSp>
        <p:nvCxnSpPr>
          <p:cNvPr id="10" name="Straight Connector 9"/>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4" name="Bildobjekt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7176" y="6329139"/>
            <a:ext cx="1724568" cy="517174"/>
          </a:xfrm>
          <a:prstGeom prst="rect">
            <a:avLst/>
          </a:prstGeom>
        </p:spPr>
      </p:pic>
      <p:sp>
        <p:nvSpPr>
          <p:cNvPr id="15" name="Title 1"/>
          <p:cNvSpPr>
            <a:spLocks noGrp="1"/>
          </p:cNvSpPr>
          <p:nvPr>
            <p:ph type="title"/>
          </p:nvPr>
        </p:nvSpPr>
        <p:spPr>
          <a:xfrm>
            <a:off x="566351" y="310836"/>
            <a:ext cx="11043524" cy="861472"/>
          </a:xfrm>
        </p:spPr>
        <p:txBody>
          <a:bodyPr anchor="t">
            <a:normAutofit/>
          </a:bodyPr>
          <a:lstStyle>
            <a:lvl1pPr algn="l">
              <a:lnSpc>
                <a:spcPct val="85000"/>
              </a:lnSpc>
              <a:defRPr sz="4800" b="0" i="0" cap="none">
                <a:solidFill>
                  <a:schemeClr val="tx1"/>
                </a:solidFill>
                <a:latin typeface="Trade Gothic LT Com Cn" panose="020B0806040303020004" pitchFamily="34" charset="0"/>
                <a:cs typeface="Trade Gothic LT Com Cn" panose="020B0806040303020004" pitchFamily="34" charset="0"/>
              </a:defRPr>
            </a:lvl1pPr>
          </a:lstStyle>
          <a:p>
            <a:r>
              <a:rPr lang="sv-SE"/>
              <a:t>Klicka här för att ändra format</a:t>
            </a:r>
            <a:endParaRPr lang="en-US"/>
          </a:p>
        </p:txBody>
      </p:sp>
    </p:spTree>
    <p:extLst>
      <p:ext uri="{BB962C8B-B14F-4D97-AF65-F5344CB8AC3E}">
        <p14:creationId xmlns:p14="http://schemas.microsoft.com/office/powerpoint/2010/main" val="101305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2019-03-28</a:t>
            </a:r>
            <a:endParaRPr lang="en-US"/>
          </a:p>
        </p:txBody>
      </p:sp>
      <p:sp>
        <p:nvSpPr>
          <p:cNvPr id="5" name="Footer Placeholder 4"/>
          <p:cNvSpPr>
            <a:spLocks noGrp="1"/>
          </p:cNvSpPr>
          <p:nvPr>
            <p:ph type="ftr" sz="quarter" idx="11"/>
          </p:nvPr>
        </p:nvSpPr>
        <p:spPr/>
        <p:txBody>
          <a:bodyPr/>
          <a:lstStyle/>
          <a:p>
            <a:r>
              <a:rPr lang="sv-SE"/>
              <a:t>Centrum för stöd och behandling - Utbildning Region Öst </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a:t>Klicka här för att ändra format på bakgrundstexten</a:t>
            </a:r>
          </a:p>
        </p:txBody>
      </p:sp>
    </p:spTree>
    <p:extLst>
      <p:ext uri="{BB962C8B-B14F-4D97-AF65-F5344CB8AC3E}">
        <p14:creationId xmlns:p14="http://schemas.microsoft.com/office/powerpoint/2010/main" val="267689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idx="1"/>
          </p:nvPr>
        </p:nvSpPr>
        <p:spPr>
          <a:xfrm>
            <a:off x="574863" y="1600200"/>
            <a:ext cx="5330095" cy="47069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2019-03-28</a:t>
            </a:r>
            <a:endParaRPr lang="en-US"/>
          </a:p>
        </p:txBody>
      </p:sp>
      <p:sp>
        <p:nvSpPr>
          <p:cNvPr id="5" name="Footer Placeholder 4"/>
          <p:cNvSpPr>
            <a:spLocks noGrp="1"/>
          </p:cNvSpPr>
          <p:nvPr>
            <p:ph type="ftr" sz="quarter" idx="11"/>
          </p:nvPr>
        </p:nvSpPr>
        <p:spPr/>
        <p:txBody>
          <a:bodyPr/>
          <a:lstStyle/>
          <a:p>
            <a:r>
              <a:rPr lang="sv-SE"/>
              <a:t>Centrum för stöd och behandling - Utbildning Region Öst </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9" name="Content Placeholder 2"/>
          <p:cNvSpPr>
            <a:spLocks noGrp="1"/>
          </p:cNvSpPr>
          <p:nvPr>
            <p:ph idx="14"/>
          </p:nvPr>
        </p:nvSpPr>
        <p:spPr>
          <a:xfrm>
            <a:off x="6279605" y="1600200"/>
            <a:ext cx="5330095" cy="47069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0"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a:t>Klicka här för att ändra format på bakgrundstexten</a:t>
            </a:r>
          </a:p>
        </p:txBody>
      </p:sp>
    </p:spTree>
    <p:extLst>
      <p:ext uri="{BB962C8B-B14F-4D97-AF65-F5344CB8AC3E}">
        <p14:creationId xmlns:p14="http://schemas.microsoft.com/office/powerpoint/2010/main" val="325806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4" name="Date Placeholder 3"/>
          <p:cNvSpPr>
            <a:spLocks noGrp="1"/>
          </p:cNvSpPr>
          <p:nvPr>
            <p:ph type="dt" sz="half" idx="10"/>
          </p:nvPr>
        </p:nvSpPr>
        <p:spPr/>
        <p:txBody>
          <a:bodyPr/>
          <a:lstStyle/>
          <a:p>
            <a:r>
              <a:rPr lang="sv-SE"/>
              <a:t>2019-03-28</a:t>
            </a:r>
            <a:endParaRPr lang="en-US"/>
          </a:p>
        </p:txBody>
      </p:sp>
      <p:sp>
        <p:nvSpPr>
          <p:cNvPr id="5" name="Footer Placeholder 4"/>
          <p:cNvSpPr>
            <a:spLocks noGrp="1"/>
          </p:cNvSpPr>
          <p:nvPr>
            <p:ph type="ftr" sz="quarter" idx="11"/>
          </p:nvPr>
        </p:nvSpPr>
        <p:spPr/>
        <p:txBody>
          <a:bodyPr/>
          <a:lstStyle/>
          <a:p>
            <a:r>
              <a:rPr lang="sv-SE"/>
              <a:t>Centrum för stöd och behandling - Utbildning Region Öst </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7"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a:t>Klicka här för att ändra format på bakgrundstexten</a:t>
            </a:r>
          </a:p>
        </p:txBody>
      </p:sp>
    </p:spTree>
    <p:extLst>
      <p:ext uri="{BB962C8B-B14F-4D97-AF65-F5344CB8AC3E}">
        <p14:creationId xmlns:p14="http://schemas.microsoft.com/office/powerpoint/2010/main" val="276367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2019-03-28</a:t>
            </a:r>
            <a:endParaRPr lang="en-US"/>
          </a:p>
        </p:txBody>
      </p:sp>
      <p:sp>
        <p:nvSpPr>
          <p:cNvPr id="3" name="Footer Placeholder 2"/>
          <p:cNvSpPr>
            <a:spLocks noGrp="1"/>
          </p:cNvSpPr>
          <p:nvPr>
            <p:ph type="ftr" sz="quarter" idx="11"/>
          </p:nvPr>
        </p:nvSpPr>
        <p:spPr/>
        <p:txBody>
          <a:bodyPr/>
          <a:lstStyle/>
          <a:p>
            <a:r>
              <a:rPr lang="sv-SE"/>
              <a:t>Centrum för stöd och behandling - Utbildning Region Öst </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460239" y="1081129"/>
            <a:ext cx="11278472"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9516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6.sv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5.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image" Target="../media/image8.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66179" y="309600"/>
            <a:ext cx="11043520" cy="506900"/>
          </a:xfrm>
          <a:prstGeom prst="rect">
            <a:avLst/>
          </a:prstGeom>
        </p:spPr>
        <p:txBody>
          <a:bodyPr vert="horz" lIns="0" tIns="0" rIns="0" bIns="0" rtlCol="0" anchor="ctr">
            <a:noAutofit/>
          </a:bodyPr>
          <a:lstStyle/>
          <a:p>
            <a:r>
              <a:rPr lang="sv-SE"/>
              <a:t>Klicka här för att ändra format</a:t>
            </a:r>
            <a:endParaRPr lang="en-US"/>
          </a:p>
        </p:txBody>
      </p:sp>
      <p:sp>
        <p:nvSpPr>
          <p:cNvPr id="3" name="Text Placeholder 2"/>
          <p:cNvSpPr>
            <a:spLocks noGrp="1"/>
          </p:cNvSpPr>
          <p:nvPr>
            <p:ph type="body" idx="1"/>
          </p:nvPr>
        </p:nvSpPr>
        <p:spPr>
          <a:xfrm>
            <a:off x="574863" y="1600200"/>
            <a:ext cx="11034836" cy="4706938"/>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8598656" y="6441020"/>
            <a:ext cx="2108425" cy="365125"/>
          </a:xfrm>
          <a:prstGeom prst="rect">
            <a:avLst/>
          </a:prstGeom>
        </p:spPr>
        <p:txBody>
          <a:bodyPr vert="horz" lIns="91440" tIns="45720" rIns="91440" bIns="45720" rtlCol="0" anchor="ctr"/>
          <a:lstStyle>
            <a:lvl1pPr algn="l">
              <a:defRPr sz="1000" b="0" i="0">
                <a:solidFill>
                  <a:schemeClr val="tx1"/>
                </a:solidFill>
                <a:latin typeface="Gill Sans Infant Std"/>
                <a:cs typeface="Gill Sans Infant Std"/>
              </a:defRPr>
            </a:lvl1pPr>
          </a:lstStyle>
          <a:p>
            <a:r>
              <a:rPr lang="sv-SE"/>
              <a:t>2019-03-28</a:t>
            </a:r>
            <a:endParaRPr lang="en-US"/>
          </a:p>
        </p:txBody>
      </p:sp>
      <p:sp>
        <p:nvSpPr>
          <p:cNvPr id="5" name="Footer Placeholder 4"/>
          <p:cNvSpPr>
            <a:spLocks noGrp="1"/>
          </p:cNvSpPr>
          <p:nvPr>
            <p:ph type="ftr" sz="quarter" idx="3"/>
          </p:nvPr>
        </p:nvSpPr>
        <p:spPr>
          <a:xfrm>
            <a:off x="3366696" y="6441020"/>
            <a:ext cx="5099971" cy="365125"/>
          </a:xfrm>
          <a:prstGeom prst="rect">
            <a:avLst/>
          </a:prstGeom>
        </p:spPr>
        <p:txBody>
          <a:bodyPr vert="horz" lIns="91440" tIns="45720" rIns="91440" bIns="45720" rtlCol="0" anchor="ctr"/>
          <a:lstStyle>
            <a:lvl1pPr algn="l">
              <a:defRPr sz="1000" b="0" i="0">
                <a:solidFill>
                  <a:schemeClr val="tx1"/>
                </a:solidFill>
                <a:latin typeface="Gill Sans Infant Std"/>
                <a:cs typeface="Gill Sans Infant Std"/>
              </a:defRPr>
            </a:lvl1pPr>
          </a:lstStyle>
          <a:p>
            <a:r>
              <a:rPr lang="sv-SE"/>
              <a:t>Centrum för stöd och behandling - Utbildning Region Öst </a:t>
            </a:r>
            <a:endParaRPr lang="en-US"/>
          </a:p>
        </p:txBody>
      </p:sp>
      <p:sp>
        <p:nvSpPr>
          <p:cNvPr id="6" name="Slide Number Placeholder 5"/>
          <p:cNvSpPr>
            <a:spLocks noGrp="1"/>
          </p:cNvSpPr>
          <p:nvPr>
            <p:ph type="sldNum" sz="quarter" idx="4"/>
          </p:nvPr>
        </p:nvSpPr>
        <p:spPr>
          <a:xfrm>
            <a:off x="10707081" y="6441020"/>
            <a:ext cx="1031631" cy="365125"/>
          </a:xfrm>
          <a:prstGeom prst="rect">
            <a:avLst/>
          </a:prstGeom>
        </p:spPr>
        <p:txBody>
          <a:bodyPr vert="horz" lIns="91440" tIns="45720" rIns="91440" bIns="45720" rtlCol="0" anchor="ctr"/>
          <a:lstStyle>
            <a:lvl1pPr algn="r">
              <a:defRPr sz="1000" b="0" i="0">
                <a:solidFill>
                  <a:schemeClr val="tx1"/>
                </a:solidFill>
                <a:latin typeface="Gill Sans Infant Std"/>
                <a:cs typeface="Gill Sans Infant Std"/>
              </a:defRPr>
            </a:lvl1pPr>
          </a:lstStyle>
          <a:p>
            <a:fld id="{C3FDE51E-0052-334C-A4B2-C567FE9F326F}" type="slidenum">
              <a:rPr lang="en-US" smtClean="0"/>
              <a:pPr/>
              <a:t>‹#›</a:t>
            </a:fld>
            <a:endParaRPr lang="en-US"/>
          </a:p>
        </p:txBody>
      </p:sp>
      <p:cxnSp>
        <p:nvCxnSpPr>
          <p:cNvPr id="13" name="Straight Connector 12"/>
          <p:cNvCxnSpPr/>
          <p:nvPr/>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Underscore_line.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566181" y="1124217"/>
            <a:ext cx="11074400" cy="57912"/>
          </a:xfrm>
          <a:prstGeom prst="rect">
            <a:avLst/>
          </a:prstGeom>
        </p:spPr>
      </p:pic>
      <p:pic>
        <p:nvPicPr>
          <p:cNvPr id="16" name="Bildobjekt 15"/>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17176" y="6329139"/>
            <a:ext cx="1724568" cy="517174"/>
          </a:xfrm>
          <a:prstGeom prst="rect">
            <a:avLst/>
          </a:prstGeom>
        </p:spPr>
      </p:pic>
    </p:spTree>
    <p:extLst>
      <p:ext uri="{BB962C8B-B14F-4D97-AF65-F5344CB8AC3E}">
        <p14:creationId xmlns:p14="http://schemas.microsoft.com/office/powerpoint/2010/main" val="2439760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70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0" rtl="0" eaLnBrk="1" latinLnBrk="0" hangingPunct="1">
        <a:spcBef>
          <a:spcPct val="0"/>
        </a:spcBef>
        <a:buNone/>
        <a:defRPr sz="4800" b="1" i="0" kern="1200">
          <a:solidFill>
            <a:schemeClr val="tx1"/>
          </a:solidFill>
          <a:latin typeface="Trade Gothic LT Com Cn" panose="020B0806040303020004" pitchFamily="34" charset="0"/>
          <a:ea typeface="+mj-ea"/>
          <a:cs typeface="Times New Roman" panose="02020603050405020304" pitchFamily="18" charset="0"/>
        </a:defRPr>
      </a:lvl1pPr>
    </p:titleStyle>
    <p:bodyStyle>
      <a:lvl1pPr marL="0" indent="0" algn="l" defTabSz="457200" rtl="0" eaLnBrk="1" latinLnBrk="0" hangingPunct="1">
        <a:spcBef>
          <a:spcPts val="0"/>
        </a:spcBef>
        <a:spcAft>
          <a:spcPts val="600"/>
        </a:spcAft>
        <a:buFont typeface="Arial"/>
        <a:buNone/>
        <a:defRPr sz="1800" b="1" i="0" kern="1200">
          <a:solidFill>
            <a:schemeClr val="tx2"/>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Gill Sans Infant Std"/>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Gill Sans Infant Std"/>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8" name="Rak koppling 17">
            <a:extLst>
              <a:ext uri="{FF2B5EF4-FFF2-40B4-BE49-F238E27FC236}">
                <a16:creationId xmlns:a16="http://schemas.microsoft.com/office/drawing/2014/main" id="{A9D96252-2CE2-66C1-4430-C3FB7AC6F661}"/>
              </a:ext>
            </a:extLst>
          </p:cNvPr>
          <p:cNvCxnSpPr>
            <a:cxnSpLocks/>
          </p:cNvCxnSpPr>
          <p:nvPr userDrawn="1"/>
        </p:nvCxnSpPr>
        <p:spPr>
          <a:xfrm>
            <a:off x="578899" y="1151224"/>
            <a:ext cx="11073600" cy="0"/>
          </a:xfrm>
          <a:prstGeom prst="line">
            <a:avLst/>
          </a:prstGeom>
          <a:ln w="38100">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1" name="Bild 10">
            <a:extLst>
              <a:ext uri="{FF2B5EF4-FFF2-40B4-BE49-F238E27FC236}">
                <a16:creationId xmlns:a16="http://schemas.microsoft.com/office/drawing/2014/main" id="{DD804F15-60C0-DDDA-8E96-0E27FBD0E9CF}"/>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58506" y="6388033"/>
            <a:ext cx="1675509" cy="413483"/>
          </a:xfrm>
          <a:prstGeom prst="rect">
            <a:avLst/>
          </a:prstGeom>
        </p:spPr>
      </p:pic>
      <p:sp>
        <p:nvSpPr>
          <p:cNvPr id="2" name="Title Placeholder 1"/>
          <p:cNvSpPr>
            <a:spLocks noGrp="1"/>
          </p:cNvSpPr>
          <p:nvPr>
            <p:ph type="title"/>
          </p:nvPr>
        </p:nvSpPr>
        <p:spPr>
          <a:xfrm>
            <a:off x="566179" y="309600"/>
            <a:ext cx="11043520" cy="506900"/>
          </a:xfrm>
          <a:prstGeom prst="rect">
            <a:avLst/>
          </a:prstGeom>
        </p:spPr>
        <p:txBody>
          <a:bodyPr vert="horz" lIns="0" tIns="0" rIns="0" bIns="0" rtlCol="0" anchor="ctr">
            <a:noAutofit/>
          </a:bodyPr>
          <a:lstStyle/>
          <a:p>
            <a:r>
              <a:rPr lang="sv-SE"/>
              <a:t>Klicka här för att ändra format</a:t>
            </a:r>
            <a:endParaRPr lang="en-US"/>
          </a:p>
        </p:txBody>
      </p:sp>
      <p:sp>
        <p:nvSpPr>
          <p:cNvPr id="3" name="Text Placeholder 2"/>
          <p:cNvSpPr>
            <a:spLocks noGrp="1"/>
          </p:cNvSpPr>
          <p:nvPr>
            <p:ph type="body" idx="1"/>
          </p:nvPr>
        </p:nvSpPr>
        <p:spPr>
          <a:xfrm>
            <a:off x="574863" y="1600200"/>
            <a:ext cx="11034836" cy="4706938"/>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8598656" y="6441020"/>
            <a:ext cx="2108425" cy="365125"/>
          </a:xfrm>
          <a:prstGeom prst="rect">
            <a:avLst/>
          </a:prstGeom>
        </p:spPr>
        <p:txBody>
          <a:bodyPr vert="horz" lIns="91440" tIns="45720" rIns="91440" bIns="45720" rtlCol="0" anchor="ctr"/>
          <a:lstStyle>
            <a:lvl1pPr algn="l">
              <a:defRPr sz="1000" b="0" i="0">
                <a:solidFill>
                  <a:schemeClr val="tx1"/>
                </a:solidFill>
                <a:latin typeface="+mn-lt"/>
                <a:cs typeface="Gill Sans Infant Std"/>
              </a:defRPr>
            </a:lvl1pPr>
          </a:lstStyle>
          <a:p>
            <a:r>
              <a:rPr lang="sv-SE"/>
              <a:t>1 Maj 2022</a:t>
            </a:r>
            <a:endParaRPr lang="en-US"/>
          </a:p>
        </p:txBody>
      </p:sp>
      <p:sp>
        <p:nvSpPr>
          <p:cNvPr id="5" name="Footer Placeholder 4"/>
          <p:cNvSpPr>
            <a:spLocks noGrp="1"/>
          </p:cNvSpPr>
          <p:nvPr>
            <p:ph type="ftr" sz="quarter" idx="3"/>
          </p:nvPr>
        </p:nvSpPr>
        <p:spPr>
          <a:xfrm>
            <a:off x="3366696" y="6441020"/>
            <a:ext cx="5099971" cy="365125"/>
          </a:xfrm>
          <a:prstGeom prst="rect">
            <a:avLst/>
          </a:prstGeom>
        </p:spPr>
        <p:txBody>
          <a:bodyPr vert="horz" lIns="91440" tIns="45720" rIns="91440" bIns="45720" rtlCol="0" anchor="ctr"/>
          <a:lstStyle>
            <a:lvl1pPr algn="ctr">
              <a:defRPr sz="1000" b="0" i="0">
                <a:solidFill>
                  <a:schemeClr val="tx1"/>
                </a:solidFill>
                <a:latin typeface="+mn-lt"/>
                <a:cs typeface="Gill Sans Infant Std"/>
              </a:defRPr>
            </a:lvl1pPr>
          </a:lstStyle>
          <a:p>
            <a:r>
              <a:rPr lang="sv-SE"/>
              <a:t>Ändra presentationens namn i Sidhuvud och använd för alla</a:t>
            </a:r>
            <a:endParaRPr lang="en-US"/>
          </a:p>
        </p:txBody>
      </p:sp>
      <p:sp>
        <p:nvSpPr>
          <p:cNvPr id="6" name="Slide Number Placeholder 5"/>
          <p:cNvSpPr>
            <a:spLocks noGrp="1"/>
          </p:cNvSpPr>
          <p:nvPr>
            <p:ph type="sldNum" sz="quarter" idx="4"/>
          </p:nvPr>
        </p:nvSpPr>
        <p:spPr>
          <a:xfrm>
            <a:off x="10707081" y="6441020"/>
            <a:ext cx="1031631" cy="365125"/>
          </a:xfrm>
          <a:prstGeom prst="rect">
            <a:avLst/>
          </a:prstGeom>
        </p:spPr>
        <p:txBody>
          <a:bodyPr vert="horz" lIns="91440" tIns="45720" rIns="91440" bIns="45720" rtlCol="0" anchor="ctr"/>
          <a:lstStyle>
            <a:lvl1pPr algn="r">
              <a:defRPr sz="1000" b="0" i="0">
                <a:solidFill>
                  <a:schemeClr val="tx1"/>
                </a:solidFill>
                <a:latin typeface="+mn-lt"/>
                <a:cs typeface="Gill Sans Infant Std"/>
              </a:defRPr>
            </a:lvl1pPr>
          </a:lstStyle>
          <a:p>
            <a:fld id="{C3FDE51E-0052-334C-A4B2-C567FE9F326F}" type="slidenum">
              <a:rPr lang="en-US" smtClean="0"/>
              <a:pPr/>
              <a:t>‹#›</a:t>
            </a:fld>
            <a:endParaRPr lang="en-US"/>
          </a:p>
        </p:txBody>
      </p:sp>
      <p:cxnSp>
        <p:nvCxnSpPr>
          <p:cNvPr id="13" name="Straight Connector 12"/>
          <p:cNvCxnSpPr/>
          <p:nvPr/>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124588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0" rtl="0" eaLnBrk="1" latinLnBrk="0" hangingPunct="1">
        <a:spcBef>
          <a:spcPct val="0"/>
        </a:spcBef>
        <a:buNone/>
        <a:defRPr sz="4800" b="0" i="0" kern="1200">
          <a:solidFill>
            <a:schemeClr val="tx1"/>
          </a:solidFill>
          <a:latin typeface="Oswald Medium" pitchFamily="2" charset="0"/>
          <a:ea typeface="+mj-ea"/>
          <a:cs typeface="Times New Roman" panose="02020603050405020304" pitchFamily="18" charset="0"/>
        </a:defRPr>
      </a:lvl1pPr>
    </p:titleStyle>
    <p:bodyStyle>
      <a:lvl1pPr marL="0" indent="0" algn="l" defTabSz="457200" rtl="0" eaLnBrk="1" latinLnBrk="0" hangingPunct="1">
        <a:spcBef>
          <a:spcPts val="0"/>
        </a:spcBef>
        <a:spcAft>
          <a:spcPts val="600"/>
        </a:spcAft>
        <a:buFont typeface="Arial"/>
        <a:buNone/>
        <a:defRPr sz="1800" b="1" i="0" kern="1200">
          <a:solidFill>
            <a:schemeClr val="bg2"/>
          </a:solidFill>
          <a:latin typeface="+mn-lt"/>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mn-lt"/>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mn-lt"/>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mn-lt"/>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mn-lt"/>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FFFFFF"/>
              </a:solidFill>
            </a:endParaRPr>
          </a:p>
        </p:txBody>
      </p:sp>
      <p:sp>
        <p:nvSpPr>
          <p:cNvPr id="8" name="Rectangle 7"/>
          <p:cNvSpPr/>
          <p:nvPr/>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srgbClr val="FFFFFF"/>
              </a:solidFill>
            </a:endParaRPr>
          </a:p>
        </p:txBody>
      </p:sp>
      <p:sp>
        <p:nvSpPr>
          <p:cNvPr id="2" name="Title Placeholder 1"/>
          <p:cNvSpPr>
            <a:spLocks noGrp="1"/>
          </p:cNvSpPr>
          <p:nvPr>
            <p:ph type="title"/>
          </p:nvPr>
        </p:nvSpPr>
        <p:spPr>
          <a:xfrm>
            <a:off x="566179" y="202995"/>
            <a:ext cx="11043520" cy="506900"/>
          </a:xfrm>
          <a:prstGeom prst="rect">
            <a:avLst/>
          </a:prstGeom>
        </p:spPr>
        <p:txBody>
          <a:bodyPr vert="horz" lIns="0" tIns="0" rIns="0" bIns="0" rtlCol="0" anchor="ctr">
            <a:normAutofit/>
          </a:bodyPr>
          <a:lstStyle/>
          <a:p>
            <a:r>
              <a:rPr lang="sv-SE"/>
              <a:t>Klicka här för att ändra format</a:t>
            </a:r>
            <a:endParaRPr lang="en-US"/>
          </a:p>
        </p:txBody>
      </p:sp>
      <p:sp>
        <p:nvSpPr>
          <p:cNvPr id="3" name="Text Placeholder 2"/>
          <p:cNvSpPr>
            <a:spLocks noGrp="1"/>
          </p:cNvSpPr>
          <p:nvPr>
            <p:ph type="body" idx="1"/>
          </p:nvPr>
        </p:nvSpPr>
        <p:spPr>
          <a:xfrm>
            <a:off x="574863" y="1600200"/>
            <a:ext cx="11034836" cy="4706938"/>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8598656" y="6441020"/>
            <a:ext cx="2108425" cy="365125"/>
          </a:xfrm>
          <a:prstGeom prst="rect">
            <a:avLst/>
          </a:prstGeom>
        </p:spPr>
        <p:txBody>
          <a:bodyPr vert="horz" lIns="91440" tIns="45720" rIns="91440" bIns="45720" rtlCol="0" anchor="ctr"/>
          <a:lstStyle>
            <a:lvl1pPr algn="l">
              <a:defRPr sz="1000" b="0" i="0">
                <a:solidFill>
                  <a:schemeClr val="tx1"/>
                </a:solidFill>
                <a:latin typeface="Gill Sans Infant Std"/>
                <a:cs typeface="Gill Sans Infant Std"/>
              </a:defRPr>
            </a:lvl1pPr>
          </a:lstStyle>
          <a:p>
            <a:pPr defTabSz="457200"/>
            <a:fld id="{4047A972-9D78-48D4-8B66-5ED36028A5DD}" type="datetime1">
              <a:rPr lang="sv-SE" smtClean="0">
                <a:solidFill>
                  <a:srgbClr val="222221"/>
                </a:solidFill>
              </a:rPr>
              <a:t>2025-03-28</a:t>
            </a:fld>
            <a:endParaRPr lang="en-US">
              <a:solidFill>
                <a:srgbClr val="222221"/>
              </a:solidFill>
            </a:endParaRPr>
          </a:p>
        </p:txBody>
      </p:sp>
      <p:sp>
        <p:nvSpPr>
          <p:cNvPr id="5" name="Footer Placeholder 4"/>
          <p:cNvSpPr>
            <a:spLocks noGrp="1"/>
          </p:cNvSpPr>
          <p:nvPr>
            <p:ph type="ftr" sz="quarter" idx="3"/>
          </p:nvPr>
        </p:nvSpPr>
        <p:spPr>
          <a:xfrm>
            <a:off x="3366696" y="6441020"/>
            <a:ext cx="5099971" cy="365125"/>
          </a:xfrm>
          <a:prstGeom prst="rect">
            <a:avLst/>
          </a:prstGeom>
        </p:spPr>
        <p:txBody>
          <a:bodyPr vert="horz" lIns="91440" tIns="45720" rIns="91440" bIns="45720" rtlCol="0" anchor="ctr"/>
          <a:lstStyle>
            <a:lvl1pPr algn="l">
              <a:defRPr sz="1000" b="0" i="0">
                <a:solidFill>
                  <a:schemeClr val="tx1"/>
                </a:solidFill>
                <a:latin typeface="Gill Sans Infant Std"/>
                <a:cs typeface="Gill Sans Infant Std"/>
              </a:defRPr>
            </a:lvl1pPr>
          </a:lstStyle>
          <a:p>
            <a:pPr defTabSz="457200"/>
            <a:r>
              <a:rPr lang="sv-SE">
                <a:solidFill>
                  <a:srgbClr val="222221"/>
                </a:solidFill>
              </a:rPr>
              <a:t>High Five - Idrott för alla </a:t>
            </a:r>
            <a:endParaRPr lang="en-US">
              <a:solidFill>
                <a:srgbClr val="222221"/>
              </a:solidFill>
            </a:endParaRPr>
          </a:p>
        </p:txBody>
      </p:sp>
      <p:sp>
        <p:nvSpPr>
          <p:cNvPr id="6" name="Slide Number Placeholder 5"/>
          <p:cNvSpPr>
            <a:spLocks noGrp="1"/>
          </p:cNvSpPr>
          <p:nvPr>
            <p:ph type="sldNum" sz="quarter" idx="4"/>
          </p:nvPr>
        </p:nvSpPr>
        <p:spPr>
          <a:xfrm>
            <a:off x="10707081" y="6441020"/>
            <a:ext cx="1031631" cy="365125"/>
          </a:xfrm>
          <a:prstGeom prst="rect">
            <a:avLst/>
          </a:prstGeom>
        </p:spPr>
        <p:txBody>
          <a:bodyPr vert="horz" lIns="91440" tIns="45720" rIns="91440" bIns="45720" rtlCol="0" anchor="ctr"/>
          <a:lstStyle>
            <a:lvl1pPr algn="r">
              <a:defRPr sz="1000" b="0" i="0">
                <a:solidFill>
                  <a:schemeClr val="tx1"/>
                </a:solidFill>
                <a:latin typeface="Gill Sans Infant Std"/>
                <a:cs typeface="Gill Sans Infant Std"/>
              </a:defRPr>
            </a:lvl1pPr>
          </a:lstStyle>
          <a:p>
            <a:pPr defTabSz="457200"/>
            <a:fld id="{C3FDE51E-0052-334C-A4B2-C567FE9F326F}" type="slidenum">
              <a:rPr lang="en-US" smtClean="0">
                <a:solidFill>
                  <a:srgbClr val="222221"/>
                </a:solidFill>
              </a:rPr>
              <a:pPr defTabSz="457200"/>
              <a:t>‹#›</a:t>
            </a:fld>
            <a:endParaRPr lang="en-US">
              <a:solidFill>
                <a:srgbClr val="222221"/>
              </a:solidFill>
            </a:endParaRPr>
          </a:p>
        </p:txBody>
      </p:sp>
      <p:cxnSp>
        <p:nvCxnSpPr>
          <p:cNvPr id="13" name="Straight Connector 12"/>
          <p:cNvCxnSpPr/>
          <p:nvPr/>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Underscore_line.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566181" y="1124217"/>
            <a:ext cx="11074400" cy="57912"/>
          </a:xfrm>
          <a:prstGeom prst="rect">
            <a:avLst/>
          </a:prstGeom>
        </p:spPr>
      </p:pic>
      <p:pic>
        <p:nvPicPr>
          <p:cNvPr id="16" name="Bildobjekt 15"/>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22908" y="6295533"/>
            <a:ext cx="1834736" cy="550212"/>
          </a:xfrm>
          <a:prstGeom prst="rect">
            <a:avLst/>
          </a:prstGeom>
        </p:spPr>
      </p:pic>
    </p:spTree>
    <p:extLst>
      <p:ext uri="{BB962C8B-B14F-4D97-AF65-F5344CB8AC3E}">
        <p14:creationId xmlns:p14="http://schemas.microsoft.com/office/powerpoint/2010/main" val="33744972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457200" rtl="0" eaLnBrk="1" latinLnBrk="0" hangingPunct="1">
        <a:spcBef>
          <a:spcPct val="0"/>
        </a:spcBef>
        <a:buNone/>
        <a:defRPr sz="2500" b="1" i="0" kern="1200">
          <a:solidFill>
            <a:schemeClr val="tx1"/>
          </a:solidFill>
          <a:latin typeface="Gill Sans Infant Std"/>
          <a:ea typeface="+mj-ea"/>
          <a:cs typeface="Gill Sans Infant Std"/>
        </a:defRPr>
      </a:lvl1pPr>
    </p:titleStyle>
    <p:bodyStyle>
      <a:lvl1pPr marL="0" indent="0" algn="l" defTabSz="457200" rtl="0" eaLnBrk="1" latinLnBrk="0" hangingPunct="1">
        <a:spcBef>
          <a:spcPts val="0"/>
        </a:spcBef>
        <a:spcAft>
          <a:spcPts val="600"/>
        </a:spcAft>
        <a:buFont typeface="Arial"/>
        <a:buNone/>
        <a:defRPr sz="1800" b="1" i="0" kern="1200">
          <a:solidFill>
            <a:schemeClr val="tx2"/>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Gill Sans Infant Std"/>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Gill Sans Infant Std"/>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27.png"/><Relationship Id="rId26" Type="http://schemas.openxmlformats.org/officeDocument/2006/relationships/image" Target="../media/image31.png"/><Relationship Id="rId39" Type="http://schemas.openxmlformats.org/officeDocument/2006/relationships/customXml" Target="../ink/ink19.xml"/><Relationship Id="rId21" Type="http://schemas.openxmlformats.org/officeDocument/2006/relationships/customXml" Target="../ink/ink10.xml"/><Relationship Id="rId34" Type="http://schemas.openxmlformats.org/officeDocument/2006/relationships/image" Target="../media/image35.png"/><Relationship Id="rId42" Type="http://schemas.openxmlformats.org/officeDocument/2006/relationships/image" Target="../media/image39.png"/><Relationship Id="rId47" Type="http://schemas.openxmlformats.org/officeDocument/2006/relationships/customXml" Target="../ink/ink23.xml"/><Relationship Id="rId50" Type="http://schemas.openxmlformats.org/officeDocument/2006/relationships/image" Target="../media/image43.png"/><Relationship Id="rId55" Type="http://schemas.openxmlformats.org/officeDocument/2006/relationships/customXml" Target="../ink/ink27.xml"/><Relationship Id="rId7" Type="http://schemas.openxmlformats.org/officeDocument/2006/relationships/customXml" Target="../ink/ink3.xml"/><Relationship Id="rId2" Type="http://schemas.openxmlformats.org/officeDocument/2006/relationships/notesSlide" Target="../notesSlides/notesSlide10.xml"/><Relationship Id="rId16" Type="http://schemas.openxmlformats.org/officeDocument/2006/relationships/image" Target="../media/image26.png"/><Relationship Id="rId29" Type="http://schemas.openxmlformats.org/officeDocument/2006/relationships/customXml" Target="../ink/ink14.xml"/><Relationship Id="rId11" Type="http://schemas.openxmlformats.org/officeDocument/2006/relationships/customXml" Target="../ink/ink5.xml"/><Relationship Id="rId24" Type="http://schemas.openxmlformats.org/officeDocument/2006/relationships/image" Target="../media/image30.png"/><Relationship Id="rId32" Type="http://schemas.openxmlformats.org/officeDocument/2006/relationships/image" Target="../media/image34.png"/><Relationship Id="rId37" Type="http://schemas.openxmlformats.org/officeDocument/2006/relationships/customXml" Target="../ink/ink18.xml"/><Relationship Id="rId40" Type="http://schemas.openxmlformats.org/officeDocument/2006/relationships/image" Target="../media/image38.png"/><Relationship Id="rId45" Type="http://schemas.openxmlformats.org/officeDocument/2006/relationships/customXml" Target="../ink/ink22.xml"/><Relationship Id="rId53" Type="http://schemas.openxmlformats.org/officeDocument/2006/relationships/customXml" Target="../ink/ink26.xml"/><Relationship Id="rId5" Type="http://schemas.openxmlformats.org/officeDocument/2006/relationships/customXml" Target="../ink/ink2.xml"/><Relationship Id="rId10" Type="http://schemas.openxmlformats.org/officeDocument/2006/relationships/image" Target="../media/image23.png"/><Relationship Id="rId19" Type="http://schemas.openxmlformats.org/officeDocument/2006/relationships/customXml" Target="../ink/ink9.xml"/><Relationship Id="rId31" Type="http://schemas.openxmlformats.org/officeDocument/2006/relationships/customXml" Target="../ink/ink15.xml"/><Relationship Id="rId44" Type="http://schemas.openxmlformats.org/officeDocument/2006/relationships/image" Target="../media/image40.png"/><Relationship Id="rId52" Type="http://schemas.openxmlformats.org/officeDocument/2006/relationships/image" Target="../media/image44.png"/><Relationship Id="rId4" Type="http://schemas.openxmlformats.org/officeDocument/2006/relationships/image" Target="../media/image20.png"/><Relationship Id="rId9" Type="http://schemas.openxmlformats.org/officeDocument/2006/relationships/customXml" Target="../ink/ink4.xml"/><Relationship Id="rId14" Type="http://schemas.openxmlformats.org/officeDocument/2006/relationships/image" Target="../media/image25.png"/><Relationship Id="rId22" Type="http://schemas.openxmlformats.org/officeDocument/2006/relationships/image" Target="../media/image29.png"/><Relationship Id="rId27" Type="http://schemas.openxmlformats.org/officeDocument/2006/relationships/customXml" Target="../ink/ink13.xml"/><Relationship Id="rId30" Type="http://schemas.openxmlformats.org/officeDocument/2006/relationships/image" Target="../media/image33.png"/><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42.png"/><Relationship Id="rId56" Type="http://schemas.openxmlformats.org/officeDocument/2006/relationships/image" Target="../media/image46.png"/><Relationship Id="rId8" Type="http://schemas.openxmlformats.org/officeDocument/2006/relationships/image" Target="../media/image22.png"/><Relationship Id="rId51" Type="http://schemas.openxmlformats.org/officeDocument/2006/relationships/customXml" Target="../ink/ink25.xml"/><Relationship Id="rId3" Type="http://schemas.openxmlformats.org/officeDocument/2006/relationships/customXml" Target="../ink/ink1.xml"/><Relationship Id="rId12" Type="http://schemas.openxmlformats.org/officeDocument/2006/relationships/image" Target="../media/image24.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37.png"/><Relationship Id="rId46" Type="http://schemas.openxmlformats.org/officeDocument/2006/relationships/image" Target="../media/image41.png"/><Relationship Id="rId20" Type="http://schemas.openxmlformats.org/officeDocument/2006/relationships/image" Target="../media/image28.png"/><Relationship Id="rId41" Type="http://schemas.openxmlformats.org/officeDocument/2006/relationships/customXml" Target="../ink/ink20.xml"/><Relationship Id="rId54" Type="http://schemas.openxmlformats.org/officeDocument/2006/relationships/image" Target="../media/image45.png"/><Relationship Id="rId1" Type="http://schemas.openxmlformats.org/officeDocument/2006/relationships/slideLayout" Target="../slideLayouts/slideLayout17.xml"/><Relationship Id="rId6" Type="http://schemas.openxmlformats.org/officeDocument/2006/relationships/image" Target="../media/image21.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32.png"/><Relationship Id="rId36" Type="http://schemas.openxmlformats.org/officeDocument/2006/relationships/image" Target="../media/image36.png"/><Relationship Id="rId49" Type="http://schemas.openxmlformats.org/officeDocument/2006/relationships/customXml" Target="../ink/ink2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26" Type="http://schemas.openxmlformats.org/officeDocument/2006/relationships/image" Target="../media/image31.png"/><Relationship Id="rId21" Type="http://schemas.openxmlformats.org/officeDocument/2006/relationships/customXml" Target="../ink/ink37.xml"/><Relationship Id="rId42" Type="http://schemas.openxmlformats.org/officeDocument/2006/relationships/image" Target="../media/image39.png"/><Relationship Id="rId47" Type="http://schemas.openxmlformats.org/officeDocument/2006/relationships/customXml" Target="../ink/ink50.xml"/><Relationship Id="rId63" Type="http://schemas.openxmlformats.org/officeDocument/2006/relationships/customXml" Target="../ink/ink58.xml"/><Relationship Id="rId68" Type="http://schemas.openxmlformats.org/officeDocument/2006/relationships/image" Target="../media/image55.png"/><Relationship Id="rId84" Type="http://schemas.openxmlformats.org/officeDocument/2006/relationships/image" Target="../media/image63.png"/><Relationship Id="rId89" Type="http://schemas.openxmlformats.org/officeDocument/2006/relationships/customXml" Target="../ink/ink71.xml"/><Relationship Id="rId16" Type="http://schemas.openxmlformats.org/officeDocument/2006/relationships/image" Target="../media/image26.png"/><Relationship Id="rId11" Type="http://schemas.openxmlformats.org/officeDocument/2006/relationships/customXml" Target="../ink/ink32.xml"/><Relationship Id="rId32" Type="http://schemas.openxmlformats.org/officeDocument/2006/relationships/image" Target="../media/image34.png"/><Relationship Id="rId37" Type="http://schemas.openxmlformats.org/officeDocument/2006/relationships/customXml" Target="../ink/ink45.xml"/><Relationship Id="rId53" Type="http://schemas.openxmlformats.org/officeDocument/2006/relationships/customXml" Target="../ink/ink53.xml"/><Relationship Id="rId58" Type="http://schemas.openxmlformats.org/officeDocument/2006/relationships/image" Target="../media/image50.png"/><Relationship Id="rId74" Type="http://schemas.openxmlformats.org/officeDocument/2006/relationships/image" Target="../media/image58.png"/><Relationship Id="rId79" Type="http://schemas.openxmlformats.org/officeDocument/2006/relationships/customXml" Target="../ink/ink66.xml"/><Relationship Id="rId102" Type="http://schemas.openxmlformats.org/officeDocument/2006/relationships/image" Target="../media/image72.png"/><Relationship Id="rId5" Type="http://schemas.openxmlformats.org/officeDocument/2006/relationships/customXml" Target="../ink/ink29.xml"/><Relationship Id="rId90" Type="http://schemas.openxmlformats.org/officeDocument/2006/relationships/image" Target="../media/image66.png"/><Relationship Id="rId95" Type="http://schemas.openxmlformats.org/officeDocument/2006/relationships/customXml" Target="../ink/ink74.xml"/><Relationship Id="rId22" Type="http://schemas.openxmlformats.org/officeDocument/2006/relationships/image" Target="../media/image29.png"/><Relationship Id="rId27" Type="http://schemas.openxmlformats.org/officeDocument/2006/relationships/customXml" Target="../ink/ink40.xml"/><Relationship Id="rId43" Type="http://schemas.openxmlformats.org/officeDocument/2006/relationships/customXml" Target="../ink/ink48.xml"/><Relationship Id="rId48" Type="http://schemas.openxmlformats.org/officeDocument/2006/relationships/image" Target="../media/image42.png"/><Relationship Id="rId64" Type="http://schemas.openxmlformats.org/officeDocument/2006/relationships/image" Target="../media/image53.png"/><Relationship Id="rId69" Type="http://schemas.openxmlformats.org/officeDocument/2006/relationships/customXml" Target="../ink/ink61.xml"/><Relationship Id="rId80" Type="http://schemas.openxmlformats.org/officeDocument/2006/relationships/image" Target="../media/image61.png"/><Relationship Id="rId85" Type="http://schemas.openxmlformats.org/officeDocument/2006/relationships/customXml" Target="../ink/ink69.xml"/><Relationship Id="rId12" Type="http://schemas.openxmlformats.org/officeDocument/2006/relationships/image" Target="../media/image24.png"/><Relationship Id="rId17" Type="http://schemas.openxmlformats.org/officeDocument/2006/relationships/customXml" Target="../ink/ink35.xml"/><Relationship Id="rId25" Type="http://schemas.openxmlformats.org/officeDocument/2006/relationships/customXml" Target="../ink/ink39.xml"/><Relationship Id="rId33" Type="http://schemas.openxmlformats.org/officeDocument/2006/relationships/customXml" Target="../ink/ink43.xml"/><Relationship Id="rId38" Type="http://schemas.openxmlformats.org/officeDocument/2006/relationships/image" Target="../media/image37.png"/><Relationship Id="rId46" Type="http://schemas.openxmlformats.org/officeDocument/2006/relationships/image" Target="../media/image41.png"/><Relationship Id="rId59" Type="http://schemas.openxmlformats.org/officeDocument/2006/relationships/customXml" Target="../ink/ink56.xml"/><Relationship Id="rId67" Type="http://schemas.openxmlformats.org/officeDocument/2006/relationships/customXml" Target="../ink/ink60.xml"/><Relationship Id="rId20" Type="http://schemas.openxmlformats.org/officeDocument/2006/relationships/image" Target="../media/image28.png"/><Relationship Id="rId41" Type="http://schemas.openxmlformats.org/officeDocument/2006/relationships/customXml" Target="../ink/ink47.xml"/><Relationship Id="rId54" Type="http://schemas.openxmlformats.org/officeDocument/2006/relationships/image" Target="../media/image45.png"/><Relationship Id="rId62" Type="http://schemas.openxmlformats.org/officeDocument/2006/relationships/image" Target="../media/image52.png"/><Relationship Id="rId70" Type="http://schemas.openxmlformats.org/officeDocument/2006/relationships/image" Target="../media/image56.png"/><Relationship Id="rId75" Type="http://schemas.openxmlformats.org/officeDocument/2006/relationships/customXml" Target="../ink/ink64.xml"/><Relationship Id="rId83" Type="http://schemas.openxmlformats.org/officeDocument/2006/relationships/customXml" Target="../ink/ink68.xml"/><Relationship Id="rId88" Type="http://schemas.openxmlformats.org/officeDocument/2006/relationships/image" Target="../media/image65.png"/><Relationship Id="rId91" Type="http://schemas.openxmlformats.org/officeDocument/2006/relationships/customXml" Target="../ink/ink72.xml"/><Relationship Id="rId96"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21.png"/><Relationship Id="rId15" Type="http://schemas.openxmlformats.org/officeDocument/2006/relationships/customXml" Target="../ink/ink34.xml"/><Relationship Id="rId23" Type="http://schemas.openxmlformats.org/officeDocument/2006/relationships/customXml" Target="../ink/ink38.xml"/><Relationship Id="rId28" Type="http://schemas.openxmlformats.org/officeDocument/2006/relationships/image" Target="../media/image32.png"/><Relationship Id="rId36" Type="http://schemas.openxmlformats.org/officeDocument/2006/relationships/image" Target="../media/image36.png"/><Relationship Id="rId49" Type="http://schemas.openxmlformats.org/officeDocument/2006/relationships/customXml" Target="../ink/ink51.xml"/><Relationship Id="rId57" Type="http://schemas.openxmlformats.org/officeDocument/2006/relationships/customXml" Target="../ink/ink55.xml"/><Relationship Id="rId10" Type="http://schemas.openxmlformats.org/officeDocument/2006/relationships/image" Target="../media/image23.png"/><Relationship Id="rId31" Type="http://schemas.openxmlformats.org/officeDocument/2006/relationships/customXml" Target="../ink/ink42.xml"/><Relationship Id="rId44" Type="http://schemas.openxmlformats.org/officeDocument/2006/relationships/image" Target="../media/image40.png"/><Relationship Id="rId52" Type="http://schemas.openxmlformats.org/officeDocument/2006/relationships/image" Target="../media/image44.png"/><Relationship Id="rId60" Type="http://schemas.openxmlformats.org/officeDocument/2006/relationships/image" Target="../media/image51.png"/><Relationship Id="rId65" Type="http://schemas.openxmlformats.org/officeDocument/2006/relationships/customXml" Target="../ink/ink59.xml"/><Relationship Id="rId73" Type="http://schemas.openxmlformats.org/officeDocument/2006/relationships/customXml" Target="../ink/ink63.xml"/><Relationship Id="rId78" Type="http://schemas.openxmlformats.org/officeDocument/2006/relationships/image" Target="../media/image60.png"/><Relationship Id="rId81" Type="http://schemas.openxmlformats.org/officeDocument/2006/relationships/customXml" Target="../ink/ink67.xml"/><Relationship Id="rId86" Type="http://schemas.openxmlformats.org/officeDocument/2006/relationships/image" Target="../media/image64.png"/><Relationship Id="rId94" Type="http://schemas.openxmlformats.org/officeDocument/2006/relationships/image" Target="../media/image68.png"/><Relationship Id="rId99" Type="http://schemas.openxmlformats.org/officeDocument/2006/relationships/customXml" Target="../ink/ink76.xml"/><Relationship Id="rId101" Type="http://schemas.openxmlformats.org/officeDocument/2006/relationships/customXml" Target="../ink/ink77.xml"/><Relationship Id="rId4" Type="http://schemas.openxmlformats.org/officeDocument/2006/relationships/image" Target="../media/image20.png"/><Relationship Id="rId9" Type="http://schemas.openxmlformats.org/officeDocument/2006/relationships/customXml" Target="../ink/ink31.xml"/><Relationship Id="rId13" Type="http://schemas.openxmlformats.org/officeDocument/2006/relationships/customXml" Target="../ink/ink33.xml"/><Relationship Id="rId18" Type="http://schemas.openxmlformats.org/officeDocument/2006/relationships/image" Target="../media/image27.png"/><Relationship Id="rId39" Type="http://schemas.openxmlformats.org/officeDocument/2006/relationships/customXml" Target="../ink/ink46.xml"/><Relationship Id="rId34" Type="http://schemas.openxmlformats.org/officeDocument/2006/relationships/image" Target="../media/image35.png"/><Relationship Id="rId50" Type="http://schemas.openxmlformats.org/officeDocument/2006/relationships/image" Target="../media/image43.png"/><Relationship Id="rId55" Type="http://schemas.openxmlformats.org/officeDocument/2006/relationships/customXml" Target="../ink/ink54.xml"/><Relationship Id="rId76" Type="http://schemas.openxmlformats.org/officeDocument/2006/relationships/image" Target="../media/image59.png"/><Relationship Id="rId97" Type="http://schemas.openxmlformats.org/officeDocument/2006/relationships/customXml" Target="../ink/ink75.xml"/><Relationship Id="rId7" Type="http://schemas.openxmlformats.org/officeDocument/2006/relationships/customXml" Target="../ink/ink30.xml"/><Relationship Id="rId71" Type="http://schemas.openxmlformats.org/officeDocument/2006/relationships/customXml" Target="../ink/ink62.xml"/><Relationship Id="rId92" Type="http://schemas.openxmlformats.org/officeDocument/2006/relationships/image" Target="../media/image67.png"/><Relationship Id="rId2" Type="http://schemas.openxmlformats.org/officeDocument/2006/relationships/notesSlide" Target="../notesSlides/notesSlide12.xml"/><Relationship Id="rId29" Type="http://schemas.openxmlformats.org/officeDocument/2006/relationships/customXml" Target="../ink/ink41.xml"/><Relationship Id="rId24" Type="http://schemas.openxmlformats.org/officeDocument/2006/relationships/image" Target="../media/image30.png"/><Relationship Id="rId40" Type="http://schemas.openxmlformats.org/officeDocument/2006/relationships/image" Target="../media/image38.png"/><Relationship Id="rId45" Type="http://schemas.openxmlformats.org/officeDocument/2006/relationships/customXml" Target="../ink/ink49.xml"/><Relationship Id="rId66" Type="http://schemas.openxmlformats.org/officeDocument/2006/relationships/image" Target="../media/image54.png"/><Relationship Id="rId87" Type="http://schemas.openxmlformats.org/officeDocument/2006/relationships/customXml" Target="../ink/ink70.xml"/><Relationship Id="rId61" Type="http://schemas.openxmlformats.org/officeDocument/2006/relationships/customXml" Target="../ink/ink57.xml"/><Relationship Id="rId82" Type="http://schemas.openxmlformats.org/officeDocument/2006/relationships/image" Target="../media/image62.png"/><Relationship Id="rId19" Type="http://schemas.openxmlformats.org/officeDocument/2006/relationships/customXml" Target="../ink/ink36.xml"/><Relationship Id="rId14" Type="http://schemas.openxmlformats.org/officeDocument/2006/relationships/image" Target="../media/image25.png"/><Relationship Id="rId30" Type="http://schemas.openxmlformats.org/officeDocument/2006/relationships/image" Target="../media/image33.png"/><Relationship Id="rId35" Type="http://schemas.openxmlformats.org/officeDocument/2006/relationships/customXml" Target="../ink/ink44.xml"/><Relationship Id="rId56" Type="http://schemas.openxmlformats.org/officeDocument/2006/relationships/image" Target="../media/image46.png"/><Relationship Id="rId77" Type="http://schemas.openxmlformats.org/officeDocument/2006/relationships/customXml" Target="../ink/ink65.xml"/><Relationship Id="rId100" Type="http://schemas.openxmlformats.org/officeDocument/2006/relationships/image" Target="../media/image71.png"/><Relationship Id="rId8" Type="http://schemas.openxmlformats.org/officeDocument/2006/relationships/image" Target="../media/image22.png"/><Relationship Id="rId51" Type="http://schemas.openxmlformats.org/officeDocument/2006/relationships/customXml" Target="../ink/ink52.xml"/><Relationship Id="rId72" Type="http://schemas.openxmlformats.org/officeDocument/2006/relationships/image" Target="../media/image57.png"/><Relationship Id="rId93" Type="http://schemas.openxmlformats.org/officeDocument/2006/relationships/customXml" Target="../ink/ink73.xml"/><Relationship Id="rId98" Type="http://schemas.openxmlformats.org/officeDocument/2006/relationships/image" Target="../media/image70.png"/><Relationship Id="rId3" Type="http://schemas.openxmlformats.org/officeDocument/2006/relationships/customXml" Target="../ink/ink28.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Jfq6-nS65RY" TargetMode="External"/><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xml"/><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8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T1gqiJb7ctc"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368208" y="3961533"/>
            <a:ext cx="5455583" cy="152349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2600" b="1">
              <a:solidFill>
                <a:schemeClr val="bg1"/>
              </a:solidFill>
              <a:latin typeface="Gill Sans M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sv-SE" sz="4300" b="1" noProof="0">
                <a:solidFill>
                  <a:schemeClr val="bg1"/>
                </a:solidFill>
                <a:latin typeface="Oswald" pitchFamily="2" charset="0"/>
              </a:rPr>
              <a:t>BARNVÄNLIG PLATS</a:t>
            </a:r>
            <a:endParaRPr kumimoji="0" lang="sv-SE" sz="4300" b="1" i="1" u="none" strike="noStrike" kern="1200" cap="none" spc="0" normalizeH="0" baseline="0" noProof="0">
              <a:ln>
                <a:noFill/>
              </a:ln>
              <a:solidFill>
                <a:schemeClr val="bg1"/>
              </a:solidFill>
              <a:effectLst/>
              <a:uLnTx/>
              <a:uFillTx/>
              <a:latin typeface="Oswald" pitchFamily="2" charset="0"/>
            </a:endParaRPr>
          </a:p>
          <a:p>
            <a:pPr algn="ctr">
              <a:defRPr/>
            </a:pPr>
            <a:r>
              <a:rPr lang="sv-SE" sz="2400" b="1">
                <a:solidFill>
                  <a:prstClr val="black"/>
                </a:solidFill>
                <a:latin typeface="Calibri" panose="020F0502020204030204"/>
              </a:rPr>
              <a:t> </a:t>
            </a:r>
            <a:r>
              <a:rPr kumimoji="0" lang="sv-SE" sz="2400" b="1" i="0" u="none" strike="noStrike" kern="1200" cap="none" spc="0" normalizeH="0" baseline="0" noProof="0">
                <a:ln>
                  <a:noFill/>
                </a:ln>
                <a:solidFill>
                  <a:schemeClr val="bg1"/>
                </a:solidFill>
                <a:effectLst/>
                <a:uLnTx/>
                <a:uFillTx/>
                <a:latin typeface="Oswald"/>
              </a:rPr>
              <a:t>Introduktionsutbildning</a:t>
            </a:r>
            <a:endParaRPr lang="sv-SE" sz="2400" b="1" i="0" u="none" strike="noStrike" kern="1200" cap="none" spc="0" normalizeH="0" baseline="0" noProof="0">
              <a:ln>
                <a:noFill/>
              </a:ln>
              <a:solidFill>
                <a:schemeClr val="bg1"/>
              </a:solidFill>
              <a:effectLst/>
              <a:uLnTx/>
              <a:uFillTx/>
              <a:latin typeface="Oswald"/>
            </a:endParaRPr>
          </a:p>
        </p:txBody>
      </p:sp>
    </p:spTree>
    <p:extLst>
      <p:ext uri="{BB962C8B-B14F-4D97-AF65-F5344CB8AC3E}">
        <p14:creationId xmlns:p14="http://schemas.microsoft.com/office/powerpoint/2010/main" val="87337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CCD08-0E36-8DE1-E8B1-A6A09E25228F}"/>
              </a:ext>
            </a:extLst>
          </p:cNvPr>
          <p:cNvSpPr>
            <a:spLocks noGrp="1"/>
          </p:cNvSpPr>
          <p:nvPr>
            <p:ph type="ctrTitle"/>
          </p:nvPr>
        </p:nvSpPr>
        <p:spPr>
          <a:xfrm>
            <a:off x="486941" y="938114"/>
            <a:ext cx="11174759" cy="1197787"/>
          </a:xfrm>
        </p:spPr>
        <p:txBody>
          <a:bodyPr/>
          <a:lstStyle/>
          <a:p>
            <a:r>
              <a:rPr lang="en-US" sz="2800">
                <a:latin typeface="Oswald Medium"/>
              </a:rPr>
              <a:t>GRUNDEN FÖR BARNVÄNLIG PLATS</a:t>
            </a:r>
            <a:endParaRPr lang="en-US" sz="2800"/>
          </a:p>
        </p:txBody>
      </p:sp>
      <p:sp>
        <p:nvSpPr>
          <p:cNvPr id="5" name="Rektangel 9">
            <a:extLst>
              <a:ext uri="{FF2B5EF4-FFF2-40B4-BE49-F238E27FC236}">
                <a16:creationId xmlns:a16="http://schemas.microsoft.com/office/drawing/2014/main" id="{14AFE2B7-EA18-B2DE-7EEE-6B56BE7EF7BB}"/>
              </a:ext>
            </a:extLst>
          </p:cNvPr>
          <p:cNvSpPr/>
          <p:nvPr/>
        </p:nvSpPr>
        <p:spPr>
          <a:xfrm>
            <a:off x="287603" y="4609678"/>
            <a:ext cx="11178259" cy="201544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2000" b="1" i="0" u="none" strike="noStrike" kern="1200" cap="none" spc="0" normalizeH="0" baseline="0" noProof="0">
              <a:ln>
                <a:noFill/>
              </a:ln>
              <a:solidFill>
                <a:srgbClr val="C00000"/>
              </a:solidFill>
              <a:effectLst/>
              <a:uLnTx/>
              <a:uFillTx/>
              <a:latin typeface="Lato"/>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2400" b="1" i="0" u="none" strike="noStrike" kern="1200" cap="none" spc="0" normalizeH="0" baseline="0" noProof="0">
              <a:ln>
                <a:noFill/>
              </a:ln>
              <a:solidFill>
                <a:prstClr val="black"/>
              </a:solidFill>
              <a:effectLst/>
              <a:uLnTx/>
              <a:uFillTx/>
              <a:latin typeface="Lato"/>
              <a:ea typeface="+mn-ea"/>
              <a:cs typeface="Trade Gothic LT Std Bold Cn"/>
            </a:endParaRPr>
          </a:p>
        </p:txBody>
      </p:sp>
      <p:sp>
        <p:nvSpPr>
          <p:cNvPr id="4" name="Rektangel: rundade hörn 3">
            <a:extLst>
              <a:ext uri="{FF2B5EF4-FFF2-40B4-BE49-F238E27FC236}">
                <a16:creationId xmlns:a16="http://schemas.microsoft.com/office/drawing/2014/main" id="{B5D77BD5-35A2-6B89-F8D6-BAD2704FE4F4}"/>
              </a:ext>
            </a:extLst>
          </p:cNvPr>
          <p:cNvSpPr/>
          <p:nvPr/>
        </p:nvSpPr>
        <p:spPr>
          <a:xfrm>
            <a:off x="486941" y="5258780"/>
            <a:ext cx="2384585" cy="1156400"/>
          </a:xfrm>
          <a:prstGeom prst="round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prstClr val="black"/>
                </a:solidFill>
                <a:effectLst/>
                <a:uLnTx/>
                <a:uFillTx/>
                <a:latin typeface="Lato"/>
                <a:ea typeface="+mn-ea"/>
                <a:cs typeface="Trade Gothic LT Std Bold Cn"/>
              </a:rPr>
              <a:t>TRYGG</a:t>
            </a:r>
            <a:r>
              <a:rPr kumimoji="0" lang="sv-SE" sz="2000" b="1" i="0" u="none" strike="noStrike" kern="1200" cap="none" spc="0" normalizeH="0" baseline="0" noProof="0">
                <a:ln>
                  <a:noFill/>
                </a:ln>
                <a:solidFill>
                  <a:prstClr val="black"/>
                </a:solidFill>
                <a:effectLst/>
                <a:uLnTx/>
                <a:uFillTx/>
                <a:latin typeface="Lato"/>
                <a:ea typeface="Lato"/>
                <a:cs typeface="Trade Gothic LT Std Bold Cn"/>
              </a:rPr>
              <a:t> &amp; SÄKER     </a:t>
            </a:r>
            <a:endParaRPr kumimoji="0" lang="sv-SE" sz="2000" b="0" i="0" u="none" strike="noStrike" kern="1200" cap="none" spc="0" normalizeH="0" baseline="0" noProof="0">
              <a:ln>
                <a:noFill/>
              </a:ln>
              <a:solidFill>
                <a:prstClr val="black"/>
              </a:solidFill>
              <a:effectLst/>
              <a:uLnTx/>
              <a:uFillTx/>
              <a:latin typeface="Oswald SemiBold" pitchFamily="2" charset="0"/>
              <a:ea typeface="+mn-ea"/>
              <a:cs typeface="Trade Gothic LT Std Bold Cn"/>
            </a:endParaRPr>
          </a:p>
        </p:txBody>
      </p:sp>
      <p:sp>
        <p:nvSpPr>
          <p:cNvPr id="8" name="Rektangel: rundade hörn 7">
            <a:extLst>
              <a:ext uri="{FF2B5EF4-FFF2-40B4-BE49-F238E27FC236}">
                <a16:creationId xmlns:a16="http://schemas.microsoft.com/office/drawing/2014/main" id="{00B132D8-A05E-17DA-77D8-62A1B4217943}"/>
              </a:ext>
            </a:extLst>
          </p:cNvPr>
          <p:cNvSpPr/>
          <p:nvPr/>
        </p:nvSpPr>
        <p:spPr>
          <a:xfrm>
            <a:off x="3080077" y="5287469"/>
            <a:ext cx="2437829" cy="1156400"/>
          </a:xfrm>
          <a:prstGeom prst="round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Lato"/>
                <a:ea typeface="Lato"/>
                <a:cs typeface="Trade Gothic LT Std Bold Cn"/>
              </a:rPr>
              <a:t>  BARNVÄNLIG           </a:t>
            </a:r>
            <a:endParaRPr kumimoji="0" lang="sv-SE" sz="1800" b="0" i="0" u="none" strike="noStrike" kern="1200" cap="none" spc="0" normalizeH="0" baseline="0" noProof="0">
              <a:ln>
                <a:noFill/>
              </a:ln>
              <a:solidFill>
                <a:prstClr val="black"/>
              </a:solidFill>
              <a:effectLst/>
              <a:uLnTx/>
              <a:uFillTx/>
              <a:latin typeface="Oswald SemiBold" pitchFamily="2" charset="0"/>
              <a:ea typeface="+mn-ea"/>
              <a:cs typeface="Trade Gothic LT Std Bold Cn"/>
            </a:endParaRPr>
          </a:p>
        </p:txBody>
      </p:sp>
      <p:sp>
        <p:nvSpPr>
          <p:cNvPr id="12" name="Rektangel: rundade hörn 11">
            <a:extLst>
              <a:ext uri="{FF2B5EF4-FFF2-40B4-BE49-F238E27FC236}">
                <a16:creationId xmlns:a16="http://schemas.microsoft.com/office/drawing/2014/main" id="{45719C4F-3B32-5CD8-A65D-9CEAC8AD32F2}"/>
              </a:ext>
            </a:extLst>
          </p:cNvPr>
          <p:cNvSpPr/>
          <p:nvPr/>
        </p:nvSpPr>
        <p:spPr>
          <a:xfrm>
            <a:off x="5761874" y="5258780"/>
            <a:ext cx="2437829" cy="1156400"/>
          </a:xfrm>
          <a:prstGeom prst="round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prstClr val="black"/>
                </a:solidFill>
                <a:effectLst/>
                <a:uLnTx/>
                <a:uFillTx/>
                <a:latin typeface="Lato"/>
                <a:ea typeface="Lato"/>
                <a:cs typeface="Trade Gothic LT Std Bold Cn"/>
              </a:rPr>
              <a:t> INKLUDERANDE         </a:t>
            </a:r>
            <a:endParaRPr kumimoji="0" lang="sv-SE" sz="2000" b="0" i="0" u="none" strike="noStrike" kern="1200" cap="none" spc="0" normalizeH="0" baseline="0" noProof="0">
              <a:ln>
                <a:noFill/>
              </a:ln>
              <a:solidFill>
                <a:prstClr val="black"/>
              </a:solidFill>
              <a:effectLst/>
              <a:uLnTx/>
              <a:uFillTx/>
              <a:latin typeface="Oswald SemiBold" pitchFamily="2" charset="0"/>
              <a:ea typeface="+mn-ea"/>
              <a:cs typeface="Trade Gothic LT Std Bold Cn"/>
            </a:endParaRPr>
          </a:p>
        </p:txBody>
      </p:sp>
      <p:sp>
        <p:nvSpPr>
          <p:cNvPr id="15" name="Rektangel: rundade hörn 14">
            <a:extLst>
              <a:ext uri="{FF2B5EF4-FFF2-40B4-BE49-F238E27FC236}">
                <a16:creationId xmlns:a16="http://schemas.microsoft.com/office/drawing/2014/main" id="{BCC9B80F-6325-5F30-DC94-FAF643020E1C}"/>
              </a:ext>
            </a:extLst>
          </p:cNvPr>
          <p:cNvSpPr/>
          <p:nvPr/>
        </p:nvSpPr>
        <p:spPr>
          <a:xfrm>
            <a:off x="8473322" y="5258780"/>
            <a:ext cx="2779054" cy="1081121"/>
          </a:xfrm>
          <a:prstGeom prst="round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prstClr val="black"/>
                </a:solidFill>
                <a:effectLst/>
                <a:uLnTx/>
                <a:uFillTx/>
                <a:latin typeface="Lato"/>
                <a:ea typeface="Lato"/>
                <a:cs typeface="Trade Gothic LT Std Bold Cn"/>
              </a:rPr>
              <a:t>STIMULERANDE</a:t>
            </a:r>
            <a:endParaRPr kumimoji="0" lang="sv-SE" sz="2400" b="0" i="0" u="none" strike="noStrike" kern="1200" cap="none" spc="0" normalizeH="0" baseline="0" noProof="0">
              <a:ln>
                <a:noFill/>
              </a:ln>
              <a:solidFill>
                <a:prstClr val="black"/>
              </a:solidFill>
              <a:effectLst/>
              <a:uLnTx/>
              <a:uFillTx/>
              <a:latin typeface="Oswald SemiBold" pitchFamily="2" charset="0"/>
              <a:ea typeface="+mn-ea"/>
              <a:cs typeface="Trade Gothic LT Std Bold Cn"/>
            </a:endParaRPr>
          </a:p>
        </p:txBody>
      </p:sp>
      <p:sp>
        <p:nvSpPr>
          <p:cNvPr id="20" name="textruta 19">
            <a:extLst>
              <a:ext uri="{FF2B5EF4-FFF2-40B4-BE49-F238E27FC236}">
                <a16:creationId xmlns:a16="http://schemas.microsoft.com/office/drawing/2014/main" id="{8FE1D165-260C-11BA-1230-AF28D2451DC2}"/>
              </a:ext>
            </a:extLst>
          </p:cNvPr>
          <p:cNvSpPr txBox="1"/>
          <p:nvPr/>
        </p:nvSpPr>
        <p:spPr>
          <a:xfrm>
            <a:off x="2308028" y="4703512"/>
            <a:ext cx="7332928" cy="5539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a:ln>
                  <a:noFill/>
                </a:ln>
                <a:solidFill>
                  <a:srgbClr val="C00000"/>
                </a:solidFill>
                <a:effectLst/>
                <a:uLnTx/>
                <a:uFillTx/>
                <a:latin typeface="Gill Sans Infant Std"/>
                <a:ea typeface="+mn-ea"/>
                <a:cs typeface="Gill Sans Infant Std"/>
              </a:rPr>
              <a:t>B A R N V Ä N L I G   P L A T S</a:t>
            </a:r>
          </a:p>
        </p:txBody>
      </p:sp>
      <p:sp>
        <p:nvSpPr>
          <p:cNvPr id="10" name="Likbent triangel 9">
            <a:extLst>
              <a:ext uri="{FF2B5EF4-FFF2-40B4-BE49-F238E27FC236}">
                <a16:creationId xmlns:a16="http://schemas.microsoft.com/office/drawing/2014/main" id="{BCF1FD12-9629-600E-5FCB-C191EAB1ED5D}"/>
              </a:ext>
            </a:extLst>
          </p:cNvPr>
          <p:cNvSpPr/>
          <p:nvPr/>
        </p:nvSpPr>
        <p:spPr>
          <a:xfrm>
            <a:off x="1193369" y="1600504"/>
            <a:ext cx="9469465" cy="1148208"/>
          </a:xfrm>
          <a:prstGeom prst="triangle">
            <a:avLst>
              <a:gd name="adj" fmla="val 49345"/>
            </a:avLst>
          </a:prstGeom>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l"/>
            <a:endParaRPr lang="sv-SE" sz="2500">
              <a:solidFill>
                <a:schemeClr val="tx1"/>
              </a:solidFill>
              <a:latin typeface="Oswald SemiBold" pitchFamily="2" charset="0"/>
              <a:cs typeface="Trade Gothic LT Std Bold Cn"/>
            </a:endParaRPr>
          </a:p>
        </p:txBody>
      </p:sp>
      <mc:AlternateContent xmlns:mc="http://schemas.openxmlformats.org/markup-compatibility/2006" xmlns:p14="http://schemas.microsoft.com/office/powerpoint/2010/main">
        <mc:Choice Requires="p14">
          <p:contentPart p14:bwMode="auto" r:id="rId3">
            <p14:nvContentPartPr>
              <p14:cNvPr id="11" name="Pennanteckning 10">
                <a:extLst>
                  <a:ext uri="{FF2B5EF4-FFF2-40B4-BE49-F238E27FC236}">
                    <a16:creationId xmlns:a16="http://schemas.microsoft.com/office/drawing/2014/main" id="{275BCE4A-3ED5-445C-01DB-D0D9B91226EF}"/>
                  </a:ext>
                </a:extLst>
              </p14:cNvPr>
              <p14:cNvContentPartPr/>
              <p14:nvPr/>
            </p14:nvContentPartPr>
            <p14:xfrm>
              <a:off x="5826100" y="944872"/>
              <a:ext cx="16560" cy="603360"/>
            </p14:xfrm>
          </p:contentPart>
        </mc:Choice>
        <mc:Fallback xmlns="">
          <p:pic>
            <p:nvPicPr>
              <p:cNvPr id="11" name="Pennanteckning 10">
                <a:extLst>
                  <a:ext uri="{FF2B5EF4-FFF2-40B4-BE49-F238E27FC236}">
                    <a16:creationId xmlns:a16="http://schemas.microsoft.com/office/drawing/2014/main" id="{275BCE4A-3ED5-445C-01DB-D0D9B91226EF}"/>
                  </a:ext>
                </a:extLst>
              </p:cNvPr>
              <p:cNvPicPr/>
              <p:nvPr/>
            </p:nvPicPr>
            <p:blipFill>
              <a:blip r:embed="rId4"/>
              <a:stretch>
                <a:fillRect/>
              </a:stretch>
            </p:blipFill>
            <p:spPr>
              <a:xfrm>
                <a:off x="5816900" y="935872"/>
                <a:ext cx="34592" cy="621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Pennanteckning 13">
                <a:extLst>
                  <a:ext uri="{FF2B5EF4-FFF2-40B4-BE49-F238E27FC236}">
                    <a16:creationId xmlns:a16="http://schemas.microsoft.com/office/drawing/2014/main" id="{B1E522D2-EB65-F419-1F76-FEC3908E231D}"/>
                  </a:ext>
                </a:extLst>
              </p14:cNvPr>
              <p14:cNvContentPartPr/>
              <p14:nvPr/>
            </p14:nvContentPartPr>
            <p14:xfrm>
              <a:off x="5828260" y="960712"/>
              <a:ext cx="729000" cy="373320"/>
            </p14:xfrm>
          </p:contentPart>
        </mc:Choice>
        <mc:Fallback xmlns="">
          <p:pic>
            <p:nvPicPr>
              <p:cNvPr id="14" name="Pennanteckning 13">
                <a:extLst>
                  <a:ext uri="{FF2B5EF4-FFF2-40B4-BE49-F238E27FC236}">
                    <a16:creationId xmlns:a16="http://schemas.microsoft.com/office/drawing/2014/main" id="{B1E522D2-EB65-F419-1F76-FEC3908E231D}"/>
                  </a:ext>
                </a:extLst>
              </p:cNvPr>
              <p:cNvPicPr/>
              <p:nvPr/>
            </p:nvPicPr>
            <p:blipFill>
              <a:blip r:embed="rId6"/>
              <a:stretch>
                <a:fillRect/>
              </a:stretch>
            </p:blipFill>
            <p:spPr>
              <a:xfrm>
                <a:off x="5819260" y="951712"/>
                <a:ext cx="74664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Pennanteckning 15">
                <a:extLst>
                  <a:ext uri="{FF2B5EF4-FFF2-40B4-BE49-F238E27FC236}">
                    <a16:creationId xmlns:a16="http://schemas.microsoft.com/office/drawing/2014/main" id="{B19F16DA-45CC-56A4-7D24-4B6DA49C58A6}"/>
                  </a:ext>
                </a:extLst>
              </p14:cNvPr>
              <p14:cNvContentPartPr/>
              <p14:nvPr/>
            </p14:nvContentPartPr>
            <p14:xfrm>
              <a:off x="5844820" y="945592"/>
              <a:ext cx="75960" cy="30240"/>
            </p14:xfrm>
          </p:contentPart>
        </mc:Choice>
        <mc:Fallback xmlns="">
          <p:pic>
            <p:nvPicPr>
              <p:cNvPr id="16" name="Pennanteckning 15">
                <a:extLst>
                  <a:ext uri="{FF2B5EF4-FFF2-40B4-BE49-F238E27FC236}">
                    <a16:creationId xmlns:a16="http://schemas.microsoft.com/office/drawing/2014/main" id="{B19F16DA-45CC-56A4-7D24-4B6DA49C58A6}"/>
                  </a:ext>
                </a:extLst>
              </p:cNvPr>
              <p:cNvPicPr/>
              <p:nvPr/>
            </p:nvPicPr>
            <p:blipFill>
              <a:blip r:embed="rId8"/>
              <a:stretch>
                <a:fillRect/>
              </a:stretch>
            </p:blipFill>
            <p:spPr>
              <a:xfrm>
                <a:off x="5835777" y="936698"/>
                <a:ext cx="93684" cy="4767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Pennanteckning 16">
                <a:extLst>
                  <a:ext uri="{FF2B5EF4-FFF2-40B4-BE49-F238E27FC236}">
                    <a16:creationId xmlns:a16="http://schemas.microsoft.com/office/drawing/2014/main" id="{97F05106-304C-49C0-E203-5E333FD240CA}"/>
                  </a:ext>
                </a:extLst>
              </p14:cNvPr>
              <p14:cNvContentPartPr/>
              <p14:nvPr/>
            </p14:nvContentPartPr>
            <p14:xfrm>
              <a:off x="1564060" y="3006232"/>
              <a:ext cx="16920" cy="1332360"/>
            </p14:xfrm>
          </p:contentPart>
        </mc:Choice>
        <mc:Fallback xmlns="">
          <p:pic>
            <p:nvPicPr>
              <p:cNvPr id="17" name="Pennanteckning 16">
                <a:extLst>
                  <a:ext uri="{FF2B5EF4-FFF2-40B4-BE49-F238E27FC236}">
                    <a16:creationId xmlns:a16="http://schemas.microsoft.com/office/drawing/2014/main" id="{97F05106-304C-49C0-E203-5E333FD240CA}"/>
                  </a:ext>
                </a:extLst>
              </p:cNvPr>
              <p:cNvPicPr/>
              <p:nvPr/>
            </p:nvPicPr>
            <p:blipFill>
              <a:blip r:embed="rId10"/>
              <a:stretch>
                <a:fillRect/>
              </a:stretch>
            </p:blipFill>
            <p:spPr>
              <a:xfrm>
                <a:off x="1474060" y="2826232"/>
                <a:ext cx="196560" cy="169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Pennanteckning 17">
                <a:extLst>
                  <a:ext uri="{FF2B5EF4-FFF2-40B4-BE49-F238E27FC236}">
                    <a16:creationId xmlns:a16="http://schemas.microsoft.com/office/drawing/2014/main" id="{F2DCCFC8-A817-517D-BC76-6401E884A573}"/>
                  </a:ext>
                </a:extLst>
              </p14:cNvPr>
              <p14:cNvContentPartPr/>
              <p14:nvPr/>
            </p14:nvContentPartPr>
            <p14:xfrm>
              <a:off x="1890220" y="3068512"/>
              <a:ext cx="46800" cy="1284480"/>
            </p14:xfrm>
          </p:contentPart>
        </mc:Choice>
        <mc:Fallback xmlns="">
          <p:pic>
            <p:nvPicPr>
              <p:cNvPr id="18" name="Pennanteckning 17">
                <a:extLst>
                  <a:ext uri="{FF2B5EF4-FFF2-40B4-BE49-F238E27FC236}">
                    <a16:creationId xmlns:a16="http://schemas.microsoft.com/office/drawing/2014/main" id="{F2DCCFC8-A817-517D-BC76-6401E884A573}"/>
                  </a:ext>
                </a:extLst>
              </p:cNvPr>
              <p:cNvPicPr/>
              <p:nvPr/>
            </p:nvPicPr>
            <p:blipFill>
              <a:blip r:embed="rId12"/>
              <a:stretch>
                <a:fillRect/>
              </a:stretch>
            </p:blipFill>
            <p:spPr>
              <a:xfrm>
                <a:off x="1800220" y="2888562"/>
                <a:ext cx="226440" cy="164401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Pennanteckning 18">
                <a:extLst>
                  <a:ext uri="{FF2B5EF4-FFF2-40B4-BE49-F238E27FC236}">
                    <a16:creationId xmlns:a16="http://schemas.microsoft.com/office/drawing/2014/main" id="{94681E97-72DA-E5E0-6D2C-6844DB9E8ADD}"/>
                  </a:ext>
                </a:extLst>
              </p14:cNvPr>
              <p14:cNvContentPartPr/>
              <p14:nvPr/>
            </p14:nvContentPartPr>
            <p14:xfrm>
              <a:off x="2245540" y="3006232"/>
              <a:ext cx="94680" cy="1316520"/>
            </p14:xfrm>
          </p:contentPart>
        </mc:Choice>
        <mc:Fallback xmlns="">
          <p:pic>
            <p:nvPicPr>
              <p:cNvPr id="19" name="Pennanteckning 18">
                <a:extLst>
                  <a:ext uri="{FF2B5EF4-FFF2-40B4-BE49-F238E27FC236}">
                    <a16:creationId xmlns:a16="http://schemas.microsoft.com/office/drawing/2014/main" id="{94681E97-72DA-E5E0-6D2C-6844DB9E8ADD}"/>
                  </a:ext>
                </a:extLst>
              </p:cNvPr>
              <p:cNvPicPr/>
              <p:nvPr/>
            </p:nvPicPr>
            <p:blipFill>
              <a:blip r:embed="rId14"/>
              <a:stretch>
                <a:fillRect/>
              </a:stretch>
            </p:blipFill>
            <p:spPr>
              <a:xfrm>
                <a:off x="2155881" y="2826232"/>
                <a:ext cx="273640" cy="1676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Pennanteckning 20">
                <a:extLst>
                  <a:ext uri="{FF2B5EF4-FFF2-40B4-BE49-F238E27FC236}">
                    <a16:creationId xmlns:a16="http://schemas.microsoft.com/office/drawing/2014/main" id="{999333B8-FBB1-8BD9-82FE-808646BDFB26}"/>
                  </a:ext>
                </a:extLst>
              </p14:cNvPr>
              <p14:cNvContentPartPr/>
              <p14:nvPr/>
            </p14:nvContentPartPr>
            <p14:xfrm>
              <a:off x="2696620" y="2975272"/>
              <a:ext cx="16200" cy="1362960"/>
            </p14:xfrm>
          </p:contentPart>
        </mc:Choice>
        <mc:Fallback xmlns="">
          <p:pic>
            <p:nvPicPr>
              <p:cNvPr id="21" name="Pennanteckning 20">
                <a:extLst>
                  <a:ext uri="{FF2B5EF4-FFF2-40B4-BE49-F238E27FC236}">
                    <a16:creationId xmlns:a16="http://schemas.microsoft.com/office/drawing/2014/main" id="{999333B8-FBB1-8BD9-82FE-808646BDFB26}"/>
                  </a:ext>
                </a:extLst>
              </p:cNvPr>
              <p:cNvPicPr/>
              <p:nvPr/>
            </p:nvPicPr>
            <p:blipFill>
              <a:blip r:embed="rId16"/>
              <a:stretch>
                <a:fillRect/>
              </a:stretch>
            </p:blipFill>
            <p:spPr>
              <a:xfrm>
                <a:off x="2606620" y="2795272"/>
                <a:ext cx="195840" cy="1722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Pennanteckning 21">
                <a:extLst>
                  <a:ext uri="{FF2B5EF4-FFF2-40B4-BE49-F238E27FC236}">
                    <a16:creationId xmlns:a16="http://schemas.microsoft.com/office/drawing/2014/main" id="{F3886ACF-301C-9401-010C-0FD869AFF2E2}"/>
                  </a:ext>
                </a:extLst>
              </p14:cNvPr>
              <p14:cNvContentPartPr/>
              <p14:nvPr/>
            </p14:nvContentPartPr>
            <p14:xfrm>
              <a:off x="3130420" y="3006232"/>
              <a:ext cx="47160" cy="1330200"/>
            </p14:xfrm>
          </p:contentPart>
        </mc:Choice>
        <mc:Fallback xmlns="">
          <p:pic>
            <p:nvPicPr>
              <p:cNvPr id="22" name="Pennanteckning 21">
                <a:extLst>
                  <a:ext uri="{FF2B5EF4-FFF2-40B4-BE49-F238E27FC236}">
                    <a16:creationId xmlns:a16="http://schemas.microsoft.com/office/drawing/2014/main" id="{F3886ACF-301C-9401-010C-0FD869AFF2E2}"/>
                  </a:ext>
                </a:extLst>
              </p:cNvPr>
              <p:cNvPicPr/>
              <p:nvPr/>
            </p:nvPicPr>
            <p:blipFill>
              <a:blip r:embed="rId18"/>
              <a:stretch>
                <a:fillRect/>
              </a:stretch>
            </p:blipFill>
            <p:spPr>
              <a:xfrm>
                <a:off x="3040420" y="2826232"/>
                <a:ext cx="226800" cy="1689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 name="Pennanteckning 22">
                <a:extLst>
                  <a:ext uri="{FF2B5EF4-FFF2-40B4-BE49-F238E27FC236}">
                    <a16:creationId xmlns:a16="http://schemas.microsoft.com/office/drawing/2014/main" id="{10E018EB-83D0-8410-51FC-F2745DD50A0A}"/>
                  </a:ext>
                </a:extLst>
              </p14:cNvPr>
              <p14:cNvContentPartPr/>
              <p14:nvPr/>
            </p14:nvContentPartPr>
            <p14:xfrm>
              <a:off x="3564220" y="2928832"/>
              <a:ext cx="62280" cy="1418760"/>
            </p14:xfrm>
          </p:contentPart>
        </mc:Choice>
        <mc:Fallback xmlns="">
          <p:pic>
            <p:nvPicPr>
              <p:cNvPr id="23" name="Pennanteckning 22">
                <a:extLst>
                  <a:ext uri="{FF2B5EF4-FFF2-40B4-BE49-F238E27FC236}">
                    <a16:creationId xmlns:a16="http://schemas.microsoft.com/office/drawing/2014/main" id="{10E018EB-83D0-8410-51FC-F2745DD50A0A}"/>
                  </a:ext>
                </a:extLst>
              </p:cNvPr>
              <p:cNvPicPr/>
              <p:nvPr/>
            </p:nvPicPr>
            <p:blipFill>
              <a:blip r:embed="rId20"/>
              <a:stretch>
                <a:fillRect/>
              </a:stretch>
            </p:blipFill>
            <p:spPr>
              <a:xfrm>
                <a:off x="3474220" y="2748832"/>
                <a:ext cx="241920" cy="1778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Pennanteckning 23">
                <a:extLst>
                  <a:ext uri="{FF2B5EF4-FFF2-40B4-BE49-F238E27FC236}">
                    <a16:creationId xmlns:a16="http://schemas.microsoft.com/office/drawing/2014/main" id="{759C34BE-F664-A1CF-F0F5-C06F0D8155A0}"/>
                  </a:ext>
                </a:extLst>
              </p14:cNvPr>
              <p14:cNvContentPartPr/>
              <p14:nvPr/>
            </p14:nvContentPartPr>
            <p14:xfrm>
              <a:off x="4012780" y="3099112"/>
              <a:ext cx="64800" cy="1223280"/>
            </p14:xfrm>
          </p:contentPart>
        </mc:Choice>
        <mc:Fallback xmlns="">
          <p:pic>
            <p:nvPicPr>
              <p:cNvPr id="24" name="Pennanteckning 23">
                <a:extLst>
                  <a:ext uri="{FF2B5EF4-FFF2-40B4-BE49-F238E27FC236}">
                    <a16:creationId xmlns:a16="http://schemas.microsoft.com/office/drawing/2014/main" id="{759C34BE-F664-A1CF-F0F5-C06F0D8155A0}"/>
                  </a:ext>
                </a:extLst>
              </p:cNvPr>
              <p:cNvPicPr/>
              <p:nvPr/>
            </p:nvPicPr>
            <p:blipFill>
              <a:blip r:embed="rId22"/>
              <a:stretch>
                <a:fillRect/>
              </a:stretch>
            </p:blipFill>
            <p:spPr>
              <a:xfrm>
                <a:off x="3922780" y="2919112"/>
                <a:ext cx="244440" cy="1582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Pennanteckning 24">
                <a:extLst>
                  <a:ext uri="{FF2B5EF4-FFF2-40B4-BE49-F238E27FC236}">
                    <a16:creationId xmlns:a16="http://schemas.microsoft.com/office/drawing/2014/main" id="{B2C8D1BB-EE92-2FE8-B906-642AB7973D4B}"/>
                  </a:ext>
                </a:extLst>
              </p14:cNvPr>
              <p14:cNvContentPartPr/>
              <p14:nvPr/>
            </p14:nvContentPartPr>
            <p14:xfrm>
              <a:off x="4525060" y="3085072"/>
              <a:ext cx="16920" cy="1254240"/>
            </p14:xfrm>
          </p:contentPart>
        </mc:Choice>
        <mc:Fallback xmlns="">
          <p:pic>
            <p:nvPicPr>
              <p:cNvPr id="25" name="Pennanteckning 24">
                <a:extLst>
                  <a:ext uri="{FF2B5EF4-FFF2-40B4-BE49-F238E27FC236}">
                    <a16:creationId xmlns:a16="http://schemas.microsoft.com/office/drawing/2014/main" id="{B2C8D1BB-EE92-2FE8-B906-642AB7973D4B}"/>
                  </a:ext>
                </a:extLst>
              </p:cNvPr>
              <p:cNvPicPr/>
              <p:nvPr/>
            </p:nvPicPr>
            <p:blipFill>
              <a:blip r:embed="rId24"/>
              <a:stretch>
                <a:fillRect/>
              </a:stretch>
            </p:blipFill>
            <p:spPr>
              <a:xfrm>
                <a:off x="4435060" y="2905072"/>
                <a:ext cx="196560" cy="1613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Pennanteckning 25">
                <a:extLst>
                  <a:ext uri="{FF2B5EF4-FFF2-40B4-BE49-F238E27FC236}">
                    <a16:creationId xmlns:a16="http://schemas.microsoft.com/office/drawing/2014/main" id="{20E43083-1A3D-E72F-A133-BAFCA25A01B7}"/>
                  </a:ext>
                </a:extLst>
              </p14:cNvPr>
              <p14:cNvContentPartPr/>
              <p14:nvPr/>
            </p14:nvContentPartPr>
            <p14:xfrm>
              <a:off x="4911700" y="3021712"/>
              <a:ext cx="18000" cy="1347480"/>
            </p14:xfrm>
          </p:contentPart>
        </mc:Choice>
        <mc:Fallback xmlns="">
          <p:pic>
            <p:nvPicPr>
              <p:cNvPr id="26" name="Pennanteckning 25">
                <a:extLst>
                  <a:ext uri="{FF2B5EF4-FFF2-40B4-BE49-F238E27FC236}">
                    <a16:creationId xmlns:a16="http://schemas.microsoft.com/office/drawing/2014/main" id="{20E43083-1A3D-E72F-A133-BAFCA25A01B7}"/>
                  </a:ext>
                </a:extLst>
              </p:cNvPr>
              <p:cNvPicPr/>
              <p:nvPr/>
            </p:nvPicPr>
            <p:blipFill>
              <a:blip r:embed="rId26"/>
              <a:stretch>
                <a:fillRect/>
              </a:stretch>
            </p:blipFill>
            <p:spPr>
              <a:xfrm>
                <a:off x="4821700" y="2841712"/>
                <a:ext cx="197640" cy="1707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 name="Pennanteckning 26">
                <a:extLst>
                  <a:ext uri="{FF2B5EF4-FFF2-40B4-BE49-F238E27FC236}">
                    <a16:creationId xmlns:a16="http://schemas.microsoft.com/office/drawing/2014/main" id="{E54327CD-730D-3415-1312-C616338F5C1E}"/>
                  </a:ext>
                </a:extLst>
              </p14:cNvPr>
              <p14:cNvContentPartPr/>
              <p14:nvPr/>
            </p14:nvContentPartPr>
            <p14:xfrm>
              <a:off x="5299060" y="3073192"/>
              <a:ext cx="17280" cy="1266120"/>
            </p14:xfrm>
          </p:contentPart>
        </mc:Choice>
        <mc:Fallback xmlns="">
          <p:pic>
            <p:nvPicPr>
              <p:cNvPr id="27" name="Pennanteckning 26">
                <a:extLst>
                  <a:ext uri="{FF2B5EF4-FFF2-40B4-BE49-F238E27FC236}">
                    <a16:creationId xmlns:a16="http://schemas.microsoft.com/office/drawing/2014/main" id="{E54327CD-730D-3415-1312-C616338F5C1E}"/>
                  </a:ext>
                </a:extLst>
              </p:cNvPr>
              <p:cNvPicPr/>
              <p:nvPr/>
            </p:nvPicPr>
            <p:blipFill>
              <a:blip r:embed="rId28"/>
              <a:stretch>
                <a:fillRect/>
              </a:stretch>
            </p:blipFill>
            <p:spPr>
              <a:xfrm>
                <a:off x="5207145" y="2893243"/>
                <a:ext cx="200742" cy="162565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Pennanteckning 27">
                <a:extLst>
                  <a:ext uri="{FF2B5EF4-FFF2-40B4-BE49-F238E27FC236}">
                    <a16:creationId xmlns:a16="http://schemas.microsoft.com/office/drawing/2014/main" id="{DFE9244E-C74F-A644-8DB2-1760498D7489}"/>
                  </a:ext>
                </a:extLst>
              </p14:cNvPr>
              <p14:cNvContentPartPr/>
              <p14:nvPr/>
            </p14:nvContentPartPr>
            <p14:xfrm>
              <a:off x="5671300" y="3017392"/>
              <a:ext cx="64080" cy="1306080"/>
            </p14:xfrm>
          </p:contentPart>
        </mc:Choice>
        <mc:Fallback xmlns="">
          <p:pic>
            <p:nvPicPr>
              <p:cNvPr id="28" name="Pennanteckning 27">
                <a:extLst>
                  <a:ext uri="{FF2B5EF4-FFF2-40B4-BE49-F238E27FC236}">
                    <a16:creationId xmlns:a16="http://schemas.microsoft.com/office/drawing/2014/main" id="{DFE9244E-C74F-A644-8DB2-1760498D7489}"/>
                  </a:ext>
                </a:extLst>
              </p:cNvPr>
              <p:cNvPicPr/>
              <p:nvPr/>
            </p:nvPicPr>
            <p:blipFill>
              <a:blip r:embed="rId30"/>
              <a:stretch>
                <a:fillRect/>
              </a:stretch>
            </p:blipFill>
            <p:spPr>
              <a:xfrm>
                <a:off x="5581300" y="2837442"/>
                <a:ext cx="243720" cy="1665621"/>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Pennanteckning 28">
                <a:extLst>
                  <a:ext uri="{FF2B5EF4-FFF2-40B4-BE49-F238E27FC236}">
                    <a16:creationId xmlns:a16="http://schemas.microsoft.com/office/drawing/2014/main" id="{0AF5F51B-251A-8CCF-A3E8-1FC7DBCD3987}"/>
                  </a:ext>
                </a:extLst>
              </p14:cNvPr>
              <p14:cNvContentPartPr/>
              <p14:nvPr/>
            </p14:nvContentPartPr>
            <p14:xfrm>
              <a:off x="6012580" y="3006232"/>
              <a:ext cx="141840" cy="1248840"/>
            </p14:xfrm>
          </p:contentPart>
        </mc:Choice>
        <mc:Fallback xmlns="">
          <p:pic>
            <p:nvPicPr>
              <p:cNvPr id="29" name="Pennanteckning 28">
                <a:extLst>
                  <a:ext uri="{FF2B5EF4-FFF2-40B4-BE49-F238E27FC236}">
                    <a16:creationId xmlns:a16="http://schemas.microsoft.com/office/drawing/2014/main" id="{0AF5F51B-251A-8CCF-A3E8-1FC7DBCD3987}"/>
                  </a:ext>
                </a:extLst>
              </p:cNvPr>
              <p:cNvPicPr/>
              <p:nvPr/>
            </p:nvPicPr>
            <p:blipFill>
              <a:blip r:embed="rId32"/>
              <a:stretch>
                <a:fillRect/>
              </a:stretch>
            </p:blipFill>
            <p:spPr>
              <a:xfrm>
                <a:off x="5922580" y="2826232"/>
                <a:ext cx="321480" cy="1608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Pennanteckning 29">
                <a:extLst>
                  <a:ext uri="{FF2B5EF4-FFF2-40B4-BE49-F238E27FC236}">
                    <a16:creationId xmlns:a16="http://schemas.microsoft.com/office/drawing/2014/main" id="{DEAC804E-F4C6-63EE-FEAF-595A8E4888C5}"/>
                  </a:ext>
                </a:extLst>
              </p14:cNvPr>
              <p14:cNvContentPartPr/>
              <p14:nvPr/>
            </p14:nvContentPartPr>
            <p14:xfrm>
              <a:off x="6415060" y="3068512"/>
              <a:ext cx="79560" cy="1090080"/>
            </p14:xfrm>
          </p:contentPart>
        </mc:Choice>
        <mc:Fallback xmlns="">
          <p:pic>
            <p:nvPicPr>
              <p:cNvPr id="30" name="Pennanteckning 29">
                <a:extLst>
                  <a:ext uri="{FF2B5EF4-FFF2-40B4-BE49-F238E27FC236}">
                    <a16:creationId xmlns:a16="http://schemas.microsoft.com/office/drawing/2014/main" id="{DEAC804E-F4C6-63EE-FEAF-595A8E4888C5}"/>
                  </a:ext>
                </a:extLst>
              </p:cNvPr>
              <p:cNvPicPr/>
              <p:nvPr/>
            </p:nvPicPr>
            <p:blipFill>
              <a:blip r:embed="rId34"/>
              <a:stretch>
                <a:fillRect/>
              </a:stretch>
            </p:blipFill>
            <p:spPr>
              <a:xfrm>
                <a:off x="6324651" y="2888512"/>
                <a:ext cx="260017" cy="1449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Pennanteckning 30">
                <a:extLst>
                  <a:ext uri="{FF2B5EF4-FFF2-40B4-BE49-F238E27FC236}">
                    <a16:creationId xmlns:a16="http://schemas.microsoft.com/office/drawing/2014/main" id="{B4810942-F4D5-FA23-E608-D5A496FB6CC3}"/>
                  </a:ext>
                </a:extLst>
              </p14:cNvPr>
              <p14:cNvContentPartPr/>
              <p14:nvPr/>
            </p14:nvContentPartPr>
            <p14:xfrm>
              <a:off x="6819340" y="2990392"/>
              <a:ext cx="63000" cy="1347840"/>
            </p14:xfrm>
          </p:contentPart>
        </mc:Choice>
        <mc:Fallback xmlns="">
          <p:pic>
            <p:nvPicPr>
              <p:cNvPr id="31" name="Pennanteckning 30">
                <a:extLst>
                  <a:ext uri="{FF2B5EF4-FFF2-40B4-BE49-F238E27FC236}">
                    <a16:creationId xmlns:a16="http://schemas.microsoft.com/office/drawing/2014/main" id="{B4810942-F4D5-FA23-E608-D5A496FB6CC3}"/>
                  </a:ext>
                </a:extLst>
              </p:cNvPr>
              <p:cNvPicPr/>
              <p:nvPr/>
            </p:nvPicPr>
            <p:blipFill>
              <a:blip r:embed="rId36"/>
              <a:stretch>
                <a:fillRect/>
              </a:stretch>
            </p:blipFill>
            <p:spPr>
              <a:xfrm>
                <a:off x="6729340" y="2810392"/>
                <a:ext cx="242640" cy="1707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2" name="Pennanteckning 31">
                <a:extLst>
                  <a:ext uri="{FF2B5EF4-FFF2-40B4-BE49-F238E27FC236}">
                    <a16:creationId xmlns:a16="http://schemas.microsoft.com/office/drawing/2014/main" id="{C3A45CA1-31D4-1B40-972A-169FB2728252}"/>
                  </a:ext>
                </a:extLst>
              </p14:cNvPr>
              <p14:cNvContentPartPr/>
              <p14:nvPr/>
            </p14:nvContentPartPr>
            <p14:xfrm>
              <a:off x="7175020" y="3036832"/>
              <a:ext cx="111240" cy="1177200"/>
            </p14:xfrm>
          </p:contentPart>
        </mc:Choice>
        <mc:Fallback xmlns="">
          <p:pic>
            <p:nvPicPr>
              <p:cNvPr id="32" name="Pennanteckning 31">
                <a:extLst>
                  <a:ext uri="{FF2B5EF4-FFF2-40B4-BE49-F238E27FC236}">
                    <a16:creationId xmlns:a16="http://schemas.microsoft.com/office/drawing/2014/main" id="{C3A45CA1-31D4-1B40-972A-169FB2728252}"/>
                  </a:ext>
                </a:extLst>
              </p:cNvPr>
              <p:cNvPicPr/>
              <p:nvPr/>
            </p:nvPicPr>
            <p:blipFill>
              <a:blip r:embed="rId38"/>
              <a:stretch>
                <a:fillRect/>
              </a:stretch>
            </p:blipFill>
            <p:spPr>
              <a:xfrm>
                <a:off x="7085020" y="2856887"/>
                <a:ext cx="290880" cy="153673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Pennanteckning 32">
                <a:extLst>
                  <a:ext uri="{FF2B5EF4-FFF2-40B4-BE49-F238E27FC236}">
                    <a16:creationId xmlns:a16="http://schemas.microsoft.com/office/drawing/2014/main" id="{BC725277-FF8E-87F3-0559-CAD3CBB2A5BF}"/>
                  </a:ext>
                </a:extLst>
              </p14:cNvPr>
              <p14:cNvContentPartPr/>
              <p14:nvPr/>
            </p14:nvContentPartPr>
            <p14:xfrm>
              <a:off x="7531780" y="3021712"/>
              <a:ext cx="109800" cy="1176840"/>
            </p14:xfrm>
          </p:contentPart>
        </mc:Choice>
        <mc:Fallback xmlns="">
          <p:pic>
            <p:nvPicPr>
              <p:cNvPr id="33" name="Pennanteckning 32">
                <a:extLst>
                  <a:ext uri="{FF2B5EF4-FFF2-40B4-BE49-F238E27FC236}">
                    <a16:creationId xmlns:a16="http://schemas.microsoft.com/office/drawing/2014/main" id="{BC725277-FF8E-87F3-0559-CAD3CBB2A5BF}"/>
                  </a:ext>
                </a:extLst>
              </p:cNvPr>
              <p:cNvPicPr/>
              <p:nvPr/>
            </p:nvPicPr>
            <p:blipFill>
              <a:blip r:embed="rId40"/>
              <a:stretch>
                <a:fillRect/>
              </a:stretch>
            </p:blipFill>
            <p:spPr>
              <a:xfrm>
                <a:off x="7441780" y="2841712"/>
                <a:ext cx="289440" cy="1536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Pennanteckning 33">
                <a:extLst>
                  <a:ext uri="{FF2B5EF4-FFF2-40B4-BE49-F238E27FC236}">
                    <a16:creationId xmlns:a16="http://schemas.microsoft.com/office/drawing/2014/main" id="{891CBBDB-7DFE-0E32-ADD0-814B5D20374D}"/>
                  </a:ext>
                </a:extLst>
              </p14:cNvPr>
              <p14:cNvContentPartPr/>
              <p14:nvPr/>
            </p14:nvContentPartPr>
            <p14:xfrm>
              <a:off x="7948660" y="3071032"/>
              <a:ext cx="94680" cy="1159200"/>
            </p14:xfrm>
          </p:contentPart>
        </mc:Choice>
        <mc:Fallback xmlns="">
          <p:pic>
            <p:nvPicPr>
              <p:cNvPr id="34" name="Pennanteckning 33">
                <a:extLst>
                  <a:ext uri="{FF2B5EF4-FFF2-40B4-BE49-F238E27FC236}">
                    <a16:creationId xmlns:a16="http://schemas.microsoft.com/office/drawing/2014/main" id="{891CBBDB-7DFE-0E32-ADD0-814B5D20374D}"/>
                  </a:ext>
                </a:extLst>
              </p:cNvPr>
              <p:cNvPicPr/>
              <p:nvPr/>
            </p:nvPicPr>
            <p:blipFill>
              <a:blip r:embed="rId42"/>
              <a:stretch>
                <a:fillRect/>
              </a:stretch>
            </p:blipFill>
            <p:spPr>
              <a:xfrm>
                <a:off x="7858660" y="2891088"/>
                <a:ext cx="274320" cy="1518728"/>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Pennanteckning 34">
                <a:extLst>
                  <a:ext uri="{FF2B5EF4-FFF2-40B4-BE49-F238E27FC236}">
                    <a16:creationId xmlns:a16="http://schemas.microsoft.com/office/drawing/2014/main" id="{6B7E41C6-5A8A-697D-B2EE-EF1EF5521DB2}"/>
                  </a:ext>
                </a:extLst>
              </p14:cNvPr>
              <p14:cNvContentPartPr/>
              <p14:nvPr/>
            </p14:nvContentPartPr>
            <p14:xfrm>
              <a:off x="8322700" y="3071032"/>
              <a:ext cx="360" cy="1159200"/>
            </p14:xfrm>
          </p:contentPart>
        </mc:Choice>
        <mc:Fallback xmlns="">
          <p:pic>
            <p:nvPicPr>
              <p:cNvPr id="35" name="Pennanteckning 34">
                <a:extLst>
                  <a:ext uri="{FF2B5EF4-FFF2-40B4-BE49-F238E27FC236}">
                    <a16:creationId xmlns:a16="http://schemas.microsoft.com/office/drawing/2014/main" id="{6B7E41C6-5A8A-697D-B2EE-EF1EF5521DB2}"/>
                  </a:ext>
                </a:extLst>
              </p:cNvPr>
              <p:cNvPicPr/>
              <p:nvPr/>
            </p:nvPicPr>
            <p:blipFill>
              <a:blip r:embed="rId44"/>
              <a:stretch>
                <a:fillRect/>
              </a:stretch>
            </p:blipFill>
            <p:spPr>
              <a:xfrm>
                <a:off x="8232700" y="2891032"/>
                <a:ext cx="180000" cy="1518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Pennanteckning 35">
                <a:extLst>
                  <a:ext uri="{FF2B5EF4-FFF2-40B4-BE49-F238E27FC236}">
                    <a16:creationId xmlns:a16="http://schemas.microsoft.com/office/drawing/2014/main" id="{504D05EE-66C2-467D-6FE6-70133836FCAA}"/>
                  </a:ext>
                </a:extLst>
              </p14:cNvPr>
              <p14:cNvContentPartPr/>
              <p14:nvPr/>
            </p14:nvContentPartPr>
            <p14:xfrm>
              <a:off x="8646700" y="3109552"/>
              <a:ext cx="17640" cy="1121040"/>
            </p14:xfrm>
          </p:contentPart>
        </mc:Choice>
        <mc:Fallback xmlns="">
          <p:pic>
            <p:nvPicPr>
              <p:cNvPr id="36" name="Pennanteckning 35">
                <a:extLst>
                  <a:ext uri="{FF2B5EF4-FFF2-40B4-BE49-F238E27FC236}">
                    <a16:creationId xmlns:a16="http://schemas.microsoft.com/office/drawing/2014/main" id="{504D05EE-66C2-467D-6FE6-70133836FCAA}"/>
                  </a:ext>
                </a:extLst>
              </p:cNvPr>
              <p:cNvPicPr/>
              <p:nvPr/>
            </p:nvPicPr>
            <p:blipFill>
              <a:blip r:embed="rId46"/>
              <a:stretch>
                <a:fillRect/>
              </a:stretch>
            </p:blipFill>
            <p:spPr>
              <a:xfrm>
                <a:off x="8556700" y="2929552"/>
                <a:ext cx="197280" cy="1480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7" name="Pennanteckning 36">
                <a:extLst>
                  <a:ext uri="{FF2B5EF4-FFF2-40B4-BE49-F238E27FC236}">
                    <a16:creationId xmlns:a16="http://schemas.microsoft.com/office/drawing/2014/main" id="{0A60FDE1-C4D7-3CF3-B061-3DADB71793CF}"/>
                  </a:ext>
                </a:extLst>
              </p14:cNvPr>
              <p14:cNvContentPartPr/>
              <p14:nvPr/>
            </p14:nvContentPartPr>
            <p14:xfrm>
              <a:off x="8967100" y="2997592"/>
              <a:ext cx="39600" cy="1186920"/>
            </p14:xfrm>
          </p:contentPart>
        </mc:Choice>
        <mc:Fallback xmlns="">
          <p:pic>
            <p:nvPicPr>
              <p:cNvPr id="37" name="Pennanteckning 36">
                <a:extLst>
                  <a:ext uri="{FF2B5EF4-FFF2-40B4-BE49-F238E27FC236}">
                    <a16:creationId xmlns:a16="http://schemas.microsoft.com/office/drawing/2014/main" id="{0A60FDE1-C4D7-3CF3-B061-3DADB71793CF}"/>
                  </a:ext>
                </a:extLst>
              </p:cNvPr>
              <p:cNvPicPr/>
              <p:nvPr/>
            </p:nvPicPr>
            <p:blipFill>
              <a:blip r:embed="rId48"/>
              <a:stretch>
                <a:fillRect/>
              </a:stretch>
            </p:blipFill>
            <p:spPr>
              <a:xfrm>
                <a:off x="8877100" y="2817592"/>
                <a:ext cx="219240" cy="1546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8" name="Pennanteckning 37">
                <a:extLst>
                  <a:ext uri="{FF2B5EF4-FFF2-40B4-BE49-F238E27FC236}">
                    <a16:creationId xmlns:a16="http://schemas.microsoft.com/office/drawing/2014/main" id="{8828FAC2-0D23-2B8F-265E-760CBA30E875}"/>
                  </a:ext>
                </a:extLst>
              </p14:cNvPr>
              <p14:cNvContentPartPr/>
              <p14:nvPr/>
            </p14:nvContentPartPr>
            <p14:xfrm>
              <a:off x="10228540" y="3006232"/>
              <a:ext cx="360" cy="1207800"/>
            </p14:xfrm>
          </p:contentPart>
        </mc:Choice>
        <mc:Fallback xmlns="">
          <p:pic>
            <p:nvPicPr>
              <p:cNvPr id="38" name="Pennanteckning 37">
                <a:extLst>
                  <a:ext uri="{FF2B5EF4-FFF2-40B4-BE49-F238E27FC236}">
                    <a16:creationId xmlns:a16="http://schemas.microsoft.com/office/drawing/2014/main" id="{8828FAC2-0D23-2B8F-265E-760CBA30E875}"/>
                  </a:ext>
                </a:extLst>
              </p:cNvPr>
              <p:cNvPicPr/>
              <p:nvPr/>
            </p:nvPicPr>
            <p:blipFill>
              <a:blip r:embed="rId50"/>
              <a:stretch>
                <a:fillRect/>
              </a:stretch>
            </p:blipFill>
            <p:spPr>
              <a:xfrm>
                <a:off x="10138540" y="2826232"/>
                <a:ext cx="180000" cy="1567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0" name="Pennanteckning 39">
                <a:extLst>
                  <a:ext uri="{FF2B5EF4-FFF2-40B4-BE49-F238E27FC236}">
                    <a16:creationId xmlns:a16="http://schemas.microsoft.com/office/drawing/2014/main" id="{E56F1C49-4360-8BA7-FFE8-5E99F863BDD4}"/>
                  </a:ext>
                </a:extLst>
              </p14:cNvPr>
              <p14:cNvContentPartPr/>
              <p14:nvPr/>
            </p14:nvContentPartPr>
            <p14:xfrm>
              <a:off x="9917500" y="2990392"/>
              <a:ext cx="33840" cy="1377360"/>
            </p14:xfrm>
          </p:contentPart>
        </mc:Choice>
        <mc:Fallback xmlns="">
          <p:pic>
            <p:nvPicPr>
              <p:cNvPr id="40" name="Pennanteckning 39">
                <a:extLst>
                  <a:ext uri="{FF2B5EF4-FFF2-40B4-BE49-F238E27FC236}">
                    <a16:creationId xmlns:a16="http://schemas.microsoft.com/office/drawing/2014/main" id="{E56F1C49-4360-8BA7-FFE8-5E99F863BDD4}"/>
                  </a:ext>
                </a:extLst>
              </p:cNvPr>
              <p:cNvPicPr/>
              <p:nvPr/>
            </p:nvPicPr>
            <p:blipFill>
              <a:blip r:embed="rId52"/>
              <a:stretch>
                <a:fillRect/>
              </a:stretch>
            </p:blipFill>
            <p:spPr>
              <a:xfrm>
                <a:off x="9827500" y="2810392"/>
                <a:ext cx="213480" cy="1737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1" name="Pennanteckning 40">
                <a:extLst>
                  <a:ext uri="{FF2B5EF4-FFF2-40B4-BE49-F238E27FC236}">
                    <a16:creationId xmlns:a16="http://schemas.microsoft.com/office/drawing/2014/main" id="{7BEBD17B-EDD6-F45D-617D-1FAA9181F6F7}"/>
                  </a:ext>
                </a:extLst>
              </p14:cNvPr>
              <p14:cNvContentPartPr/>
              <p14:nvPr/>
            </p14:nvContentPartPr>
            <p14:xfrm>
              <a:off x="9638860" y="2975272"/>
              <a:ext cx="65520" cy="1368720"/>
            </p14:xfrm>
          </p:contentPart>
        </mc:Choice>
        <mc:Fallback xmlns="">
          <p:pic>
            <p:nvPicPr>
              <p:cNvPr id="41" name="Pennanteckning 40">
                <a:extLst>
                  <a:ext uri="{FF2B5EF4-FFF2-40B4-BE49-F238E27FC236}">
                    <a16:creationId xmlns:a16="http://schemas.microsoft.com/office/drawing/2014/main" id="{7BEBD17B-EDD6-F45D-617D-1FAA9181F6F7}"/>
                  </a:ext>
                </a:extLst>
              </p:cNvPr>
              <p:cNvPicPr/>
              <p:nvPr/>
            </p:nvPicPr>
            <p:blipFill>
              <a:blip r:embed="rId54"/>
              <a:stretch>
                <a:fillRect/>
              </a:stretch>
            </p:blipFill>
            <p:spPr>
              <a:xfrm>
                <a:off x="9548363" y="2795272"/>
                <a:ext cx="246152" cy="1728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2" name="Pennanteckning 41">
                <a:extLst>
                  <a:ext uri="{FF2B5EF4-FFF2-40B4-BE49-F238E27FC236}">
                    <a16:creationId xmlns:a16="http://schemas.microsoft.com/office/drawing/2014/main" id="{CE75B8F5-7837-0D79-8117-8625F3164D4E}"/>
                  </a:ext>
                </a:extLst>
              </p14:cNvPr>
              <p14:cNvContentPartPr/>
              <p14:nvPr/>
            </p14:nvContentPartPr>
            <p14:xfrm>
              <a:off x="9283180" y="3006232"/>
              <a:ext cx="47880" cy="1301040"/>
            </p14:xfrm>
          </p:contentPart>
        </mc:Choice>
        <mc:Fallback xmlns="">
          <p:pic>
            <p:nvPicPr>
              <p:cNvPr id="42" name="Pennanteckning 41">
                <a:extLst>
                  <a:ext uri="{FF2B5EF4-FFF2-40B4-BE49-F238E27FC236}">
                    <a16:creationId xmlns:a16="http://schemas.microsoft.com/office/drawing/2014/main" id="{CE75B8F5-7837-0D79-8117-8625F3164D4E}"/>
                  </a:ext>
                </a:extLst>
              </p:cNvPr>
              <p:cNvPicPr/>
              <p:nvPr/>
            </p:nvPicPr>
            <p:blipFill>
              <a:blip r:embed="rId56"/>
              <a:stretch>
                <a:fillRect/>
              </a:stretch>
            </p:blipFill>
            <p:spPr>
              <a:xfrm>
                <a:off x="9193180" y="2826232"/>
                <a:ext cx="227520" cy="1660680"/>
              </a:xfrm>
              <a:prstGeom prst="rect">
                <a:avLst/>
              </a:prstGeom>
            </p:spPr>
          </p:pic>
        </mc:Fallback>
      </mc:AlternateContent>
    </p:spTree>
    <p:extLst>
      <p:ext uri="{BB962C8B-B14F-4D97-AF65-F5344CB8AC3E}">
        <p14:creationId xmlns:p14="http://schemas.microsoft.com/office/powerpoint/2010/main" val="196839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6179" y="387230"/>
            <a:ext cx="11043520" cy="506900"/>
          </a:xfrm>
        </p:spPr>
        <p:txBody>
          <a:bodyPr/>
          <a:lstStyle/>
          <a:p>
            <a:r>
              <a:rPr lang="sv-SE" sz="3600">
                <a:latin typeface="Oswald Medium"/>
                <a:cs typeface="Times New Roman"/>
              </a:rPr>
              <a:t>Gå igenom checklistan för en trygg och säker verksamhet </a:t>
            </a:r>
            <a:endParaRPr lang="sv-SE" sz="3600">
              <a:latin typeface="Oswald Medium" pitchFamily="2" charset="0"/>
            </a:endParaRPr>
          </a:p>
        </p:txBody>
      </p:sp>
      <p:sp>
        <p:nvSpPr>
          <p:cNvPr id="3" name="Platshållare för innehåll 2"/>
          <p:cNvSpPr>
            <a:spLocks noGrp="1"/>
          </p:cNvSpPr>
          <p:nvPr>
            <p:ph idx="1"/>
          </p:nvPr>
        </p:nvSpPr>
        <p:spPr>
          <a:xfrm>
            <a:off x="566179" y="1214521"/>
            <a:ext cx="6099316" cy="5092617"/>
          </a:xfrm>
        </p:spPr>
        <p:txBody>
          <a:bodyPr/>
          <a:lstStyle/>
          <a:p>
            <a:pPr marL="342900" indent="-342900">
              <a:buFont typeface="Arial" panose="020B0604020202020204" pitchFamily="34" charset="0"/>
              <a:buChar char="•"/>
            </a:pPr>
            <a:endParaRPr lang="sv-SE" sz="1600">
              <a:solidFill>
                <a:schemeClr val="tx1"/>
              </a:solidFill>
            </a:endParaRPr>
          </a:p>
          <a:p>
            <a:pPr>
              <a:lnSpc>
                <a:spcPct val="150000"/>
              </a:lnSpc>
            </a:pPr>
            <a:endParaRPr lang="sv-SE" sz="2400" b="0">
              <a:solidFill>
                <a:schemeClr val="tx1"/>
              </a:solidFill>
            </a:endParaRPr>
          </a:p>
        </p:txBody>
      </p:sp>
      <p:sp>
        <p:nvSpPr>
          <p:cNvPr id="4" name="Platshållare för datum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444F820-4C0F-4DFD-9608-000076D9F290}" type="datetime1">
              <a:rPr kumimoji="0" lang="sv-SE" sz="1100" b="0" i="0" u="none" strike="noStrike" kern="1200" cap="none" spc="0" normalizeH="0" baseline="0" noProof="0" smtClean="0">
                <a:ln>
                  <a:noFill/>
                </a:ln>
                <a:solidFill>
                  <a:srgbClr val="222221"/>
                </a:solidFill>
                <a:effectLst/>
                <a:uLnTx/>
                <a:uFillTx/>
                <a:latin typeface="Lato" panose="020F0502020204030203" pitchFamily="34" charset="0"/>
              </a:rPr>
              <a:t>2025-03-28</a:t>
            </a:fld>
            <a:endParaRPr kumimoji="0" lang="en-US" sz="1100" b="0" i="0" u="none" strike="noStrike" kern="1200" cap="none" spc="0" normalizeH="0" baseline="0" noProof="0">
              <a:ln>
                <a:noFill/>
              </a:ln>
              <a:solidFill>
                <a:srgbClr val="222221"/>
              </a:solidFill>
              <a:effectLst/>
              <a:uLnTx/>
              <a:uFillTx/>
              <a:latin typeface="Lato" panose="020F0502020204030203" pitchFamily="34" charset="0"/>
            </a:endParaRPr>
          </a:p>
        </p:txBody>
      </p:sp>
      <p:sp>
        <p:nvSpPr>
          <p:cNvPr id="7" name="Platshållare för bildnummer 6"/>
          <p:cNvSpPr>
            <a:spLocks noGrp="1"/>
          </p:cNvSpPr>
          <p:nvPr>
            <p:ph type="sldNum" sz="quarter" idx="12"/>
          </p:nvPr>
        </p:nvSpPr>
        <p:spPr/>
        <p:txBody>
          <a:bodyPr/>
          <a:lstStyle/>
          <a:p>
            <a:fld id="{C3FDE51E-0052-334C-A4B2-C567FE9F326F}" type="slidenum">
              <a:rPr lang="en-US" smtClean="0"/>
              <a:t>11</a:t>
            </a:fld>
            <a:endParaRPr lang="en-US"/>
          </a:p>
        </p:txBody>
      </p:sp>
      <p:sp>
        <p:nvSpPr>
          <p:cNvPr id="11" name="Platshållare för sidfot 8"/>
          <p:cNvSpPr>
            <a:spLocks noGrp="1"/>
          </p:cNvSpPr>
          <p:nvPr>
            <p:ph type="ftr" sz="quarter" idx="11"/>
          </p:nvPr>
        </p:nvSpPr>
        <p:spPr>
          <a:xfrm>
            <a:off x="3366696" y="6441020"/>
            <a:ext cx="5099971" cy="365125"/>
          </a:xfrm>
        </p:spPr>
        <p:txBody>
          <a:bodyPr/>
          <a:lstStyle/>
          <a:p>
            <a:r>
              <a:rPr lang="sv-SE" sz="1100">
                <a:latin typeface="Lato" panose="020F0502020204030203" pitchFamily="34" charset="0"/>
              </a:rPr>
              <a:t>Barnvänlig plats – uppstart </a:t>
            </a:r>
          </a:p>
        </p:txBody>
      </p:sp>
      <p:sp>
        <p:nvSpPr>
          <p:cNvPr id="6" name="textruta 5">
            <a:extLst>
              <a:ext uri="{FF2B5EF4-FFF2-40B4-BE49-F238E27FC236}">
                <a16:creationId xmlns:a16="http://schemas.microsoft.com/office/drawing/2014/main" id="{FD80FBDF-5CD1-0AB2-E117-D2B08EE89DC8}"/>
              </a:ext>
            </a:extLst>
          </p:cNvPr>
          <p:cNvSpPr txBox="1"/>
          <p:nvPr/>
        </p:nvSpPr>
        <p:spPr>
          <a:xfrm>
            <a:off x="780817" y="1674673"/>
            <a:ext cx="5580621"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a:endParaRPr lang="sv-SE" b="1" i="1"/>
          </a:p>
          <a:p>
            <a:pPr lvl="0"/>
            <a:r>
              <a:rPr lang="sv-SE" b="1" i="1"/>
              <a:t> </a:t>
            </a:r>
            <a:endParaRPr lang="sv-SE"/>
          </a:p>
        </p:txBody>
      </p:sp>
      <p:sp>
        <p:nvSpPr>
          <p:cNvPr id="5" name="Rektangel 4">
            <a:extLst>
              <a:ext uri="{FF2B5EF4-FFF2-40B4-BE49-F238E27FC236}">
                <a16:creationId xmlns:a16="http://schemas.microsoft.com/office/drawing/2014/main" id="{682F2AB5-D751-031F-4124-CE0C9C777B6B}"/>
              </a:ext>
            </a:extLst>
          </p:cNvPr>
          <p:cNvSpPr/>
          <p:nvPr/>
        </p:nvSpPr>
        <p:spPr>
          <a:xfrm>
            <a:off x="566179" y="1397674"/>
            <a:ext cx="10940393" cy="923330"/>
          </a:xfrm>
          <a:prstGeom prst="rect">
            <a:avLst/>
          </a:prstGeom>
        </p:spPr>
        <p:txBody>
          <a:bodyPr wrap="square">
            <a:spAutoFit/>
          </a:bodyPr>
          <a:lstStyle/>
          <a:p>
            <a:endParaRPr lang="sv-SE">
              <a:latin typeface="Gill Sans Infant Std"/>
              <a:cs typeface="Gill Sans Infant Std"/>
            </a:endParaRPr>
          </a:p>
          <a:p>
            <a:endParaRPr lang="sv-SE">
              <a:latin typeface="Gill Sans Infant Std"/>
              <a:cs typeface="Gill Sans Infant Std"/>
            </a:endParaRPr>
          </a:p>
          <a:p>
            <a:endParaRPr lang="sv-SE">
              <a:latin typeface="Gill Sans Infant Std"/>
              <a:cs typeface="Gill Sans Infant Std"/>
            </a:endParaRPr>
          </a:p>
        </p:txBody>
      </p:sp>
      <p:pic>
        <p:nvPicPr>
          <p:cNvPr id="8" name="Bildobjekt 7" descr="En bild som visar text&#10;&#10;Automatiskt genererad beskrivning">
            <a:extLst>
              <a:ext uri="{FF2B5EF4-FFF2-40B4-BE49-F238E27FC236}">
                <a16:creationId xmlns:a16="http://schemas.microsoft.com/office/drawing/2014/main" id="{79E52331-6CBC-6F40-53BB-DC71DE4815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40413">
            <a:off x="722726" y="1652143"/>
            <a:ext cx="2566795" cy="3778892"/>
          </a:xfrm>
          <a:prstGeom prst="rect">
            <a:avLst/>
          </a:prstGeom>
        </p:spPr>
      </p:pic>
      <p:pic>
        <p:nvPicPr>
          <p:cNvPr id="12" name="Bildobjekt 11">
            <a:extLst>
              <a:ext uri="{FF2B5EF4-FFF2-40B4-BE49-F238E27FC236}">
                <a16:creationId xmlns:a16="http://schemas.microsoft.com/office/drawing/2014/main" id="{C5D6C0D9-FF32-73D0-C59A-38D0ED125A53}"/>
              </a:ext>
            </a:extLst>
          </p:cNvPr>
          <p:cNvPicPr>
            <a:picLocks noChangeAspect="1"/>
          </p:cNvPicPr>
          <p:nvPr/>
        </p:nvPicPr>
        <p:blipFill>
          <a:blip r:embed="rId4"/>
          <a:stretch>
            <a:fillRect/>
          </a:stretch>
        </p:blipFill>
        <p:spPr>
          <a:xfrm rot="539280">
            <a:off x="2643942" y="2088837"/>
            <a:ext cx="2662254" cy="3762951"/>
          </a:xfrm>
          <a:prstGeom prst="rect">
            <a:avLst/>
          </a:prstGeom>
        </p:spPr>
      </p:pic>
      <p:sp>
        <p:nvSpPr>
          <p:cNvPr id="13" name="textruta 12">
            <a:extLst>
              <a:ext uri="{FF2B5EF4-FFF2-40B4-BE49-F238E27FC236}">
                <a16:creationId xmlns:a16="http://schemas.microsoft.com/office/drawing/2014/main" id="{78F15316-E5B1-D786-0D05-4DAD38325841}"/>
              </a:ext>
            </a:extLst>
          </p:cNvPr>
          <p:cNvSpPr txBox="1"/>
          <p:nvPr/>
        </p:nvSpPr>
        <p:spPr>
          <a:xfrm>
            <a:off x="1170793" y="5826924"/>
            <a:ext cx="1670660" cy="230832"/>
          </a:xfrm>
          <a:prstGeom prst="rect">
            <a:avLst/>
          </a:prstGeom>
          <a:noFill/>
        </p:spPr>
        <p:txBody>
          <a:bodyPr wrap="square" lIns="0" tIns="0" rIns="0" bIns="0" rtlCol="0">
            <a:spAutoFit/>
          </a:bodyPr>
          <a:lstStyle/>
          <a:p>
            <a:r>
              <a:rPr lang="sv-SE" sz="1500">
                <a:latin typeface="Gill Sans Infant Std"/>
                <a:cs typeface="Gill Sans Infant Std"/>
              </a:rPr>
              <a:t>Tips att sätta upp</a:t>
            </a:r>
          </a:p>
        </p:txBody>
      </p:sp>
      <p:pic>
        <p:nvPicPr>
          <p:cNvPr id="15" name="Bildobjekt 14">
            <a:extLst>
              <a:ext uri="{FF2B5EF4-FFF2-40B4-BE49-F238E27FC236}">
                <a16:creationId xmlns:a16="http://schemas.microsoft.com/office/drawing/2014/main" id="{4FE28B4F-0E07-AF43-51D3-022E5B786EC2}"/>
              </a:ext>
            </a:extLst>
          </p:cNvPr>
          <p:cNvPicPr>
            <a:picLocks noChangeAspect="1"/>
          </p:cNvPicPr>
          <p:nvPr/>
        </p:nvPicPr>
        <p:blipFill>
          <a:blip r:embed="rId5"/>
          <a:stretch>
            <a:fillRect/>
          </a:stretch>
        </p:blipFill>
        <p:spPr>
          <a:xfrm rot="545966">
            <a:off x="5515573" y="1832602"/>
            <a:ext cx="6166167" cy="4235668"/>
          </a:xfrm>
          <a:prstGeom prst="rect">
            <a:avLst/>
          </a:prstGeom>
        </p:spPr>
      </p:pic>
      <p:sp>
        <p:nvSpPr>
          <p:cNvPr id="17" name="textruta 16">
            <a:extLst>
              <a:ext uri="{FF2B5EF4-FFF2-40B4-BE49-F238E27FC236}">
                <a16:creationId xmlns:a16="http://schemas.microsoft.com/office/drawing/2014/main" id="{D1B6E936-CFF7-B32D-8376-166A350A83A4}"/>
              </a:ext>
            </a:extLst>
          </p:cNvPr>
          <p:cNvSpPr txBox="1"/>
          <p:nvPr/>
        </p:nvSpPr>
        <p:spPr>
          <a:xfrm rot="762011">
            <a:off x="5680073" y="5863526"/>
            <a:ext cx="2479541" cy="461665"/>
          </a:xfrm>
          <a:prstGeom prst="rect">
            <a:avLst/>
          </a:prstGeom>
          <a:noFill/>
        </p:spPr>
        <p:txBody>
          <a:bodyPr wrap="square" lIns="0" tIns="0" rIns="0" bIns="0" rtlCol="0">
            <a:spAutoFit/>
          </a:bodyPr>
          <a:lstStyle/>
          <a:p>
            <a:r>
              <a:rPr lang="sv-SE" sz="1500">
                <a:latin typeface="Gill Sans Infant Std"/>
                <a:cs typeface="Gill Sans Infant Std"/>
              </a:rPr>
              <a:t>Är det något särskilt i checklistan vi vill diskutera?</a:t>
            </a:r>
          </a:p>
        </p:txBody>
      </p:sp>
    </p:spTree>
    <p:extLst>
      <p:ext uri="{BB962C8B-B14F-4D97-AF65-F5344CB8AC3E}">
        <p14:creationId xmlns:p14="http://schemas.microsoft.com/office/powerpoint/2010/main" val="36651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CCD08-0E36-8DE1-E8B1-A6A09E25228F}"/>
              </a:ext>
            </a:extLst>
          </p:cNvPr>
          <p:cNvSpPr>
            <a:spLocks noGrp="1"/>
          </p:cNvSpPr>
          <p:nvPr>
            <p:ph type="ctrTitle"/>
          </p:nvPr>
        </p:nvSpPr>
        <p:spPr>
          <a:xfrm>
            <a:off x="434200" y="970842"/>
            <a:ext cx="11174759" cy="1197787"/>
          </a:xfrm>
        </p:spPr>
        <p:txBody>
          <a:bodyPr/>
          <a:lstStyle/>
          <a:p>
            <a:r>
              <a:rPr lang="en-US" sz="2800">
                <a:latin typeface="Oswald Medium"/>
              </a:rPr>
              <a:t>DEN FYSISKA PLATSEN</a:t>
            </a:r>
            <a:endParaRPr lang="en-US" sz="2800"/>
          </a:p>
        </p:txBody>
      </p:sp>
      <p:sp>
        <p:nvSpPr>
          <p:cNvPr id="5" name="Rektangel 9">
            <a:extLst>
              <a:ext uri="{FF2B5EF4-FFF2-40B4-BE49-F238E27FC236}">
                <a16:creationId xmlns:a16="http://schemas.microsoft.com/office/drawing/2014/main" id="{14AFE2B7-EA18-B2DE-7EEE-6B56BE7EF7BB}"/>
              </a:ext>
            </a:extLst>
          </p:cNvPr>
          <p:cNvSpPr/>
          <p:nvPr/>
        </p:nvSpPr>
        <p:spPr>
          <a:xfrm>
            <a:off x="287603" y="4609678"/>
            <a:ext cx="11178259" cy="201544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2000" b="1" i="0" u="none" strike="noStrike" kern="1200" cap="none" spc="0" normalizeH="0" baseline="0" noProof="0">
              <a:ln>
                <a:noFill/>
              </a:ln>
              <a:solidFill>
                <a:srgbClr val="C00000"/>
              </a:solidFill>
              <a:effectLst/>
              <a:uLnTx/>
              <a:uFillTx/>
              <a:latin typeface="Lato"/>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2400" b="1" i="0" u="none" strike="noStrike" kern="1200" cap="none" spc="0" normalizeH="0" baseline="0" noProof="0">
              <a:ln>
                <a:noFill/>
              </a:ln>
              <a:solidFill>
                <a:prstClr val="black"/>
              </a:solidFill>
              <a:effectLst/>
              <a:uLnTx/>
              <a:uFillTx/>
              <a:latin typeface="Lato"/>
              <a:ea typeface="+mn-ea"/>
              <a:cs typeface="Trade Gothic LT Std Bold Cn"/>
            </a:endParaRPr>
          </a:p>
        </p:txBody>
      </p:sp>
      <p:sp>
        <p:nvSpPr>
          <p:cNvPr id="10" name="Likbent triangel 9">
            <a:extLst>
              <a:ext uri="{FF2B5EF4-FFF2-40B4-BE49-F238E27FC236}">
                <a16:creationId xmlns:a16="http://schemas.microsoft.com/office/drawing/2014/main" id="{BCF1FD12-9629-600E-5FCB-C191EAB1ED5D}"/>
              </a:ext>
            </a:extLst>
          </p:cNvPr>
          <p:cNvSpPr/>
          <p:nvPr/>
        </p:nvSpPr>
        <p:spPr>
          <a:xfrm>
            <a:off x="1193369" y="1600504"/>
            <a:ext cx="9469465" cy="1148208"/>
          </a:xfrm>
          <a:prstGeom prst="triangle">
            <a:avLst>
              <a:gd name="adj" fmla="val 49345"/>
            </a:avLst>
          </a:prstGeom>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l"/>
            <a:endParaRPr lang="sv-SE" sz="2500">
              <a:solidFill>
                <a:schemeClr val="tx1"/>
              </a:solidFill>
              <a:latin typeface="Oswald SemiBold" pitchFamily="2" charset="0"/>
              <a:cs typeface="Trade Gothic LT Std Bold Cn"/>
            </a:endParaRPr>
          </a:p>
        </p:txBody>
      </p:sp>
      <mc:AlternateContent xmlns:mc="http://schemas.openxmlformats.org/markup-compatibility/2006" xmlns:p14="http://schemas.microsoft.com/office/powerpoint/2010/main">
        <mc:Choice Requires="p14">
          <p:contentPart p14:bwMode="auto" r:id="rId3">
            <p14:nvContentPartPr>
              <p14:cNvPr id="11" name="Pennanteckning 10">
                <a:extLst>
                  <a:ext uri="{FF2B5EF4-FFF2-40B4-BE49-F238E27FC236}">
                    <a16:creationId xmlns:a16="http://schemas.microsoft.com/office/drawing/2014/main" id="{275BCE4A-3ED5-445C-01DB-D0D9B91226EF}"/>
                  </a:ext>
                </a:extLst>
              </p14:cNvPr>
              <p14:cNvContentPartPr/>
              <p14:nvPr/>
            </p14:nvContentPartPr>
            <p14:xfrm>
              <a:off x="5826100" y="944872"/>
              <a:ext cx="16560" cy="603360"/>
            </p14:xfrm>
          </p:contentPart>
        </mc:Choice>
        <mc:Fallback xmlns="">
          <p:pic>
            <p:nvPicPr>
              <p:cNvPr id="11" name="Pennanteckning 10">
                <a:extLst>
                  <a:ext uri="{FF2B5EF4-FFF2-40B4-BE49-F238E27FC236}">
                    <a16:creationId xmlns:a16="http://schemas.microsoft.com/office/drawing/2014/main" id="{275BCE4A-3ED5-445C-01DB-D0D9B91226EF}"/>
                  </a:ext>
                </a:extLst>
              </p:cNvPr>
              <p:cNvPicPr/>
              <p:nvPr/>
            </p:nvPicPr>
            <p:blipFill>
              <a:blip r:embed="rId4"/>
              <a:stretch>
                <a:fillRect/>
              </a:stretch>
            </p:blipFill>
            <p:spPr>
              <a:xfrm>
                <a:off x="5816900" y="935872"/>
                <a:ext cx="34592" cy="621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Pennanteckning 13">
                <a:extLst>
                  <a:ext uri="{FF2B5EF4-FFF2-40B4-BE49-F238E27FC236}">
                    <a16:creationId xmlns:a16="http://schemas.microsoft.com/office/drawing/2014/main" id="{B1E522D2-EB65-F419-1F76-FEC3908E231D}"/>
                  </a:ext>
                </a:extLst>
              </p14:cNvPr>
              <p14:cNvContentPartPr/>
              <p14:nvPr/>
            </p14:nvContentPartPr>
            <p14:xfrm>
              <a:off x="5828260" y="960712"/>
              <a:ext cx="729000" cy="373320"/>
            </p14:xfrm>
          </p:contentPart>
        </mc:Choice>
        <mc:Fallback xmlns="">
          <p:pic>
            <p:nvPicPr>
              <p:cNvPr id="14" name="Pennanteckning 13">
                <a:extLst>
                  <a:ext uri="{FF2B5EF4-FFF2-40B4-BE49-F238E27FC236}">
                    <a16:creationId xmlns:a16="http://schemas.microsoft.com/office/drawing/2014/main" id="{B1E522D2-EB65-F419-1F76-FEC3908E231D}"/>
                  </a:ext>
                </a:extLst>
              </p:cNvPr>
              <p:cNvPicPr/>
              <p:nvPr/>
            </p:nvPicPr>
            <p:blipFill>
              <a:blip r:embed="rId6"/>
              <a:stretch>
                <a:fillRect/>
              </a:stretch>
            </p:blipFill>
            <p:spPr>
              <a:xfrm>
                <a:off x="5819260" y="951712"/>
                <a:ext cx="74664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Pennanteckning 15">
                <a:extLst>
                  <a:ext uri="{FF2B5EF4-FFF2-40B4-BE49-F238E27FC236}">
                    <a16:creationId xmlns:a16="http://schemas.microsoft.com/office/drawing/2014/main" id="{B19F16DA-45CC-56A4-7D24-4B6DA49C58A6}"/>
                  </a:ext>
                </a:extLst>
              </p14:cNvPr>
              <p14:cNvContentPartPr/>
              <p14:nvPr/>
            </p14:nvContentPartPr>
            <p14:xfrm>
              <a:off x="5844820" y="945592"/>
              <a:ext cx="75960" cy="30240"/>
            </p14:xfrm>
          </p:contentPart>
        </mc:Choice>
        <mc:Fallback xmlns="">
          <p:pic>
            <p:nvPicPr>
              <p:cNvPr id="16" name="Pennanteckning 15">
                <a:extLst>
                  <a:ext uri="{FF2B5EF4-FFF2-40B4-BE49-F238E27FC236}">
                    <a16:creationId xmlns:a16="http://schemas.microsoft.com/office/drawing/2014/main" id="{B19F16DA-45CC-56A4-7D24-4B6DA49C58A6}"/>
                  </a:ext>
                </a:extLst>
              </p:cNvPr>
              <p:cNvPicPr/>
              <p:nvPr/>
            </p:nvPicPr>
            <p:blipFill>
              <a:blip r:embed="rId8"/>
              <a:stretch>
                <a:fillRect/>
              </a:stretch>
            </p:blipFill>
            <p:spPr>
              <a:xfrm>
                <a:off x="5835777" y="936698"/>
                <a:ext cx="93684" cy="4767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Pennanteckning 16">
                <a:extLst>
                  <a:ext uri="{FF2B5EF4-FFF2-40B4-BE49-F238E27FC236}">
                    <a16:creationId xmlns:a16="http://schemas.microsoft.com/office/drawing/2014/main" id="{97F05106-304C-49C0-E203-5E333FD240CA}"/>
                  </a:ext>
                </a:extLst>
              </p14:cNvPr>
              <p14:cNvContentPartPr/>
              <p14:nvPr/>
            </p14:nvContentPartPr>
            <p14:xfrm>
              <a:off x="1564060" y="3006232"/>
              <a:ext cx="16920" cy="1332360"/>
            </p14:xfrm>
          </p:contentPart>
        </mc:Choice>
        <mc:Fallback xmlns="">
          <p:pic>
            <p:nvPicPr>
              <p:cNvPr id="17" name="Pennanteckning 16">
                <a:extLst>
                  <a:ext uri="{FF2B5EF4-FFF2-40B4-BE49-F238E27FC236}">
                    <a16:creationId xmlns:a16="http://schemas.microsoft.com/office/drawing/2014/main" id="{97F05106-304C-49C0-E203-5E333FD240CA}"/>
                  </a:ext>
                </a:extLst>
              </p:cNvPr>
              <p:cNvPicPr/>
              <p:nvPr/>
            </p:nvPicPr>
            <p:blipFill>
              <a:blip r:embed="rId10"/>
              <a:stretch>
                <a:fillRect/>
              </a:stretch>
            </p:blipFill>
            <p:spPr>
              <a:xfrm>
                <a:off x="1474060" y="2826232"/>
                <a:ext cx="196560" cy="169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Pennanteckning 17">
                <a:extLst>
                  <a:ext uri="{FF2B5EF4-FFF2-40B4-BE49-F238E27FC236}">
                    <a16:creationId xmlns:a16="http://schemas.microsoft.com/office/drawing/2014/main" id="{F2DCCFC8-A817-517D-BC76-6401E884A573}"/>
                  </a:ext>
                </a:extLst>
              </p14:cNvPr>
              <p14:cNvContentPartPr/>
              <p14:nvPr/>
            </p14:nvContentPartPr>
            <p14:xfrm>
              <a:off x="1890220" y="3068512"/>
              <a:ext cx="46800" cy="1284480"/>
            </p14:xfrm>
          </p:contentPart>
        </mc:Choice>
        <mc:Fallback xmlns="">
          <p:pic>
            <p:nvPicPr>
              <p:cNvPr id="18" name="Pennanteckning 17">
                <a:extLst>
                  <a:ext uri="{FF2B5EF4-FFF2-40B4-BE49-F238E27FC236}">
                    <a16:creationId xmlns:a16="http://schemas.microsoft.com/office/drawing/2014/main" id="{F2DCCFC8-A817-517D-BC76-6401E884A573}"/>
                  </a:ext>
                </a:extLst>
              </p:cNvPr>
              <p:cNvPicPr/>
              <p:nvPr/>
            </p:nvPicPr>
            <p:blipFill>
              <a:blip r:embed="rId12"/>
              <a:stretch>
                <a:fillRect/>
              </a:stretch>
            </p:blipFill>
            <p:spPr>
              <a:xfrm>
                <a:off x="1800220" y="2888562"/>
                <a:ext cx="226440" cy="164401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Pennanteckning 18">
                <a:extLst>
                  <a:ext uri="{FF2B5EF4-FFF2-40B4-BE49-F238E27FC236}">
                    <a16:creationId xmlns:a16="http://schemas.microsoft.com/office/drawing/2014/main" id="{94681E97-72DA-E5E0-6D2C-6844DB9E8ADD}"/>
                  </a:ext>
                </a:extLst>
              </p14:cNvPr>
              <p14:cNvContentPartPr/>
              <p14:nvPr/>
            </p14:nvContentPartPr>
            <p14:xfrm>
              <a:off x="2245540" y="3006232"/>
              <a:ext cx="94680" cy="1316520"/>
            </p14:xfrm>
          </p:contentPart>
        </mc:Choice>
        <mc:Fallback xmlns="">
          <p:pic>
            <p:nvPicPr>
              <p:cNvPr id="19" name="Pennanteckning 18">
                <a:extLst>
                  <a:ext uri="{FF2B5EF4-FFF2-40B4-BE49-F238E27FC236}">
                    <a16:creationId xmlns:a16="http://schemas.microsoft.com/office/drawing/2014/main" id="{94681E97-72DA-E5E0-6D2C-6844DB9E8ADD}"/>
                  </a:ext>
                </a:extLst>
              </p:cNvPr>
              <p:cNvPicPr/>
              <p:nvPr/>
            </p:nvPicPr>
            <p:blipFill>
              <a:blip r:embed="rId14"/>
              <a:stretch>
                <a:fillRect/>
              </a:stretch>
            </p:blipFill>
            <p:spPr>
              <a:xfrm>
                <a:off x="2155881" y="2826232"/>
                <a:ext cx="273640" cy="1676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Pennanteckning 20">
                <a:extLst>
                  <a:ext uri="{FF2B5EF4-FFF2-40B4-BE49-F238E27FC236}">
                    <a16:creationId xmlns:a16="http://schemas.microsoft.com/office/drawing/2014/main" id="{999333B8-FBB1-8BD9-82FE-808646BDFB26}"/>
                  </a:ext>
                </a:extLst>
              </p14:cNvPr>
              <p14:cNvContentPartPr/>
              <p14:nvPr/>
            </p14:nvContentPartPr>
            <p14:xfrm>
              <a:off x="2696620" y="2975272"/>
              <a:ext cx="16200" cy="1362960"/>
            </p14:xfrm>
          </p:contentPart>
        </mc:Choice>
        <mc:Fallback xmlns="">
          <p:pic>
            <p:nvPicPr>
              <p:cNvPr id="21" name="Pennanteckning 20">
                <a:extLst>
                  <a:ext uri="{FF2B5EF4-FFF2-40B4-BE49-F238E27FC236}">
                    <a16:creationId xmlns:a16="http://schemas.microsoft.com/office/drawing/2014/main" id="{999333B8-FBB1-8BD9-82FE-808646BDFB26}"/>
                  </a:ext>
                </a:extLst>
              </p:cNvPr>
              <p:cNvPicPr/>
              <p:nvPr/>
            </p:nvPicPr>
            <p:blipFill>
              <a:blip r:embed="rId16"/>
              <a:stretch>
                <a:fillRect/>
              </a:stretch>
            </p:blipFill>
            <p:spPr>
              <a:xfrm>
                <a:off x="2606620" y="2795272"/>
                <a:ext cx="195840" cy="1722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Pennanteckning 21">
                <a:extLst>
                  <a:ext uri="{FF2B5EF4-FFF2-40B4-BE49-F238E27FC236}">
                    <a16:creationId xmlns:a16="http://schemas.microsoft.com/office/drawing/2014/main" id="{F3886ACF-301C-9401-010C-0FD869AFF2E2}"/>
                  </a:ext>
                </a:extLst>
              </p14:cNvPr>
              <p14:cNvContentPartPr/>
              <p14:nvPr/>
            </p14:nvContentPartPr>
            <p14:xfrm>
              <a:off x="3130420" y="3006232"/>
              <a:ext cx="47160" cy="1330200"/>
            </p14:xfrm>
          </p:contentPart>
        </mc:Choice>
        <mc:Fallback xmlns="">
          <p:pic>
            <p:nvPicPr>
              <p:cNvPr id="22" name="Pennanteckning 21">
                <a:extLst>
                  <a:ext uri="{FF2B5EF4-FFF2-40B4-BE49-F238E27FC236}">
                    <a16:creationId xmlns:a16="http://schemas.microsoft.com/office/drawing/2014/main" id="{F3886ACF-301C-9401-010C-0FD869AFF2E2}"/>
                  </a:ext>
                </a:extLst>
              </p:cNvPr>
              <p:cNvPicPr/>
              <p:nvPr/>
            </p:nvPicPr>
            <p:blipFill>
              <a:blip r:embed="rId18"/>
              <a:stretch>
                <a:fillRect/>
              </a:stretch>
            </p:blipFill>
            <p:spPr>
              <a:xfrm>
                <a:off x="3040420" y="2826232"/>
                <a:ext cx="226800" cy="1689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 name="Pennanteckning 22">
                <a:extLst>
                  <a:ext uri="{FF2B5EF4-FFF2-40B4-BE49-F238E27FC236}">
                    <a16:creationId xmlns:a16="http://schemas.microsoft.com/office/drawing/2014/main" id="{10E018EB-83D0-8410-51FC-F2745DD50A0A}"/>
                  </a:ext>
                </a:extLst>
              </p14:cNvPr>
              <p14:cNvContentPartPr/>
              <p14:nvPr/>
            </p14:nvContentPartPr>
            <p14:xfrm>
              <a:off x="3564220" y="2928832"/>
              <a:ext cx="62280" cy="1418760"/>
            </p14:xfrm>
          </p:contentPart>
        </mc:Choice>
        <mc:Fallback xmlns="">
          <p:pic>
            <p:nvPicPr>
              <p:cNvPr id="23" name="Pennanteckning 22">
                <a:extLst>
                  <a:ext uri="{FF2B5EF4-FFF2-40B4-BE49-F238E27FC236}">
                    <a16:creationId xmlns:a16="http://schemas.microsoft.com/office/drawing/2014/main" id="{10E018EB-83D0-8410-51FC-F2745DD50A0A}"/>
                  </a:ext>
                </a:extLst>
              </p:cNvPr>
              <p:cNvPicPr/>
              <p:nvPr/>
            </p:nvPicPr>
            <p:blipFill>
              <a:blip r:embed="rId20"/>
              <a:stretch>
                <a:fillRect/>
              </a:stretch>
            </p:blipFill>
            <p:spPr>
              <a:xfrm>
                <a:off x="3474220" y="2748832"/>
                <a:ext cx="241920" cy="1778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Pennanteckning 23">
                <a:extLst>
                  <a:ext uri="{FF2B5EF4-FFF2-40B4-BE49-F238E27FC236}">
                    <a16:creationId xmlns:a16="http://schemas.microsoft.com/office/drawing/2014/main" id="{759C34BE-F664-A1CF-F0F5-C06F0D8155A0}"/>
                  </a:ext>
                </a:extLst>
              </p14:cNvPr>
              <p14:cNvContentPartPr/>
              <p14:nvPr/>
            </p14:nvContentPartPr>
            <p14:xfrm>
              <a:off x="4012780" y="3099112"/>
              <a:ext cx="64800" cy="1223280"/>
            </p14:xfrm>
          </p:contentPart>
        </mc:Choice>
        <mc:Fallback xmlns="">
          <p:pic>
            <p:nvPicPr>
              <p:cNvPr id="24" name="Pennanteckning 23">
                <a:extLst>
                  <a:ext uri="{FF2B5EF4-FFF2-40B4-BE49-F238E27FC236}">
                    <a16:creationId xmlns:a16="http://schemas.microsoft.com/office/drawing/2014/main" id="{759C34BE-F664-A1CF-F0F5-C06F0D8155A0}"/>
                  </a:ext>
                </a:extLst>
              </p:cNvPr>
              <p:cNvPicPr/>
              <p:nvPr/>
            </p:nvPicPr>
            <p:blipFill>
              <a:blip r:embed="rId22"/>
              <a:stretch>
                <a:fillRect/>
              </a:stretch>
            </p:blipFill>
            <p:spPr>
              <a:xfrm>
                <a:off x="3922780" y="2919112"/>
                <a:ext cx="244440" cy="1582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Pennanteckning 24">
                <a:extLst>
                  <a:ext uri="{FF2B5EF4-FFF2-40B4-BE49-F238E27FC236}">
                    <a16:creationId xmlns:a16="http://schemas.microsoft.com/office/drawing/2014/main" id="{B2C8D1BB-EE92-2FE8-B906-642AB7973D4B}"/>
                  </a:ext>
                </a:extLst>
              </p14:cNvPr>
              <p14:cNvContentPartPr/>
              <p14:nvPr/>
            </p14:nvContentPartPr>
            <p14:xfrm>
              <a:off x="4525060" y="3085072"/>
              <a:ext cx="16920" cy="1254240"/>
            </p14:xfrm>
          </p:contentPart>
        </mc:Choice>
        <mc:Fallback xmlns="">
          <p:pic>
            <p:nvPicPr>
              <p:cNvPr id="25" name="Pennanteckning 24">
                <a:extLst>
                  <a:ext uri="{FF2B5EF4-FFF2-40B4-BE49-F238E27FC236}">
                    <a16:creationId xmlns:a16="http://schemas.microsoft.com/office/drawing/2014/main" id="{B2C8D1BB-EE92-2FE8-B906-642AB7973D4B}"/>
                  </a:ext>
                </a:extLst>
              </p:cNvPr>
              <p:cNvPicPr/>
              <p:nvPr/>
            </p:nvPicPr>
            <p:blipFill>
              <a:blip r:embed="rId24"/>
              <a:stretch>
                <a:fillRect/>
              </a:stretch>
            </p:blipFill>
            <p:spPr>
              <a:xfrm>
                <a:off x="4435060" y="2905072"/>
                <a:ext cx="196560" cy="1613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Pennanteckning 25">
                <a:extLst>
                  <a:ext uri="{FF2B5EF4-FFF2-40B4-BE49-F238E27FC236}">
                    <a16:creationId xmlns:a16="http://schemas.microsoft.com/office/drawing/2014/main" id="{20E43083-1A3D-E72F-A133-BAFCA25A01B7}"/>
                  </a:ext>
                </a:extLst>
              </p14:cNvPr>
              <p14:cNvContentPartPr/>
              <p14:nvPr/>
            </p14:nvContentPartPr>
            <p14:xfrm>
              <a:off x="4911700" y="3021712"/>
              <a:ext cx="18000" cy="1347480"/>
            </p14:xfrm>
          </p:contentPart>
        </mc:Choice>
        <mc:Fallback xmlns="">
          <p:pic>
            <p:nvPicPr>
              <p:cNvPr id="26" name="Pennanteckning 25">
                <a:extLst>
                  <a:ext uri="{FF2B5EF4-FFF2-40B4-BE49-F238E27FC236}">
                    <a16:creationId xmlns:a16="http://schemas.microsoft.com/office/drawing/2014/main" id="{20E43083-1A3D-E72F-A133-BAFCA25A01B7}"/>
                  </a:ext>
                </a:extLst>
              </p:cNvPr>
              <p:cNvPicPr/>
              <p:nvPr/>
            </p:nvPicPr>
            <p:blipFill>
              <a:blip r:embed="rId26"/>
              <a:stretch>
                <a:fillRect/>
              </a:stretch>
            </p:blipFill>
            <p:spPr>
              <a:xfrm>
                <a:off x="4821700" y="2841712"/>
                <a:ext cx="197640" cy="1707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 name="Pennanteckning 26">
                <a:extLst>
                  <a:ext uri="{FF2B5EF4-FFF2-40B4-BE49-F238E27FC236}">
                    <a16:creationId xmlns:a16="http://schemas.microsoft.com/office/drawing/2014/main" id="{E54327CD-730D-3415-1312-C616338F5C1E}"/>
                  </a:ext>
                </a:extLst>
              </p14:cNvPr>
              <p14:cNvContentPartPr/>
              <p14:nvPr/>
            </p14:nvContentPartPr>
            <p14:xfrm>
              <a:off x="5299060" y="3073192"/>
              <a:ext cx="17280" cy="1266120"/>
            </p14:xfrm>
          </p:contentPart>
        </mc:Choice>
        <mc:Fallback xmlns="">
          <p:pic>
            <p:nvPicPr>
              <p:cNvPr id="27" name="Pennanteckning 26">
                <a:extLst>
                  <a:ext uri="{FF2B5EF4-FFF2-40B4-BE49-F238E27FC236}">
                    <a16:creationId xmlns:a16="http://schemas.microsoft.com/office/drawing/2014/main" id="{E54327CD-730D-3415-1312-C616338F5C1E}"/>
                  </a:ext>
                </a:extLst>
              </p:cNvPr>
              <p:cNvPicPr/>
              <p:nvPr/>
            </p:nvPicPr>
            <p:blipFill>
              <a:blip r:embed="rId28"/>
              <a:stretch>
                <a:fillRect/>
              </a:stretch>
            </p:blipFill>
            <p:spPr>
              <a:xfrm>
                <a:off x="5207145" y="2893243"/>
                <a:ext cx="200742" cy="162565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Pennanteckning 27">
                <a:extLst>
                  <a:ext uri="{FF2B5EF4-FFF2-40B4-BE49-F238E27FC236}">
                    <a16:creationId xmlns:a16="http://schemas.microsoft.com/office/drawing/2014/main" id="{DFE9244E-C74F-A644-8DB2-1760498D7489}"/>
                  </a:ext>
                </a:extLst>
              </p14:cNvPr>
              <p14:cNvContentPartPr/>
              <p14:nvPr/>
            </p14:nvContentPartPr>
            <p14:xfrm>
              <a:off x="5671300" y="3017392"/>
              <a:ext cx="64080" cy="1306080"/>
            </p14:xfrm>
          </p:contentPart>
        </mc:Choice>
        <mc:Fallback xmlns="">
          <p:pic>
            <p:nvPicPr>
              <p:cNvPr id="28" name="Pennanteckning 27">
                <a:extLst>
                  <a:ext uri="{FF2B5EF4-FFF2-40B4-BE49-F238E27FC236}">
                    <a16:creationId xmlns:a16="http://schemas.microsoft.com/office/drawing/2014/main" id="{DFE9244E-C74F-A644-8DB2-1760498D7489}"/>
                  </a:ext>
                </a:extLst>
              </p:cNvPr>
              <p:cNvPicPr/>
              <p:nvPr/>
            </p:nvPicPr>
            <p:blipFill>
              <a:blip r:embed="rId30"/>
              <a:stretch>
                <a:fillRect/>
              </a:stretch>
            </p:blipFill>
            <p:spPr>
              <a:xfrm>
                <a:off x="5581300" y="2837442"/>
                <a:ext cx="243720" cy="1665621"/>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Pennanteckning 28">
                <a:extLst>
                  <a:ext uri="{FF2B5EF4-FFF2-40B4-BE49-F238E27FC236}">
                    <a16:creationId xmlns:a16="http://schemas.microsoft.com/office/drawing/2014/main" id="{0AF5F51B-251A-8CCF-A3E8-1FC7DBCD3987}"/>
                  </a:ext>
                </a:extLst>
              </p14:cNvPr>
              <p14:cNvContentPartPr/>
              <p14:nvPr/>
            </p14:nvContentPartPr>
            <p14:xfrm>
              <a:off x="6012580" y="3006232"/>
              <a:ext cx="141840" cy="1248840"/>
            </p14:xfrm>
          </p:contentPart>
        </mc:Choice>
        <mc:Fallback xmlns="">
          <p:pic>
            <p:nvPicPr>
              <p:cNvPr id="29" name="Pennanteckning 28">
                <a:extLst>
                  <a:ext uri="{FF2B5EF4-FFF2-40B4-BE49-F238E27FC236}">
                    <a16:creationId xmlns:a16="http://schemas.microsoft.com/office/drawing/2014/main" id="{0AF5F51B-251A-8CCF-A3E8-1FC7DBCD3987}"/>
                  </a:ext>
                </a:extLst>
              </p:cNvPr>
              <p:cNvPicPr/>
              <p:nvPr/>
            </p:nvPicPr>
            <p:blipFill>
              <a:blip r:embed="rId32"/>
              <a:stretch>
                <a:fillRect/>
              </a:stretch>
            </p:blipFill>
            <p:spPr>
              <a:xfrm>
                <a:off x="5922580" y="2826232"/>
                <a:ext cx="321480" cy="1608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Pennanteckning 29">
                <a:extLst>
                  <a:ext uri="{FF2B5EF4-FFF2-40B4-BE49-F238E27FC236}">
                    <a16:creationId xmlns:a16="http://schemas.microsoft.com/office/drawing/2014/main" id="{DEAC804E-F4C6-63EE-FEAF-595A8E4888C5}"/>
                  </a:ext>
                </a:extLst>
              </p14:cNvPr>
              <p14:cNvContentPartPr/>
              <p14:nvPr/>
            </p14:nvContentPartPr>
            <p14:xfrm>
              <a:off x="6415060" y="3068512"/>
              <a:ext cx="79560" cy="1090080"/>
            </p14:xfrm>
          </p:contentPart>
        </mc:Choice>
        <mc:Fallback xmlns="">
          <p:pic>
            <p:nvPicPr>
              <p:cNvPr id="30" name="Pennanteckning 29">
                <a:extLst>
                  <a:ext uri="{FF2B5EF4-FFF2-40B4-BE49-F238E27FC236}">
                    <a16:creationId xmlns:a16="http://schemas.microsoft.com/office/drawing/2014/main" id="{DEAC804E-F4C6-63EE-FEAF-595A8E4888C5}"/>
                  </a:ext>
                </a:extLst>
              </p:cNvPr>
              <p:cNvPicPr/>
              <p:nvPr/>
            </p:nvPicPr>
            <p:blipFill>
              <a:blip r:embed="rId34"/>
              <a:stretch>
                <a:fillRect/>
              </a:stretch>
            </p:blipFill>
            <p:spPr>
              <a:xfrm>
                <a:off x="6324651" y="2888512"/>
                <a:ext cx="260017" cy="1449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Pennanteckning 30">
                <a:extLst>
                  <a:ext uri="{FF2B5EF4-FFF2-40B4-BE49-F238E27FC236}">
                    <a16:creationId xmlns:a16="http://schemas.microsoft.com/office/drawing/2014/main" id="{B4810942-F4D5-FA23-E608-D5A496FB6CC3}"/>
                  </a:ext>
                </a:extLst>
              </p14:cNvPr>
              <p14:cNvContentPartPr/>
              <p14:nvPr/>
            </p14:nvContentPartPr>
            <p14:xfrm>
              <a:off x="6819340" y="2990392"/>
              <a:ext cx="63000" cy="1347840"/>
            </p14:xfrm>
          </p:contentPart>
        </mc:Choice>
        <mc:Fallback xmlns="">
          <p:pic>
            <p:nvPicPr>
              <p:cNvPr id="31" name="Pennanteckning 30">
                <a:extLst>
                  <a:ext uri="{FF2B5EF4-FFF2-40B4-BE49-F238E27FC236}">
                    <a16:creationId xmlns:a16="http://schemas.microsoft.com/office/drawing/2014/main" id="{B4810942-F4D5-FA23-E608-D5A496FB6CC3}"/>
                  </a:ext>
                </a:extLst>
              </p:cNvPr>
              <p:cNvPicPr/>
              <p:nvPr/>
            </p:nvPicPr>
            <p:blipFill>
              <a:blip r:embed="rId36"/>
              <a:stretch>
                <a:fillRect/>
              </a:stretch>
            </p:blipFill>
            <p:spPr>
              <a:xfrm>
                <a:off x="6729340" y="2810392"/>
                <a:ext cx="242640" cy="1707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2" name="Pennanteckning 31">
                <a:extLst>
                  <a:ext uri="{FF2B5EF4-FFF2-40B4-BE49-F238E27FC236}">
                    <a16:creationId xmlns:a16="http://schemas.microsoft.com/office/drawing/2014/main" id="{C3A45CA1-31D4-1B40-972A-169FB2728252}"/>
                  </a:ext>
                </a:extLst>
              </p14:cNvPr>
              <p14:cNvContentPartPr/>
              <p14:nvPr/>
            </p14:nvContentPartPr>
            <p14:xfrm>
              <a:off x="7175020" y="3036832"/>
              <a:ext cx="111240" cy="1177200"/>
            </p14:xfrm>
          </p:contentPart>
        </mc:Choice>
        <mc:Fallback xmlns="">
          <p:pic>
            <p:nvPicPr>
              <p:cNvPr id="32" name="Pennanteckning 31">
                <a:extLst>
                  <a:ext uri="{FF2B5EF4-FFF2-40B4-BE49-F238E27FC236}">
                    <a16:creationId xmlns:a16="http://schemas.microsoft.com/office/drawing/2014/main" id="{C3A45CA1-31D4-1B40-972A-169FB2728252}"/>
                  </a:ext>
                </a:extLst>
              </p:cNvPr>
              <p:cNvPicPr/>
              <p:nvPr/>
            </p:nvPicPr>
            <p:blipFill>
              <a:blip r:embed="rId38"/>
              <a:stretch>
                <a:fillRect/>
              </a:stretch>
            </p:blipFill>
            <p:spPr>
              <a:xfrm>
                <a:off x="7085020" y="2856887"/>
                <a:ext cx="290880" cy="153673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Pennanteckning 32">
                <a:extLst>
                  <a:ext uri="{FF2B5EF4-FFF2-40B4-BE49-F238E27FC236}">
                    <a16:creationId xmlns:a16="http://schemas.microsoft.com/office/drawing/2014/main" id="{BC725277-FF8E-87F3-0559-CAD3CBB2A5BF}"/>
                  </a:ext>
                </a:extLst>
              </p14:cNvPr>
              <p14:cNvContentPartPr/>
              <p14:nvPr/>
            </p14:nvContentPartPr>
            <p14:xfrm>
              <a:off x="7531780" y="3021712"/>
              <a:ext cx="109800" cy="1176840"/>
            </p14:xfrm>
          </p:contentPart>
        </mc:Choice>
        <mc:Fallback xmlns="">
          <p:pic>
            <p:nvPicPr>
              <p:cNvPr id="33" name="Pennanteckning 32">
                <a:extLst>
                  <a:ext uri="{FF2B5EF4-FFF2-40B4-BE49-F238E27FC236}">
                    <a16:creationId xmlns:a16="http://schemas.microsoft.com/office/drawing/2014/main" id="{BC725277-FF8E-87F3-0559-CAD3CBB2A5BF}"/>
                  </a:ext>
                </a:extLst>
              </p:cNvPr>
              <p:cNvPicPr/>
              <p:nvPr/>
            </p:nvPicPr>
            <p:blipFill>
              <a:blip r:embed="rId40"/>
              <a:stretch>
                <a:fillRect/>
              </a:stretch>
            </p:blipFill>
            <p:spPr>
              <a:xfrm>
                <a:off x="7441780" y="2841712"/>
                <a:ext cx="289440" cy="1536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Pennanteckning 33">
                <a:extLst>
                  <a:ext uri="{FF2B5EF4-FFF2-40B4-BE49-F238E27FC236}">
                    <a16:creationId xmlns:a16="http://schemas.microsoft.com/office/drawing/2014/main" id="{891CBBDB-7DFE-0E32-ADD0-814B5D20374D}"/>
                  </a:ext>
                </a:extLst>
              </p14:cNvPr>
              <p14:cNvContentPartPr/>
              <p14:nvPr/>
            </p14:nvContentPartPr>
            <p14:xfrm>
              <a:off x="7948660" y="3071032"/>
              <a:ext cx="94680" cy="1159200"/>
            </p14:xfrm>
          </p:contentPart>
        </mc:Choice>
        <mc:Fallback xmlns="">
          <p:pic>
            <p:nvPicPr>
              <p:cNvPr id="34" name="Pennanteckning 33">
                <a:extLst>
                  <a:ext uri="{FF2B5EF4-FFF2-40B4-BE49-F238E27FC236}">
                    <a16:creationId xmlns:a16="http://schemas.microsoft.com/office/drawing/2014/main" id="{891CBBDB-7DFE-0E32-ADD0-814B5D20374D}"/>
                  </a:ext>
                </a:extLst>
              </p:cNvPr>
              <p:cNvPicPr/>
              <p:nvPr/>
            </p:nvPicPr>
            <p:blipFill>
              <a:blip r:embed="rId42"/>
              <a:stretch>
                <a:fillRect/>
              </a:stretch>
            </p:blipFill>
            <p:spPr>
              <a:xfrm>
                <a:off x="7858660" y="2891088"/>
                <a:ext cx="274320" cy="1518728"/>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Pennanteckning 34">
                <a:extLst>
                  <a:ext uri="{FF2B5EF4-FFF2-40B4-BE49-F238E27FC236}">
                    <a16:creationId xmlns:a16="http://schemas.microsoft.com/office/drawing/2014/main" id="{6B7E41C6-5A8A-697D-B2EE-EF1EF5521DB2}"/>
                  </a:ext>
                </a:extLst>
              </p14:cNvPr>
              <p14:cNvContentPartPr/>
              <p14:nvPr/>
            </p14:nvContentPartPr>
            <p14:xfrm>
              <a:off x="8322700" y="3071032"/>
              <a:ext cx="360" cy="1159200"/>
            </p14:xfrm>
          </p:contentPart>
        </mc:Choice>
        <mc:Fallback xmlns="">
          <p:pic>
            <p:nvPicPr>
              <p:cNvPr id="35" name="Pennanteckning 34">
                <a:extLst>
                  <a:ext uri="{FF2B5EF4-FFF2-40B4-BE49-F238E27FC236}">
                    <a16:creationId xmlns:a16="http://schemas.microsoft.com/office/drawing/2014/main" id="{6B7E41C6-5A8A-697D-B2EE-EF1EF5521DB2}"/>
                  </a:ext>
                </a:extLst>
              </p:cNvPr>
              <p:cNvPicPr/>
              <p:nvPr/>
            </p:nvPicPr>
            <p:blipFill>
              <a:blip r:embed="rId44"/>
              <a:stretch>
                <a:fillRect/>
              </a:stretch>
            </p:blipFill>
            <p:spPr>
              <a:xfrm>
                <a:off x="8232700" y="2891032"/>
                <a:ext cx="180000" cy="1518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Pennanteckning 35">
                <a:extLst>
                  <a:ext uri="{FF2B5EF4-FFF2-40B4-BE49-F238E27FC236}">
                    <a16:creationId xmlns:a16="http://schemas.microsoft.com/office/drawing/2014/main" id="{504D05EE-66C2-467D-6FE6-70133836FCAA}"/>
                  </a:ext>
                </a:extLst>
              </p14:cNvPr>
              <p14:cNvContentPartPr/>
              <p14:nvPr/>
            </p14:nvContentPartPr>
            <p14:xfrm>
              <a:off x="8646700" y="3109552"/>
              <a:ext cx="17640" cy="1121040"/>
            </p14:xfrm>
          </p:contentPart>
        </mc:Choice>
        <mc:Fallback xmlns="">
          <p:pic>
            <p:nvPicPr>
              <p:cNvPr id="36" name="Pennanteckning 35">
                <a:extLst>
                  <a:ext uri="{FF2B5EF4-FFF2-40B4-BE49-F238E27FC236}">
                    <a16:creationId xmlns:a16="http://schemas.microsoft.com/office/drawing/2014/main" id="{504D05EE-66C2-467D-6FE6-70133836FCAA}"/>
                  </a:ext>
                </a:extLst>
              </p:cNvPr>
              <p:cNvPicPr/>
              <p:nvPr/>
            </p:nvPicPr>
            <p:blipFill>
              <a:blip r:embed="rId46"/>
              <a:stretch>
                <a:fillRect/>
              </a:stretch>
            </p:blipFill>
            <p:spPr>
              <a:xfrm>
                <a:off x="8556700" y="2929552"/>
                <a:ext cx="197280" cy="1480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7" name="Pennanteckning 36">
                <a:extLst>
                  <a:ext uri="{FF2B5EF4-FFF2-40B4-BE49-F238E27FC236}">
                    <a16:creationId xmlns:a16="http://schemas.microsoft.com/office/drawing/2014/main" id="{0A60FDE1-C4D7-3CF3-B061-3DADB71793CF}"/>
                  </a:ext>
                </a:extLst>
              </p14:cNvPr>
              <p14:cNvContentPartPr/>
              <p14:nvPr/>
            </p14:nvContentPartPr>
            <p14:xfrm>
              <a:off x="8967100" y="2997592"/>
              <a:ext cx="39600" cy="1186920"/>
            </p14:xfrm>
          </p:contentPart>
        </mc:Choice>
        <mc:Fallback xmlns="">
          <p:pic>
            <p:nvPicPr>
              <p:cNvPr id="37" name="Pennanteckning 36">
                <a:extLst>
                  <a:ext uri="{FF2B5EF4-FFF2-40B4-BE49-F238E27FC236}">
                    <a16:creationId xmlns:a16="http://schemas.microsoft.com/office/drawing/2014/main" id="{0A60FDE1-C4D7-3CF3-B061-3DADB71793CF}"/>
                  </a:ext>
                </a:extLst>
              </p:cNvPr>
              <p:cNvPicPr/>
              <p:nvPr/>
            </p:nvPicPr>
            <p:blipFill>
              <a:blip r:embed="rId48"/>
              <a:stretch>
                <a:fillRect/>
              </a:stretch>
            </p:blipFill>
            <p:spPr>
              <a:xfrm>
                <a:off x="8877100" y="2817592"/>
                <a:ext cx="219240" cy="1546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8" name="Pennanteckning 37">
                <a:extLst>
                  <a:ext uri="{FF2B5EF4-FFF2-40B4-BE49-F238E27FC236}">
                    <a16:creationId xmlns:a16="http://schemas.microsoft.com/office/drawing/2014/main" id="{8828FAC2-0D23-2B8F-265E-760CBA30E875}"/>
                  </a:ext>
                </a:extLst>
              </p14:cNvPr>
              <p14:cNvContentPartPr/>
              <p14:nvPr/>
            </p14:nvContentPartPr>
            <p14:xfrm>
              <a:off x="10228540" y="3006232"/>
              <a:ext cx="360" cy="1207800"/>
            </p14:xfrm>
          </p:contentPart>
        </mc:Choice>
        <mc:Fallback xmlns="">
          <p:pic>
            <p:nvPicPr>
              <p:cNvPr id="38" name="Pennanteckning 37">
                <a:extLst>
                  <a:ext uri="{FF2B5EF4-FFF2-40B4-BE49-F238E27FC236}">
                    <a16:creationId xmlns:a16="http://schemas.microsoft.com/office/drawing/2014/main" id="{8828FAC2-0D23-2B8F-265E-760CBA30E875}"/>
                  </a:ext>
                </a:extLst>
              </p:cNvPr>
              <p:cNvPicPr/>
              <p:nvPr/>
            </p:nvPicPr>
            <p:blipFill>
              <a:blip r:embed="rId50"/>
              <a:stretch>
                <a:fillRect/>
              </a:stretch>
            </p:blipFill>
            <p:spPr>
              <a:xfrm>
                <a:off x="10138540" y="2826232"/>
                <a:ext cx="180000" cy="1567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0" name="Pennanteckning 39">
                <a:extLst>
                  <a:ext uri="{FF2B5EF4-FFF2-40B4-BE49-F238E27FC236}">
                    <a16:creationId xmlns:a16="http://schemas.microsoft.com/office/drawing/2014/main" id="{E56F1C49-4360-8BA7-FFE8-5E99F863BDD4}"/>
                  </a:ext>
                </a:extLst>
              </p14:cNvPr>
              <p14:cNvContentPartPr/>
              <p14:nvPr/>
            </p14:nvContentPartPr>
            <p14:xfrm>
              <a:off x="9917500" y="2990392"/>
              <a:ext cx="33840" cy="1377360"/>
            </p14:xfrm>
          </p:contentPart>
        </mc:Choice>
        <mc:Fallback xmlns="">
          <p:pic>
            <p:nvPicPr>
              <p:cNvPr id="40" name="Pennanteckning 39">
                <a:extLst>
                  <a:ext uri="{FF2B5EF4-FFF2-40B4-BE49-F238E27FC236}">
                    <a16:creationId xmlns:a16="http://schemas.microsoft.com/office/drawing/2014/main" id="{E56F1C49-4360-8BA7-FFE8-5E99F863BDD4}"/>
                  </a:ext>
                </a:extLst>
              </p:cNvPr>
              <p:cNvPicPr/>
              <p:nvPr/>
            </p:nvPicPr>
            <p:blipFill>
              <a:blip r:embed="rId52"/>
              <a:stretch>
                <a:fillRect/>
              </a:stretch>
            </p:blipFill>
            <p:spPr>
              <a:xfrm>
                <a:off x="9827500" y="2810392"/>
                <a:ext cx="213480" cy="1737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1" name="Pennanteckning 40">
                <a:extLst>
                  <a:ext uri="{FF2B5EF4-FFF2-40B4-BE49-F238E27FC236}">
                    <a16:creationId xmlns:a16="http://schemas.microsoft.com/office/drawing/2014/main" id="{7BEBD17B-EDD6-F45D-617D-1FAA9181F6F7}"/>
                  </a:ext>
                </a:extLst>
              </p14:cNvPr>
              <p14:cNvContentPartPr/>
              <p14:nvPr/>
            </p14:nvContentPartPr>
            <p14:xfrm>
              <a:off x="9638860" y="2975272"/>
              <a:ext cx="65520" cy="1368720"/>
            </p14:xfrm>
          </p:contentPart>
        </mc:Choice>
        <mc:Fallback xmlns="">
          <p:pic>
            <p:nvPicPr>
              <p:cNvPr id="41" name="Pennanteckning 40">
                <a:extLst>
                  <a:ext uri="{FF2B5EF4-FFF2-40B4-BE49-F238E27FC236}">
                    <a16:creationId xmlns:a16="http://schemas.microsoft.com/office/drawing/2014/main" id="{7BEBD17B-EDD6-F45D-617D-1FAA9181F6F7}"/>
                  </a:ext>
                </a:extLst>
              </p:cNvPr>
              <p:cNvPicPr/>
              <p:nvPr/>
            </p:nvPicPr>
            <p:blipFill>
              <a:blip r:embed="rId54"/>
              <a:stretch>
                <a:fillRect/>
              </a:stretch>
            </p:blipFill>
            <p:spPr>
              <a:xfrm>
                <a:off x="9548363" y="2795272"/>
                <a:ext cx="246152" cy="1728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2" name="Pennanteckning 41">
                <a:extLst>
                  <a:ext uri="{FF2B5EF4-FFF2-40B4-BE49-F238E27FC236}">
                    <a16:creationId xmlns:a16="http://schemas.microsoft.com/office/drawing/2014/main" id="{CE75B8F5-7837-0D79-8117-8625F3164D4E}"/>
                  </a:ext>
                </a:extLst>
              </p14:cNvPr>
              <p14:cNvContentPartPr/>
              <p14:nvPr/>
            </p14:nvContentPartPr>
            <p14:xfrm>
              <a:off x="9283180" y="3006232"/>
              <a:ext cx="47880" cy="1301040"/>
            </p14:xfrm>
          </p:contentPart>
        </mc:Choice>
        <mc:Fallback xmlns="">
          <p:pic>
            <p:nvPicPr>
              <p:cNvPr id="42" name="Pennanteckning 41">
                <a:extLst>
                  <a:ext uri="{FF2B5EF4-FFF2-40B4-BE49-F238E27FC236}">
                    <a16:creationId xmlns:a16="http://schemas.microsoft.com/office/drawing/2014/main" id="{CE75B8F5-7837-0D79-8117-8625F3164D4E}"/>
                  </a:ext>
                </a:extLst>
              </p:cNvPr>
              <p:cNvPicPr/>
              <p:nvPr/>
            </p:nvPicPr>
            <p:blipFill>
              <a:blip r:embed="rId56"/>
              <a:stretch>
                <a:fillRect/>
              </a:stretch>
            </p:blipFill>
            <p:spPr>
              <a:xfrm>
                <a:off x="9193180" y="2826232"/>
                <a:ext cx="227520" cy="1660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 name="Pennanteckning 2">
                <a:extLst>
                  <a:ext uri="{FF2B5EF4-FFF2-40B4-BE49-F238E27FC236}">
                    <a16:creationId xmlns:a16="http://schemas.microsoft.com/office/drawing/2014/main" id="{B9A28ABA-CF19-1369-B026-0477D255D342}"/>
                  </a:ext>
                </a:extLst>
              </p14:cNvPr>
              <p14:cNvContentPartPr/>
              <p14:nvPr/>
            </p14:nvContentPartPr>
            <p14:xfrm>
              <a:off x="216940" y="3253912"/>
              <a:ext cx="27720" cy="1288440"/>
            </p14:xfrm>
          </p:contentPart>
        </mc:Choice>
        <mc:Fallback xmlns="">
          <p:pic>
            <p:nvPicPr>
              <p:cNvPr id="3" name="Pennanteckning 2">
                <a:extLst>
                  <a:ext uri="{FF2B5EF4-FFF2-40B4-BE49-F238E27FC236}">
                    <a16:creationId xmlns:a16="http://schemas.microsoft.com/office/drawing/2014/main" id="{B9A28ABA-CF19-1369-B026-0477D255D342}"/>
                  </a:ext>
                </a:extLst>
              </p:cNvPr>
              <p:cNvPicPr/>
              <p:nvPr/>
            </p:nvPicPr>
            <p:blipFill>
              <a:blip r:embed="rId58"/>
              <a:stretch>
                <a:fillRect/>
              </a:stretch>
            </p:blipFill>
            <p:spPr>
              <a:xfrm>
                <a:off x="207940" y="3244915"/>
                <a:ext cx="45360" cy="1306075"/>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 name="Pennanteckning 5">
                <a:extLst>
                  <a:ext uri="{FF2B5EF4-FFF2-40B4-BE49-F238E27FC236}">
                    <a16:creationId xmlns:a16="http://schemas.microsoft.com/office/drawing/2014/main" id="{14A14F61-28B9-1C37-C63F-26505AD220E8}"/>
                  </a:ext>
                </a:extLst>
              </p14:cNvPr>
              <p14:cNvContentPartPr/>
              <p14:nvPr/>
            </p14:nvContentPartPr>
            <p14:xfrm>
              <a:off x="201100" y="3238792"/>
              <a:ext cx="1039680" cy="1219680"/>
            </p14:xfrm>
          </p:contentPart>
        </mc:Choice>
        <mc:Fallback xmlns="">
          <p:pic>
            <p:nvPicPr>
              <p:cNvPr id="6" name="Pennanteckning 5">
                <a:extLst>
                  <a:ext uri="{FF2B5EF4-FFF2-40B4-BE49-F238E27FC236}">
                    <a16:creationId xmlns:a16="http://schemas.microsoft.com/office/drawing/2014/main" id="{14A14F61-28B9-1C37-C63F-26505AD220E8}"/>
                  </a:ext>
                </a:extLst>
              </p:cNvPr>
              <p:cNvPicPr/>
              <p:nvPr/>
            </p:nvPicPr>
            <p:blipFill>
              <a:blip r:embed="rId60"/>
              <a:stretch>
                <a:fillRect/>
              </a:stretch>
            </p:blipFill>
            <p:spPr>
              <a:xfrm>
                <a:off x="192100" y="3229792"/>
                <a:ext cx="1057320" cy="1237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3" name="Pennanteckning 12">
                <a:extLst>
                  <a:ext uri="{FF2B5EF4-FFF2-40B4-BE49-F238E27FC236}">
                    <a16:creationId xmlns:a16="http://schemas.microsoft.com/office/drawing/2014/main" id="{97302CC6-09A9-F643-B647-485D61A2E695}"/>
                  </a:ext>
                </a:extLst>
              </p14:cNvPr>
              <p14:cNvContentPartPr/>
              <p14:nvPr/>
            </p14:nvContentPartPr>
            <p14:xfrm>
              <a:off x="406660" y="4308352"/>
              <a:ext cx="242640" cy="80640"/>
            </p14:xfrm>
          </p:contentPart>
        </mc:Choice>
        <mc:Fallback xmlns="">
          <p:pic>
            <p:nvPicPr>
              <p:cNvPr id="13" name="Pennanteckning 12">
                <a:extLst>
                  <a:ext uri="{FF2B5EF4-FFF2-40B4-BE49-F238E27FC236}">
                    <a16:creationId xmlns:a16="http://schemas.microsoft.com/office/drawing/2014/main" id="{97302CC6-09A9-F643-B647-485D61A2E695}"/>
                  </a:ext>
                </a:extLst>
              </p:cNvPr>
              <p:cNvPicPr/>
              <p:nvPr/>
            </p:nvPicPr>
            <p:blipFill>
              <a:blip r:embed="rId62"/>
              <a:stretch>
                <a:fillRect/>
              </a:stretch>
            </p:blipFill>
            <p:spPr>
              <a:xfrm>
                <a:off x="397660" y="4299352"/>
                <a:ext cx="260280" cy="98280"/>
              </a:xfrm>
              <a:prstGeom prst="rect">
                <a:avLst/>
              </a:prstGeom>
            </p:spPr>
          </p:pic>
        </mc:Fallback>
      </mc:AlternateContent>
      <p:grpSp>
        <p:nvGrpSpPr>
          <p:cNvPr id="44" name="Grupp 43">
            <a:extLst>
              <a:ext uri="{FF2B5EF4-FFF2-40B4-BE49-F238E27FC236}">
                <a16:creationId xmlns:a16="http://schemas.microsoft.com/office/drawing/2014/main" id="{BB3FABE4-57F5-E4A8-C9CF-51F73A25FA39}"/>
              </a:ext>
            </a:extLst>
          </p:cNvPr>
          <p:cNvGrpSpPr/>
          <p:nvPr/>
        </p:nvGrpSpPr>
        <p:grpSpPr>
          <a:xfrm>
            <a:off x="355900" y="3253912"/>
            <a:ext cx="559440" cy="1054800"/>
            <a:chOff x="355900" y="3253912"/>
            <a:chExt cx="559440" cy="1054800"/>
          </a:xfrm>
        </p:grpSpPr>
        <mc:AlternateContent xmlns:mc="http://schemas.openxmlformats.org/markup-compatibility/2006" xmlns:p14="http://schemas.microsoft.com/office/powerpoint/2010/main">
          <mc:Choice Requires="p14">
            <p:contentPart p14:bwMode="auto" r:id="rId63">
              <p14:nvContentPartPr>
                <p14:cNvPr id="7" name="Pennanteckning 6">
                  <a:extLst>
                    <a:ext uri="{FF2B5EF4-FFF2-40B4-BE49-F238E27FC236}">
                      <a16:creationId xmlns:a16="http://schemas.microsoft.com/office/drawing/2014/main" id="{D15F1B71-BC7E-BDDF-9A8B-28AC499935AA}"/>
                    </a:ext>
                  </a:extLst>
                </p14:cNvPr>
                <p14:cNvContentPartPr/>
                <p14:nvPr/>
              </p14:nvContentPartPr>
              <p14:xfrm>
                <a:off x="355900" y="3253912"/>
                <a:ext cx="156600" cy="1038240"/>
              </p14:xfrm>
            </p:contentPart>
          </mc:Choice>
          <mc:Fallback xmlns="">
            <p:pic>
              <p:nvPicPr>
                <p:cNvPr id="7" name="Pennanteckning 6">
                  <a:extLst>
                    <a:ext uri="{FF2B5EF4-FFF2-40B4-BE49-F238E27FC236}">
                      <a16:creationId xmlns:a16="http://schemas.microsoft.com/office/drawing/2014/main" id="{D15F1B71-BC7E-BDDF-9A8B-28AC499935AA}"/>
                    </a:ext>
                  </a:extLst>
                </p:cNvPr>
                <p:cNvPicPr/>
                <p:nvPr/>
              </p:nvPicPr>
              <p:blipFill>
                <a:blip r:embed="rId64"/>
                <a:stretch>
                  <a:fillRect/>
                </a:stretch>
              </p:blipFill>
              <p:spPr>
                <a:xfrm>
                  <a:off x="346900" y="3244915"/>
                  <a:ext cx="174240" cy="1055874"/>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 name="Pennanteckning 8">
                  <a:extLst>
                    <a:ext uri="{FF2B5EF4-FFF2-40B4-BE49-F238E27FC236}">
                      <a16:creationId xmlns:a16="http://schemas.microsoft.com/office/drawing/2014/main" id="{0FC32139-153C-D746-A0F7-30270F8BFFFB}"/>
                    </a:ext>
                  </a:extLst>
                </p14:cNvPr>
                <p14:cNvContentPartPr/>
                <p14:nvPr/>
              </p14:nvContentPartPr>
              <p14:xfrm>
                <a:off x="557140" y="3271192"/>
                <a:ext cx="62640" cy="1037520"/>
              </p14:xfrm>
            </p:contentPart>
          </mc:Choice>
          <mc:Fallback xmlns="">
            <p:pic>
              <p:nvPicPr>
                <p:cNvPr id="9" name="Pennanteckning 8">
                  <a:extLst>
                    <a:ext uri="{FF2B5EF4-FFF2-40B4-BE49-F238E27FC236}">
                      <a16:creationId xmlns:a16="http://schemas.microsoft.com/office/drawing/2014/main" id="{0FC32139-153C-D746-A0F7-30270F8BFFFB}"/>
                    </a:ext>
                  </a:extLst>
                </p:cNvPr>
                <p:cNvPicPr/>
                <p:nvPr/>
              </p:nvPicPr>
              <p:blipFill>
                <a:blip r:embed="rId66"/>
                <a:stretch>
                  <a:fillRect/>
                </a:stretch>
              </p:blipFill>
              <p:spPr>
                <a:xfrm>
                  <a:off x="548140" y="3262192"/>
                  <a:ext cx="80280" cy="1055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Pennanteckning 42">
                  <a:extLst>
                    <a:ext uri="{FF2B5EF4-FFF2-40B4-BE49-F238E27FC236}">
                      <a16:creationId xmlns:a16="http://schemas.microsoft.com/office/drawing/2014/main" id="{DAF39674-6164-8E31-AA9A-0B088528F0B1}"/>
                    </a:ext>
                  </a:extLst>
                </p14:cNvPr>
                <p14:cNvContentPartPr/>
                <p14:nvPr/>
              </p14:nvContentPartPr>
              <p14:xfrm>
                <a:off x="774940" y="3300352"/>
                <a:ext cx="140400" cy="956520"/>
              </p14:xfrm>
            </p:contentPart>
          </mc:Choice>
          <mc:Fallback xmlns="">
            <p:pic>
              <p:nvPicPr>
                <p:cNvPr id="43" name="Pennanteckning 42">
                  <a:extLst>
                    <a:ext uri="{FF2B5EF4-FFF2-40B4-BE49-F238E27FC236}">
                      <a16:creationId xmlns:a16="http://schemas.microsoft.com/office/drawing/2014/main" id="{DAF39674-6164-8E31-AA9A-0B088528F0B1}"/>
                    </a:ext>
                  </a:extLst>
                </p:cNvPr>
                <p:cNvPicPr/>
                <p:nvPr/>
              </p:nvPicPr>
              <p:blipFill>
                <a:blip r:embed="rId68"/>
                <a:stretch>
                  <a:fillRect/>
                </a:stretch>
              </p:blipFill>
              <p:spPr>
                <a:xfrm>
                  <a:off x="765940" y="3291352"/>
                  <a:ext cx="158040" cy="97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45" name="Pennanteckning 44">
                <a:extLst>
                  <a:ext uri="{FF2B5EF4-FFF2-40B4-BE49-F238E27FC236}">
                    <a16:creationId xmlns:a16="http://schemas.microsoft.com/office/drawing/2014/main" id="{4B5529A2-B55B-7752-DADE-AC2E758C1A8E}"/>
                  </a:ext>
                </a:extLst>
              </p14:cNvPr>
              <p14:cNvContentPartPr/>
              <p14:nvPr/>
            </p14:nvContentPartPr>
            <p14:xfrm>
              <a:off x="881140" y="3300352"/>
              <a:ext cx="268200" cy="1025280"/>
            </p14:xfrm>
          </p:contentPart>
        </mc:Choice>
        <mc:Fallback xmlns="">
          <p:pic>
            <p:nvPicPr>
              <p:cNvPr id="45" name="Pennanteckning 44">
                <a:extLst>
                  <a:ext uri="{FF2B5EF4-FFF2-40B4-BE49-F238E27FC236}">
                    <a16:creationId xmlns:a16="http://schemas.microsoft.com/office/drawing/2014/main" id="{4B5529A2-B55B-7752-DADE-AC2E758C1A8E}"/>
                  </a:ext>
                </a:extLst>
              </p:cNvPr>
              <p:cNvPicPr/>
              <p:nvPr/>
            </p:nvPicPr>
            <p:blipFill>
              <a:blip r:embed="rId70"/>
              <a:stretch>
                <a:fillRect/>
              </a:stretch>
            </p:blipFill>
            <p:spPr>
              <a:xfrm>
                <a:off x="872140" y="3291352"/>
                <a:ext cx="285840" cy="1042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Pennanteckning 45">
                <a:extLst>
                  <a:ext uri="{FF2B5EF4-FFF2-40B4-BE49-F238E27FC236}">
                    <a16:creationId xmlns:a16="http://schemas.microsoft.com/office/drawing/2014/main" id="{10C316FD-E89E-C3BD-D53F-EBE3B2DFC61A}"/>
                  </a:ext>
                </a:extLst>
              </p14:cNvPr>
              <p14:cNvContentPartPr/>
              <p14:nvPr/>
            </p14:nvContentPartPr>
            <p14:xfrm>
              <a:off x="10352020" y="2851432"/>
              <a:ext cx="525240" cy="1644120"/>
            </p14:xfrm>
          </p:contentPart>
        </mc:Choice>
        <mc:Fallback xmlns="">
          <p:pic>
            <p:nvPicPr>
              <p:cNvPr id="46" name="Pennanteckning 45">
                <a:extLst>
                  <a:ext uri="{FF2B5EF4-FFF2-40B4-BE49-F238E27FC236}">
                    <a16:creationId xmlns:a16="http://schemas.microsoft.com/office/drawing/2014/main" id="{10C316FD-E89E-C3BD-D53F-EBE3B2DFC61A}"/>
                  </a:ext>
                </a:extLst>
              </p:cNvPr>
              <p:cNvPicPr/>
              <p:nvPr/>
            </p:nvPicPr>
            <p:blipFill>
              <a:blip r:embed="rId72"/>
              <a:stretch>
                <a:fillRect/>
              </a:stretch>
            </p:blipFill>
            <p:spPr>
              <a:xfrm>
                <a:off x="10343020" y="2842432"/>
                <a:ext cx="542880" cy="1661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Pennanteckning 48">
                <a:extLst>
                  <a:ext uri="{FF2B5EF4-FFF2-40B4-BE49-F238E27FC236}">
                    <a16:creationId xmlns:a16="http://schemas.microsoft.com/office/drawing/2014/main" id="{7EC91724-472C-2316-3303-D167348A760E}"/>
                  </a:ext>
                </a:extLst>
              </p14:cNvPr>
              <p14:cNvContentPartPr/>
              <p14:nvPr/>
            </p14:nvContentPartPr>
            <p14:xfrm>
              <a:off x="10568740" y="2794912"/>
              <a:ext cx="698760" cy="1637640"/>
            </p14:xfrm>
          </p:contentPart>
        </mc:Choice>
        <mc:Fallback xmlns="">
          <p:pic>
            <p:nvPicPr>
              <p:cNvPr id="49" name="Pennanteckning 48">
                <a:extLst>
                  <a:ext uri="{FF2B5EF4-FFF2-40B4-BE49-F238E27FC236}">
                    <a16:creationId xmlns:a16="http://schemas.microsoft.com/office/drawing/2014/main" id="{7EC91724-472C-2316-3303-D167348A760E}"/>
                  </a:ext>
                </a:extLst>
              </p:cNvPr>
              <p:cNvPicPr/>
              <p:nvPr/>
            </p:nvPicPr>
            <p:blipFill>
              <a:blip r:embed="rId74"/>
              <a:stretch>
                <a:fillRect/>
              </a:stretch>
            </p:blipFill>
            <p:spPr>
              <a:xfrm>
                <a:off x="10559740" y="2785912"/>
                <a:ext cx="716400" cy="1655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Pennanteckning 49">
                <a:extLst>
                  <a:ext uri="{FF2B5EF4-FFF2-40B4-BE49-F238E27FC236}">
                    <a16:creationId xmlns:a16="http://schemas.microsoft.com/office/drawing/2014/main" id="{BEA675AF-5E94-9EE2-BF67-6489114C32C1}"/>
                  </a:ext>
                </a:extLst>
              </p14:cNvPr>
              <p14:cNvContentPartPr/>
              <p14:nvPr/>
            </p14:nvContentPartPr>
            <p14:xfrm>
              <a:off x="10445620" y="3051952"/>
              <a:ext cx="151920" cy="78480"/>
            </p14:xfrm>
          </p:contentPart>
        </mc:Choice>
        <mc:Fallback xmlns="">
          <p:pic>
            <p:nvPicPr>
              <p:cNvPr id="50" name="Pennanteckning 49">
                <a:extLst>
                  <a:ext uri="{FF2B5EF4-FFF2-40B4-BE49-F238E27FC236}">
                    <a16:creationId xmlns:a16="http://schemas.microsoft.com/office/drawing/2014/main" id="{BEA675AF-5E94-9EE2-BF67-6489114C32C1}"/>
                  </a:ext>
                </a:extLst>
              </p:cNvPr>
              <p:cNvPicPr/>
              <p:nvPr/>
            </p:nvPicPr>
            <p:blipFill>
              <a:blip r:embed="rId76"/>
              <a:stretch>
                <a:fillRect/>
              </a:stretch>
            </p:blipFill>
            <p:spPr>
              <a:xfrm>
                <a:off x="10436620" y="3042911"/>
                <a:ext cx="169560" cy="96201"/>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Pennanteckning 50">
                <a:extLst>
                  <a:ext uri="{FF2B5EF4-FFF2-40B4-BE49-F238E27FC236}">
                    <a16:creationId xmlns:a16="http://schemas.microsoft.com/office/drawing/2014/main" id="{84087C3B-7F4C-8336-7784-10E137BAAE50}"/>
                  </a:ext>
                </a:extLst>
              </p14:cNvPr>
              <p14:cNvContentPartPr/>
              <p14:nvPr/>
            </p14:nvContentPartPr>
            <p14:xfrm>
              <a:off x="10554340" y="3284152"/>
              <a:ext cx="184320" cy="32400"/>
            </p14:xfrm>
          </p:contentPart>
        </mc:Choice>
        <mc:Fallback xmlns="">
          <p:pic>
            <p:nvPicPr>
              <p:cNvPr id="51" name="Pennanteckning 50">
                <a:extLst>
                  <a:ext uri="{FF2B5EF4-FFF2-40B4-BE49-F238E27FC236}">
                    <a16:creationId xmlns:a16="http://schemas.microsoft.com/office/drawing/2014/main" id="{84087C3B-7F4C-8336-7784-10E137BAAE50}"/>
                  </a:ext>
                </a:extLst>
              </p:cNvPr>
              <p:cNvPicPr/>
              <p:nvPr/>
            </p:nvPicPr>
            <p:blipFill>
              <a:blip r:embed="rId78"/>
              <a:stretch>
                <a:fillRect/>
              </a:stretch>
            </p:blipFill>
            <p:spPr>
              <a:xfrm>
                <a:off x="10545340" y="3275251"/>
                <a:ext cx="201960" cy="49846"/>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3" name="Pennanteckning 52">
                <a:extLst>
                  <a:ext uri="{FF2B5EF4-FFF2-40B4-BE49-F238E27FC236}">
                    <a16:creationId xmlns:a16="http://schemas.microsoft.com/office/drawing/2014/main" id="{C9111A18-1AF1-3972-2A6A-3434639416F7}"/>
                  </a:ext>
                </a:extLst>
              </p14:cNvPr>
              <p14:cNvContentPartPr/>
              <p14:nvPr/>
            </p14:nvContentPartPr>
            <p14:xfrm>
              <a:off x="10522660" y="3191992"/>
              <a:ext cx="184680" cy="15840"/>
            </p14:xfrm>
          </p:contentPart>
        </mc:Choice>
        <mc:Fallback xmlns="">
          <p:pic>
            <p:nvPicPr>
              <p:cNvPr id="53" name="Pennanteckning 52">
                <a:extLst>
                  <a:ext uri="{FF2B5EF4-FFF2-40B4-BE49-F238E27FC236}">
                    <a16:creationId xmlns:a16="http://schemas.microsoft.com/office/drawing/2014/main" id="{C9111A18-1AF1-3972-2A6A-3434639416F7}"/>
                  </a:ext>
                </a:extLst>
              </p:cNvPr>
              <p:cNvPicPr/>
              <p:nvPr/>
            </p:nvPicPr>
            <p:blipFill>
              <a:blip r:embed="rId80"/>
              <a:stretch>
                <a:fillRect/>
              </a:stretch>
            </p:blipFill>
            <p:spPr>
              <a:xfrm>
                <a:off x="10513642" y="3182992"/>
                <a:ext cx="202354"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Pennanteckning 54">
                <a:extLst>
                  <a:ext uri="{FF2B5EF4-FFF2-40B4-BE49-F238E27FC236}">
                    <a16:creationId xmlns:a16="http://schemas.microsoft.com/office/drawing/2014/main" id="{50382743-40BE-6AA0-BBCA-F67D308F44DB}"/>
                  </a:ext>
                </a:extLst>
              </p14:cNvPr>
              <p14:cNvContentPartPr/>
              <p14:nvPr/>
            </p14:nvContentPartPr>
            <p14:xfrm>
              <a:off x="10352380" y="2928472"/>
              <a:ext cx="228240" cy="47160"/>
            </p14:xfrm>
          </p:contentPart>
        </mc:Choice>
        <mc:Fallback xmlns="">
          <p:pic>
            <p:nvPicPr>
              <p:cNvPr id="55" name="Pennanteckning 54">
                <a:extLst>
                  <a:ext uri="{FF2B5EF4-FFF2-40B4-BE49-F238E27FC236}">
                    <a16:creationId xmlns:a16="http://schemas.microsoft.com/office/drawing/2014/main" id="{50382743-40BE-6AA0-BBCA-F67D308F44DB}"/>
                  </a:ext>
                </a:extLst>
              </p:cNvPr>
              <p:cNvPicPr/>
              <p:nvPr/>
            </p:nvPicPr>
            <p:blipFill>
              <a:blip r:embed="rId82"/>
              <a:stretch>
                <a:fillRect/>
              </a:stretch>
            </p:blipFill>
            <p:spPr>
              <a:xfrm>
                <a:off x="10343394" y="2919540"/>
                <a:ext cx="245852" cy="64666"/>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7" name="Pennanteckning 56">
                <a:extLst>
                  <a:ext uri="{FF2B5EF4-FFF2-40B4-BE49-F238E27FC236}">
                    <a16:creationId xmlns:a16="http://schemas.microsoft.com/office/drawing/2014/main" id="{B6FDF26A-C8E2-8E67-EB65-407D75BC8E1C}"/>
                  </a:ext>
                </a:extLst>
              </p14:cNvPr>
              <p14:cNvContentPartPr/>
              <p14:nvPr/>
            </p14:nvContentPartPr>
            <p14:xfrm>
              <a:off x="10601140" y="3449752"/>
              <a:ext cx="193680" cy="6480"/>
            </p14:xfrm>
          </p:contentPart>
        </mc:Choice>
        <mc:Fallback xmlns="">
          <p:pic>
            <p:nvPicPr>
              <p:cNvPr id="57" name="Pennanteckning 56">
                <a:extLst>
                  <a:ext uri="{FF2B5EF4-FFF2-40B4-BE49-F238E27FC236}">
                    <a16:creationId xmlns:a16="http://schemas.microsoft.com/office/drawing/2014/main" id="{B6FDF26A-C8E2-8E67-EB65-407D75BC8E1C}"/>
                  </a:ext>
                </a:extLst>
              </p:cNvPr>
              <p:cNvPicPr/>
              <p:nvPr/>
            </p:nvPicPr>
            <p:blipFill>
              <a:blip r:embed="rId84"/>
              <a:stretch>
                <a:fillRect/>
              </a:stretch>
            </p:blipFill>
            <p:spPr>
              <a:xfrm>
                <a:off x="10592157" y="3441226"/>
                <a:ext cx="211287" cy="23192"/>
              </a:xfrm>
              <a:prstGeom prst="rect">
                <a:avLst/>
              </a:prstGeom>
            </p:spPr>
          </p:pic>
        </mc:Fallback>
      </mc:AlternateContent>
      <p:grpSp>
        <p:nvGrpSpPr>
          <p:cNvPr id="70" name="Grupp 69">
            <a:extLst>
              <a:ext uri="{FF2B5EF4-FFF2-40B4-BE49-F238E27FC236}">
                <a16:creationId xmlns:a16="http://schemas.microsoft.com/office/drawing/2014/main" id="{3EA02B2F-2EE1-1E1F-514E-BCE6081279C6}"/>
              </a:ext>
            </a:extLst>
          </p:cNvPr>
          <p:cNvGrpSpPr/>
          <p:nvPr/>
        </p:nvGrpSpPr>
        <p:grpSpPr>
          <a:xfrm>
            <a:off x="10678180" y="3626512"/>
            <a:ext cx="423000" cy="696960"/>
            <a:chOff x="10678180" y="3626512"/>
            <a:chExt cx="423000" cy="696960"/>
          </a:xfrm>
        </p:grpSpPr>
        <mc:AlternateContent xmlns:mc="http://schemas.openxmlformats.org/markup-compatibility/2006" xmlns:p14="http://schemas.microsoft.com/office/powerpoint/2010/main">
          <mc:Choice Requires="p14">
            <p:contentPart p14:bwMode="auto" r:id="rId85">
              <p14:nvContentPartPr>
                <p14:cNvPr id="59" name="Pennanteckning 58">
                  <a:extLst>
                    <a:ext uri="{FF2B5EF4-FFF2-40B4-BE49-F238E27FC236}">
                      <a16:creationId xmlns:a16="http://schemas.microsoft.com/office/drawing/2014/main" id="{C5BD6493-B97E-C3E5-DDE1-94707B2F756D}"/>
                    </a:ext>
                  </a:extLst>
                </p14:cNvPr>
                <p14:cNvContentPartPr/>
                <p14:nvPr/>
              </p14:nvContentPartPr>
              <p14:xfrm>
                <a:off x="10678180" y="3626512"/>
                <a:ext cx="151920" cy="360"/>
              </p14:xfrm>
            </p:contentPart>
          </mc:Choice>
          <mc:Fallback xmlns="">
            <p:pic>
              <p:nvPicPr>
                <p:cNvPr id="59" name="Pennanteckning 58">
                  <a:extLst>
                    <a:ext uri="{FF2B5EF4-FFF2-40B4-BE49-F238E27FC236}">
                      <a16:creationId xmlns:a16="http://schemas.microsoft.com/office/drawing/2014/main" id="{C5BD6493-B97E-C3E5-DDE1-94707B2F756D}"/>
                    </a:ext>
                  </a:extLst>
                </p:cNvPr>
                <p:cNvPicPr/>
                <p:nvPr/>
              </p:nvPicPr>
              <p:blipFill>
                <a:blip r:embed="rId86"/>
                <a:stretch>
                  <a:fillRect/>
                </a:stretch>
              </p:blipFill>
              <p:spPr>
                <a:xfrm>
                  <a:off x="10669180" y="3617512"/>
                  <a:ext cx="169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1" name="Pennanteckning 60">
                  <a:extLst>
                    <a:ext uri="{FF2B5EF4-FFF2-40B4-BE49-F238E27FC236}">
                      <a16:creationId xmlns:a16="http://schemas.microsoft.com/office/drawing/2014/main" id="{7C07D620-0980-CE7F-6BBF-93753F01583A}"/>
                    </a:ext>
                  </a:extLst>
                </p14:cNvPr>
                <p14:cNvContentPartPr/>
                <p14:nvPr/>
              </p14:nvContentPartPr>
              <p14:xfrm>
                <a:off x="10724980" y="3792472"/>
                <a:ext cx="181080" cy="82080"/>
              </p14:xfrm>
            </p:contentPart>
          </mc:Choice>
          <mc:Fallback xmlns="">
            <p:pic>
              <p:nvPicPr>
                <p:cNvPr id="61" name="Pennanteckning 60">
                  <a:extLst>
                    <a:ext uri="{FF2B5EF4-FFF2-40B4-BE49-F238E27FC236}">
                      <a16:creationId xmlns:a16="http://schemas.microsoft.com/office/drawing/2014/main" id="{7C07D620-0980-CE7F-6BBF-93753F01583A}"/>
                    </a:ext>
                  </a:extLst>
                </p:cNvPr>
                <p:cNvPicPr/>
                <p:nvPr/>
              </p:nvPicPr>
              <p:blipFill>
                <a:blip r:embed="rId88"/>
                <a:stretch>
                  <a:fillRect/>
                </a:stretch>
              </p:blipFill>
              <p:spPr>
                <a:xfrm>
                  <a:off x="10715980" y="3783432"/>
                  <a:ext cx="198720" cy="99798"/>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3" name="Pennanteckning 62">
                  <a:extLst>
                    <a:ext uri="{FF2B5EF4-FFF2-40B4-BE49-F238E27FC236}">
                      <a16:creationId xmlns:a16="http://schemas.microsoft.com/office/drawing/2014/main" id="{8B820BC6-C36E-4523-A09A-D38F13A4E64C}"/>
                    </a:ext>
                  </a:extLst>
                </p14:cNvPr>
                <p14:cNvContentPartPr/>
                <p14:nvPr/>
              </p14:nvContentPartPr>
              <p14:xfrm>
                <a:off x="10678180" y="3735952"/>
                <a:ext cx="191520" cy="29520"/>
              </p14:xfrm>
            </p:contentPart>
          </mc:Choice>
          <mc:Fallback xmlns="">
            <p:pic>
              <p:nvPicPr>
                <p:cNvPr id="63" name="Pennanteckning 62">
                  <a:extLst>
                    <a:ext uri="{FF2B5EF4-FFF2-40B4-BE49-F238E27FC236}">
                      <a16:creationId xmlns:a16="http://schemas.microsoft.com/office/drawing/2014/main" id="{8B820BC6-C36E-4523-A09A-D38F13A4E64C}"/>
                    </a:ext>
                  </a:extLst>
                </p:cNvPr>
                <p:cNvPicPr/>
                <p:nvPr/>
              </p:nvPicPr>
              <p:blipFill>
                <a:blip r:embed="rId90"/>
                <a:stretch>
                  <a:fillRect/>
                </a:stretch>
              </p:blipFill>
              <p:spPr>
                <a:xfrm>
                  <a:off x="10669180" y="3726952"/>
                  <a:ext cx="2091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4" name="Pennanteckning 63">
                  <a:extLst>
                    <a:ext uri="{FF2B5EF4-FFF2-40B4-BE49-F238E27FC236}">
                      <a16:creationId xmlns:a16="http://schemas.microsoft.com/office/drawing/2014/main" id="{98B392EC-6BB0-F1D2-F97C-9C475B8DD3A5}"/>
                    </a:ext>
                  </a:extLst>
                </p14:cNvPr>
                <p14:cNvContentPartPr/>
                <p14:nvPr/>
              </p14:nvContentPartPr>
              <p14:xfrm>
                <a:off x="10771420" y="3980392"/>
                <a:ext cx="235800" cy="141840"/>
              </p14:xfrm>
            </p:contentPart>
          </mc:Choice>
          <mc:Fallback xmlns="">
            <p:pic>
              <p:nvPicPr>
                <p:cNvPr id="64" name="Pennanteckning 63">
                  <a:extLst>
                    <a:ext uri="{FF2B5EF4-FFF2-40B4-BE49-F238E27FC236}">
                      <a16:creationId xmlns:a16="http://schemas.microsoft.com/office/drawing/2014/main" id="{98B392EC-6BB0-F1D2-F97C-9C475B8DD3A5}"/>
                    </a:ext>
                  </a:extLst>
                </p:cNvPr>
                <p:cNvPicPr/>
                <p:nvPr/>
              </p:nvPicPr>
              <p:blipFill>
                <a:blip r:embed="rId92"/>
                <a:stretch>
                  <a:fillRect/>
                </a:stretch>
              </p:blipFill>
              <p:spPr>
                <a:xfrm>
                  <a:off x="10762420" y="3971392"/>
                  <a:ext cx="2534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6" name="Pennanteckning 65">
                  <a:extLst>
                    <a:ext uri="{FF2B5EF4-FFF2-40B4-BE49-F238E27FC236}">
                      <a16:creationId xmlns:a16="http://schemas.microsoft.com/office/drawing/2014/main" id="{DC17A961-12B2-26A9-D95D-E024E2BD7871}"/>
                    </a:ext>
                  </a:extLst>
                </p14:cNvPr>
                <p14:cNvContentPartPr/>
                <p14:nvPr/>
              </p14:nvContentPartPr>
              <p14:xfrm>
                <a:off x="10818220" y="3903352"/>
                <a:ext cx="183960" cy="79200"/>
              </p14:xfrm>
            </p:contentPart>
          </mc:Choice>
          <mc:Fallback xmlns="">
            <p:pic>
              <p:nvPicPr>
                <p:cNvPr id="66" name="Pennanteckning 65">
                  <a:extLst>
                    <a:ext uri="{FF2B5EF4-FFF2-40B4-BE49-F238E27FC236}">
                      <a16:creationId xmlns:a16="http://schemas.microsoft.com/office/drawing/2014/main" id="{DC17A961-12B2-26A9-D95D-E024E2BD7871}"/>
                    </a:ext>
                  </a:extLst>
                </p:cNvPr>
                <p:cNvPicPr/>
                <p:nvPr/>
              </p:nvPicPr>
              <p:blipFill>
                <a:blip r:embed="rId94"/>
                <a:stretch>
                  <a:fillRect/>
                </a:stretch>
              </p:blipFill>
              <p:spPr>
                <a:xfrm>
                  <a:off x="10809220" y="3894393"/>
                  <a:ext cx="201600" cy="96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7" name="Pennanteckning 66">
                  <a:extLst>
                    <a:ext uri="{FF2B5EF4-FFF2-40B4-BE49-F238E27FC236}">
                      <a16:creationId xmlns:a16="http://schemas.microsoft.com/office/drawing/2014/main" id="{41F1E4D0-FA98-4D3F-A5A8-E9450968B206}"/>
                    </a:ext>
                  </a:extLst>
                </p14:cNvPr>
                <p14:cNvContentPartPr/>
                <p14:nvPr/>
              </p14:nvContentPartPr>
              <p14:xfrm>
                <a:off x="10832980" y="4115032"/>
                <a:ext cx="208800" cy="115200"/>
              </p14:xfrm>
            </p:contentPart>
          </mc:Choice>
          <mc:Fallback xmlns="">
            <p:pic>
              <p:nvPicPr>
                <p:cNvPr id="67" name="Pennanteckning 66">
                  <a:extLst>
                    <a:ext uri="{FF2B5EF4-FFF2-40B4-BE49-F238E27FC236}">
                      <a16:creationId xmlns:a16="http://schemas.microsoft.com/office/drawing/2014/main" id="{41F1E4D0-FA98-4D3F-A5A8-E9450968B206}"/>
                    </a:ext>
                  </a:extLst>
                </p:cNvPr>
                <p:cNvPicPr/>
                <p:nvPr/>
              </p:nvPicPr>
              <p:blipFill>
                <a:blip r:embed="rId96"/>
                <a:stretch>
                  <a:fillRect/>
                </a:stretch>
              </p:blipFill>
              <p:spPr>
                <a:xfrm>
                  <a:off x="10823980" y="4106032"/>
                  <a:ext cx="226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9" name="Pennanteckning 68">
                  <a:extLst>
                    <a:ext uri="{FF2B5EF4-FFF2-40B4-BE49-F238E27FC236}">
                      <a16:creationId xmlns:a16="http://schemas.microsoft.com/office/drawing/2014/main" id="{F4601434-0251-CA95-05B8-4360C76EACA3}"/>
                    </a:ext>
                  </a:extLst>
                </p14:cNvPr>
                <p14:cNvContentPartPr/>
                <p14:nvPr/>
              </p14:nvContentPartPr>
              <p14:xfrm>
                <a:off x="10895260" y="4251472"/>
                <a:ext cx="205920" cy="72000"/>
              </p14:xfrm>
            </p:contentPart>
          </mc:Choice>
          <mc:Fallback xmlns="">
            <p:pic>
              <p:nvPicPr>
                <p:cNvPr id="69" name="Pennanteckning 68">
                  <a:extLst>
                    <a:ext uri="{FF2B5EF4-FFF2-40B4-BE49-F238E27FC236}">
                      <a16:creationId xmlns:a16="http://schemas.microsoft.com/office/drawing/2014/main" id="{F4601434-0251-CA95-05B8-4360C76EACA3}"/>
                    </a:ext>
                  </a:extLst>
                </p:cNvPr>
                <p:cNvPicPr/>
                <p:nvPr/>
              </p:nvPicPr>
              <p:blipFill>
                <a:blip r:embed="rId98"/>
                <a:stretch>
                  <a:fillRect/>
                </a:stretch>
              </p:blipFill>
              <p:spPr>
                <a:xfrm>
                  <a:off x="10886260" y="4242517"/>
                  <a:ext cx="223560" cy="89552"/>
                </a:xfrm>
                <a:prstGeom prst="rect">
                  <a:avLst/>
                </a:prstGeom>
              </p:spPr>
            </p:pic>
          </mc:Fallback>
        </mc:AlternateContent>
      </p:grpSp>
      <p:grpSp>
        <p:nvGrpSpPr>
          <p:cNvPr id="73" name="Grupp 72">
            <a:extLst>
              <a:ext uri="{FF2B5EF4-FFF2-40B4-BE49-F238E27FC236}">
                <a16:creationId xmlns:a16="http://schemas.microsoft.com/office/drawing/2014/main" id="{0A7F6599-46F6-AAB5-6E4B-2F9F9E1F5A9C}"/>
              </a:ext>
            </a:extLst>
          </p:cNvPr>
          <p:cNvGrpSpPr/>
          <p:nvPr/>
        </p:nvGrpSpPr>
        <p:grpSpPr>
          <a:xfrm>
            <a:off x="9624100" y="1520152"/>
            <a:ext cx="821160" cy="344880"/>
            <a:chOff x="9624100" y="1520152"/>
            <a:chExt cx="821160" cy="344880"/>
          </a:xfrm>
        </p:grpSpPr>
        <mc:AlternateContent xmlns:mc="http://schemas.openxmlformats.org/markup-compatibility/2006" xmlns:p14="http://schemas.microsoft.com/office/powerpoint/2010/main">
          <mc:Choice Requires="p14">
            <p:contentPart p14:bwMode="auto" r:id="rId99">
              <p14:nvContentPartPr>
                <p14:cNvPr id="71" name="Pennanteckning 70">
                  <a:extLst>
                    <a:ext uri="{FF2B5EF4-FFF2-40B4-BE49-F238E27FC236}">
                      <a16:creationId xmlns:a16="http://schemas.microsoft.com/office/drawing/2014/main" id="{6FEEE576-45CC-15BC-A8F1-A549E6B6510B}"/>
                    </a:ext>
                  </a:extLst>
                </p14:cNvPr>
                <p14:cNvContentPartPr/>
                <p14:nvPr/>
              </p14:nvContentPartPr>
              <p14:xfrm>
                <a:off x="9624100" y="1520152"/>
                <a:ext cx="434520" cy="231840"/>
              </p14:xfrm>
            </p:contentPart>
          </mc:Choice>
          <mc:Fallback xmlns="">
            <p:pic>
              <p:nvPicPr>
                <p:cNvPr id="71" name="Pennanteckning 70">
                  <a:extLst>
                    <a:ext uri="{FF2B5EF4-FFF2-40B4-BE49-F238E27FC236}">
                      <a16:creationId xmlns:a16="http://schemas.microsoft.com/office/drawing/2014/main" id="{6FEEE576-45CC-15BC-A8F1-A549E6B6510B}"/>
                    </a:ext>
                  </a:extLst>
                </p:cNvPr>
                <p:cNvPicPr/>
                <p:nvPr/>
              </p:nvPicPr>
              <p:blipFill>
                <a:blip r:embed="rId100"/>
                <a:stretch>
                  <a:fillRect/>
                </a:stretch>
              </p:blipFill>
              <p:spPr>
                <a:xfrm>
                  <a:off x="9615100" y="1511152"/>
                  <a:ext cx="4521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2" name="Pennanteckning 71">
                  <a:extLst>
                    <a:ext uri="{FF2B5EF4-FFF2-40B4-BE49-F238E27FC236}">
                      <a16:creationId xmlns:a16="http://schemas.microsoft.com/office/drawing/2014/main" id="{57660450-E3B6-D416-AB5D-271D3DABCB1A}"/>
                    </a:ext>
                  </a:extLst>
                </p14:cNvPr>
                <p14:cNvContentPartPr/>
                <p14:nvPr/>
              </p14:nvContentPartPr>
              <p14:xfrm>
                <a:off x="10104700" y="1702672"/>
                <a:ext cx="340560" cy="162360"/>
              </p14:xfrm>
            </p:contentPart>
          </mc:Choice>
          <mc:Fallback xmlns="">
            <p:pic>
              <p:nvPicPr>
                <p:cNvPr id="72" name="Pennanteckning 71">
                  <a:extLst>
                    <a:ext uri="{FF2B5EF4-FFF2-40B4-BE49-F238E27FC236}">
                      <a16:creationId xmlns:a16="http://schemas.microsoft.com/office/drawing/2014/main" id="{57660450-E3B6-D416-AB5D-271D3DABCB1A}"/>
                    </a:ext>
                  </a:extLst>
                </p:cNvPr>
                <p:cNvPicPr/>
                <p:nvPr/>
              </p:nvPicPr>
              <p:blipFill>
                <a:blip r:embed="rId102"/>
                <a:stretch>
                  <a:fillRect/>
                </a:stretch>
              </p:blipFill>
              <p:spPr>
                <a:xfrm>
                  <a:off x="10095700" y="1693672"/>
                  <a:ext cx="358200" cy="180000"/>
                </a:xfrm>
                <a:prstGeom prst="rect">
                  <a:avLst/>
                </a:prstGeom>
              </p:spPr>
            </p:pic>
          </mc:Fallback>
        </mc:AlternateContent>
      </p:grpSp>
      <p:sp>
        <p:nvSpPr>
          <p:cNvPr id="74" name="Rektangel: rundade hörn 73">
            <a:extLst>
              <a:ext uri="{FF2B5EF4-FFF2-40B4-BE49-F238E27FC236}">
                <a16:creationId xmlns:a16="http://schemas.microsoft.com/office/drawing/2014/main" id="{205C84B0-3443-1285-7CAA-BC06E165DAAF}"/>
              </a:ext>
            </a:extLst>
          </p:cNvPr>
          <p:cNvSpPr/>
          <p:nvPr/>
        </p:nvSpPr>
        <p:spPr>
          <a:xfrm>
            <a:off x="603534" y="5057607"/>
            <a:ext cx="2384585" cy="1156400"/>
          </a:xfrm>
          <a:prstGeom prst="round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sv-SE" sz="2000" b="1">
                <a:solidFill>
                  <a:schemeClr val="tx1"/>
                </a:solidFill>
                <a:cs typeface="Trade Gothic LT Std Bold Cn"/>
              </a:rPr>
              <a:t>TRYGG</a:t>
            </a:r>
            <a:r>
              <a:rPr lang="sv-SE" sz="2000" b="1">
                <a:solidFill>
                  <a:schemeClr val="tx1"/>
                </a:solidFill>
                <a:ea typeface="Lato"/>
                <a:cs typeface="Trade Gothic LT Std Bold Cn"/>
              </a:rPr>
              <a:t> &amp; SÄKER     </a:t>
            </a:r>
            <a:endParaRPr lang="sv-SE" sz="2000">
              <a:solidFill>
                <a:schemeClr val="tx1"/>
              </a:solidFill>
              <a:latin typeface="Oswald SemiBold" pitchFamily="2" charset="0"/>
              <a:cs typeface="Trade Gothic LT Std Bold Cn"/>
            </a:endParaRPr>
          </a:p>
        </p:txBody>
      </p:sp>
      <p:sp>
        <p:nvSpPr>
          <p:cNvPr id="75" name="Rektangel: rundade hörn 74">
            <a:extLst>
              <a:ext uri="{FF2B5EF4-FFF2-40B4-BE49-F238E27FC236}">
                <a16:creationId xmlns:a16="http://schemas.microsoft.com/office/drawing/2014/main" id="{E9000E44-0DE7-8980-4BE0-C9A1D2859436}"/>
              </a:ext>
            </a:extLst>
          </p:cNvPr>
          <p:cNvSpPr/>
          <p:nvPr/>
        </p:nvSpPr>
        <p:spPr>
          <a:xfrm>
            <a:off x="3080959" y="5094111"/>
            <a:ext cx="2437829" cy="1156400"/>
          </a:xfrm>
          <a:prstGeom prst="round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2000" b="1">
                <a:solidFill>
                  <a:schemeClr val="tx1"/>
                </a:solidFill>
                <a:ea typeface="Lato"/>
                <a:cs typeface="Trade Gothic LT Std Bold Cn"/>
              </a:rPr>
              <a:t>  BARNVÄNLIG           </a:t>
            </a:r>
            <a:endParaRPr lang="sv-SE" sz="2000">
              <a:solidFill>
                <a:schemeClr val="tx1"/>
              </a:solidFill>
              <a:latin typeface="Oswald SemiBold" pitchFamily="2" charset="0"/>
              <a:cs typeface="Trade Gothic LT Std Bold Cn"/>
            </a:endParaRPr>
          </a:p>
        </p:txBody>
      </p:sp>
      <p:sp>
        <p:nvSpPr>
          <p:cNvPr id="77" name="Rektangel: rundade hörn 76">
            <a:extLst>
              <a:ext uri="{FF2B5EF4-FFF2-40B4-BE49-F238E27FC236}">
                <a16:creationId xmlns:a16="http://schemas.microsoft.com/office/drawing/2014/main" id="{40767184-3D5D-1C4D-C3EE-C594EDDC69F6}"/>
              </a:ext>
            </a:extLst>
          </p:cNvPr>
          <p:cNvSpPr/>
          <p:nvPr/>
        </p:nvSpPr>
        <p:spPr>
          <a:xfrm>
            <a:off x="5655404" y="5107438"/>
            <a:ext cx="2437829" cy="1156400"/>
          </a:xfrm>
          <a:prstGeom prst="roundRect">
            <a:avLst/>
          </a:prstGeom>
          <a:solidFill>
            <a:srgbClr val="FD673E">
              <a:lumMod val="20000"/>
              <a:lumOff val="80000"/>
            </a:srgbClr>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2000" b="1" i="0" u="none" strike="noStrike" kern="0" cap="none" spc="0" normalizeH="0" baseline="0" noProof="0">
                <a:ln>
                  <a:noFill/>
                </a:ln>
                <a:solidFill>
                  <a:prstClr val="black"/>
                </a:solidFill>
                <a:effectLst/>
                <a:uLnTx/>
                <a:uFillTx/>
                <a:latin typeface="Lato"/>
                <a:ea typeface="Lato"/>
                <a:cs typeface="Trade Gothic LT Std Bold Cn"/>
              </a:rPr>
              <a:t> INKLUDERANDE         </a:t>
            </a:r>
            <a:endParaRPr kumimoji="0" lang="sv-SE" sz="2000" b="0" i="0" u="none" strike="noStrike" kern="0" cap="none" spc="0" normalizeH="0" baseline="0" noProof="0">
              <a:ln>
                <a:noFill/>
              </a:ln>
              <a:solidFill>
                <a:prstClr val="black"/>
              </a:solidFill>
              <a:effectLst/>
              <a:uLnTx/>
              <a:uFillTx/>
              <a:latin typeface="Oswald SemiBold" pitchFamily="2" charset="0"/>
              <a:ea typeface="+mn-ea"/>
              <a:cs typeface="Trade Gothic LT Std Bold Cn"/>
            </a:endParaRPr>
          </a:p>
        </p:txBody>
      </p:sp>
      <p:sp>
        <p:nvSpPr>
          <p:cNvPr id="79" name="Rektangel: rundade hörn 78">
            <a:extLst>
              <a:ext uri="{FF2B5EF4-FFF2-40B4-BE49-F238E27FC236}">
                <a16:creationId xmlns:a16="http://schemas.microsoft.com/office/drawing/2014/main" id="{5316A054-3109-13CC-2D5F-0EC4CE1FE7E9}"/>
              </a:ext>
            </a:extLst>
          </p:cNvPr>
          <p:cNvSpPr/>
          <p:nvPr/>
        </p:nvSpPr>
        <p:spPr>
          <a:xfrm>
            <a:off x="8234573" y="5182717"/>
            <a:ext cx="2779054" cy="1081121"/>
          </a:xfrm>
          <a:prstGeom prst="roundRect">
            <a:avLst/>
          </a:prstGeom>
          <a:solidFill>
            <a:srgbClr val="D1CCBD">
              <a:lumMod val="40000"/>
              <a:lumOff val="60000"/>
            </a:srgbClr>
          </a:solid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2000" b="1" i="0" u="none" strike="noStrike" kern="0" cap="none" spc="0" normalizeH="0" baseline="0" noProof="0">
                <a:ln>
                  <a:noFill/>
                </a:ln>
                <a:solidFill>
                  <a:prstClr val="black"/>
                </a:solidFill>
                <a:effectLst/>
                <a:uLnTx/>
                <a:uFillTx/>
                <a:latin typeface="Lato"/>
                <a:ea typeface="Lato"/>
                <a:cs typeface="Trade Gothic LT Std Bold Cn"/>
              </a:rPr>
              <a:t>STIMULERANDE</a:t>
            </a:r>
            <a:endParaRPr kumimoji="0" lang="sv-SE" sz="2000" b="0" i="0" u="none" strike="noStrike" kern="0" cap="none" spc="0" normalizeH="0" baseline="0" noProof="0">
              <a:ln>
                <a:noFill/>
              </a:ln>
              <a:solidFill>
                <a:prstClr val="black"/>
              </a:solidFill>
              <a:effectLst/>
              <a:uLnTx/>
              <a:uFillTx/>
              <a:latin typeface="Oswald SemiBold" pitchFamily="2" charset="0"/>
              <a:ea typeface="+mn-ea"/>
              <a:cs typeface="Trade Gothic LT Std Bold Cn"/>
            </a:endParaRPr>
          </a:p>
        </p:txBody>
      </p:sp>
    </p:spTree>
    <p:extLst>
      <p:ext uri="{BB962C8B-B14F-4D97-AF65-F5344CB8AC3E}">
        <p14:creationId xmlns:p14="http://schemas.microsoft.com/office/powerpoint/2010/main" val="338618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5">
            <a:extLst>
              <a:ext uri="{FF2B5EF4-FFF2-40B4-BE49-F238E27FC236}">
                <a16:creationId xmlns:a16="http://schemas.microsoft.com/office/drawing/2014/main" id="{0890CDBB-B411-E4A8-4B30-FAD4A270B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43" y="1394121"/>
            <a:ext cx="6406889" cy="4161270"/>
          </a:xfrm>
          <a:prstGeom prst="rect">
            <a:avLst/>
          </a:prstGeom>
          <a:ln>
            <a:noFill/>
          </a:ln>
          <a:effectLst>
            <a:softEdge rad="112500"/>
          </a:effectLst>
        </p:spPr>
      </p:pic>
      <p:sp>
        <p:nvSpPr>
          <p:cNvPr id="2" name="Rubrik 1"/>
          <p:cNvSpPr>
            <a:spLocks noGrp="1"/>
          </p:cNvSpPr>
          <p:nvPr>
            <p:ph type="title"/>
          </p:nvPr>
        </p:nvSpPr>
        <p:spPr>
          <a:xfrm>
            <a:off x="566179" y="387230"/>
            <a:ext cx="11043520" cy="506900"/>
          </a:xfrm>
        </p:spPr>
        <p:txBody>
          <a:bodyPr/>
          <a:lstStyle/>
          <a:p>
            <a:r>
              <a:rPr lang="sv-SE" sz="4000">
                <a:latin typeface="Oswald Medium"/>
                <a:cs typeface="Times New Roman"/>
              </a:rPr>
              <a:t>Att vara lekledare/aktivitetsledare </a:t>
            </a:r>
            <a:endParaRPr lang="sv-SE" sz="4000">
              <a:latin typeface="Oswald Medium" pitchFamily="2" charset="0"/>
            </a:endParaRPr>
          </a:p>
        </p:txBody>
      </p:sp>
      <p:sp>
        <p:nvSpPr>
          <p:cNvPr id="3" name="Platshållare för innehåll 2"/>
          <p:cNvSpPr>
            <a:spLocks noGrp="1"/>
          </p:cNvSpPr>
          <p:nvPr>
            <p:ph idx="1"/>
          </p:nvPr>
        </p:nvSpPr>
        <p:spPr>
          <a:xfrm>
            <a:off x="566179" y="1214521"/>
            <a:ext cx="11043520" cy="5092617"/>
          </a:xfrm>
        </p:spPr>
        <p:txBody>
          <a:bodyPr/>
          <a:lstStyle/>
          <a:p>
            <a:pPr marL="342900" indent="-342900">
              <a:buFont typeface="Arial" panose="020B0604020202020204" pitchFamily="34" charset="0"/>
              <a:buChar char="•"/>
            </a:pPr>
            <a:endParaRPr lang="sv-SE" sz="1600">
              <a:solidFill>
                <a:schemeClr val="tx1"/>
              </a:solidFill>
            </a:endParaRPr>
          </a:p>
          <a:p>
            <a:pPr>
              <a:lnSpc>
                <a:spcPct val="150000"/>
              </a:lnSpc>
            </a:pPr>
            <a:endParaRPr lang="sv-SE" sz="2400" b="0">
              <a:solidFill>
                <a:schemeClr val="tx1"/>
              </a:solidFill>
            </a:endParaRPr>
          </a:p>
        </p:txBody>
      </p:sp>
      <p:sp>
        <p:nvSpPr>
          <p:cNvPr id="4" name="Platshållare för datum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444F820-4C0F-4DFD-9608-000076D9F290}" type="datetime1">
              <a:rPr kumimoji="0" lang="sv-SE" sz="1000" b="0" i="0" u="none" strike="noStrike" kern="1200" cap="none" spc="0" normalizeH="0" baseline="0" noProof="0" smtClean="0">
                <a:ln>
                  <a:noFill/>
                </a:ln>
                <a:solidFill>
                  <a:srgbClr val="222221"/>
                </a:solidFill>
                <a:effectLst/>
                <a:uLnTx/>
                <a:uFillTx/>
                <a:latin typeface="Gill Sans Infant Std"/>
                <a:ea typeface="+mn-ea"/>
              </a:rPr>
              <a:t>2025-03-28</a:t>
            </a:fld>
            <a:endParaRPr kumimoji="0" lang="en-US" sz="1000" b="0" i="0" u="none" strike="noStrike" kern="1200" cap="none" spc="0" normalizeH="0" baseline="0" noProof="0">
              <a:ln>
                <a:noFill/>
              </a:ln>
              <a:solidFill>
                <a:srgbClr val="222221"/>
              </a:solidFill>
              <a:effectLst/>
              <a:uLnTx/>
              <a:uFillTx/>
              <a:latin typeface="Gill Sans Infant Std"/>
              <a:ea typeface="+mn-ea"/>
            </a:endParaRPr>
          </a:p>
        </p:txBody>
      </p:sp>
      <p:sp>
        <p:nvSpPr>
          <p:cNvPr id="7" name="Platshållare för bildnummer 6"/>
          <p:cNvSpPr>
            <a:spLocks noGrp="1"/>
          </p:cNvSpPr>
          <p:nvPr>
            <p:ph type="sldNum" sz="quarter" idx="12"/>
          </p:nvPr>
        </p:nvSpPr>
        <p:spPr/>
        <p:txBody>
          <a:bodyPr/>
          <a:lstStyle/>
          <a:p>
            <a:fld id="{C3FDE51E-0052-334C-A4B2-C567FE9F326F}" type="slidenum">
              <a:rPr lang="en-US" smtClean="0"/>
              <a:t>13</a:t>
            </a:fld>
            <a:endParaRPr lang="en-US"/>
          </a:p>
        </p:txBody>
      </p:sp>
      <p:sp>
        <p:nvSpPr>
          <p:cNvPr id="5" name="Platshållare för sidfot 8">
            <a:extLst>
              <a:ext uri="{FF2B5EF4-FFF2-40B4-BE49-F238E27FC236}">
                <a16:creationId xmlns:a16="http://schemas.microsoft.com/office/drawing/2014/main" id="{12D2FF90-5F71-E954-10CE-E26E90E283E3}"/>
              </a:ext>
            </a:extLst>
          </p:cNvPr>
          <p:cNvSpPr>
            <a:spLocks noGrp="1"/>
          </p:cNvSpPr>
          <p:nvPr>
            <p:ph type="ftr" sz="quarter" idx="11"/>
          </p:nvPr>
        </p:nvSpPr>
        <p:spPr>
          <a:xfrm>
            <a:off x="3366696" y="6441020"/>
            <a:ext cx="5099971" cy="365125"/>
          </a:xfrm>
        </p:spPr>
        <p:txBody>
          <a:bodyPr/>
          <a:lstStyle/>
          <a:p>
            <a:r>
              <a:rPr lang="en-US" err="1">
                <a:latin typeface="Lato" panose="020F0502020204030203" pitchFamily="34" charset="0"/>
              </a:rPr>
              <a:t>Lek</a:t>
            </a:r>
            <a:r>
              <a:rPr lang="en-US">
                <a:latin typeface="Lato" panose="020F0502020204030203" pitchFamily="34" charset="0"/>
              </a:rPr>
              <a:t> med </a:t>
            </a:r>
            <a:r>
              <a:rPr lang="en-US" err="1">
                <a:latin typeface="Lato" panose="020F0502020204030203" pitchFamily="34" charset="0"/>
              </a:rPr>
              <a:t>oss</a:t>
            </a:r>
            <a:r>
              <a:rPr lang="en-US">
                <a:latin typeface="Lato" panose="020F0502020204030203" pitchFamily="34" charset="0"/>
              </a:rPr>
              <a:t> </a:t>
            </a:r>
          </a:p>
        </p:txBody>
      </p:sp>
      <p:pic>
        <p:nvPicPr>
          <p:cNvPr id="6" name="Bildobjekt 5">
            <a:extLst>
              <a:ext uri="{FF2B5EF4-FFF2-40B4-BE49-F238E27FC236}">
                <a16:creationId xmlns:a16="http://schemas.microsoft.com/office/drawing/2014/main" id="{2DBF6E4B-2CED-FC7A-4C8B-479BFD458C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7830" y="2256325"/>
            <a:ext cx="5698800" cy="21676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74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6179" y="387230"/>
            <a:ext cx="11043520" cy="506900"/>
          </a:xfrm>
        </p:spPr>
        <p:txBody>
          <a:bodyPr/>
          <a:lstStyle/>
          <a:p>
            <a:r>
              <a:rPr lang="sv-SE" sz="4400">
                <a:latin typeface="Oswald Medium" pitchFamily="2" charset="0"/>
              </a:rPr>
              <a:t>Barns reaktioner efter att ha upplevt svårigheter </a:t>
            </a:r>
          </a:p>
        </p:txBody>
      </p:sp>
      <p:sp>
        <p:nvSpPr>
          <p:cNvPr id="3" name="Platshållare för innehåll 2"/>
          <p:cNvSpPr>
            <a:spLocks noGrp="1"/>
          </p:cNvSpPr>
          <p:nvPr>
            <p:ph idx="1"/>
          </p:nvPr>
        </p:nvSpPr>
        <p:spPr>
          <a:xfrm>
            <a:off x="566179" y="1316123"/>
            <a:ext cx="11290922" cy="4356546"/>
          </a:xfrm>
        </p:spPr>
        <p:txBody>
          <a:bodyPr vert="horz" lIns="0" tIns="0" rIns="0" bIns="0" rtlCol="0" anchor="t">
            <a:noAutofit/>
          </a:bodyPr>
          <a:lstStyle/>
          <a:p>
            <a:pPr marL="342900" indent="-342900">
              <a:buFont typeface="Arial" panose="020B0604020202020204" pitchFamily="34" charset="0"/>
              <a:buChar char="•"/>
            </a:pPr>
            <a:r>
              <a:rPr lang="sv-SE" sz="2000" b="0">
                <a:solidFill>
                  <a:schemeClr val="tx1"/>
                </a:solidFill>
                <a:latin typeface="Lato"/>
                <a:ea typeface="Lato"/>
              </a:rPr>
              <a:t>Barn är beroende av vuxna omkring sig och påverkas av hur vuxna i deras närhet mår och agerar</a:t>
            </a:r>
          </a:p>
          <a:p>
            <a:pPr marL="342900" indent="-342900">
              <a:buFont typeface="Arial" panose="020B0604020202020204" pitchFamily="34" charset="0"/>
              <a:buChar char="•"/>
            </a:pPr>
            <a:endParaRPr lang="sv-SE" sz="2000" b="0">
              <a:solidFill>
                <a:schemeClr val="tx1"/>
              </a:solidFill>
              <a:latin typeface="Lato" panose="020F0502020204030203" pitchFamily="34" charset="0"/>
              <a:ea typeface="Lato"/>
            </a:endParaRPr>
          </a:p>
          <a:p>
            <a:pPr marL="342900" indent="-342900">
              <a:buFont typeface="Arial" panose="020B0604020202020204" pitchFamily="34" charset="0"/>
              <a:buChar char="•"/>
            </a:pPr>
            <a:r>
              <a:rPr lang="sv-SE" sz="2000" b="0">
                <a:solidFill>
                  <a:schemeClr val="tx1"/>
                </a:solidFill>
                <a:latin typeface="Lato"/>
                <a:ea typeface="Lato"/>
              </a:rPr>
              <a:t>När ni möter barn som kan ha varit med om svåra händelser är det därför viktigt att vara förberedd</a:t>
            </a:r>
          </a:p>
          <a:p>
            <a:pPr marL="342900" indent="-342900">
              <a:buFont typeface="Arial" panose="020B0604020202020204" pitchFamily="34" charset="0"/>
              <a:buChar char="•"/>
            </a:pPr>
            <a:endParaRPr lang="sv-SE" sz="2000" b="0">
              <a:solidFill>
                <a:schemeClr val="tx1"/>
              </a:solidFill>
              <a:latin typeface="Lato" panose="020F0502020204030203" pitchFamily="34" charset="0"/>
              <a:ea typeface="Lato"/>
            </a:endParaRPr>
          </a:p>
          <a:p>
            <a:pPr marL="342900" indent="-342900">
              <a:buFont typeface="Arial" panose="020B0604020202020204" pitchFamily="34" charset="0"/>
              <a:buChar char="•"/>
            </a:pPr>
            <a:r>
              <a:rPr lang="sv-SE" sz="2000" b="0">
                <a:solidFill>
                  <a:schemeClr val="tx1"/>
                </a:solidFill>
                <a:latin typeface="Lato"/>
                <a:ea typeface="Lato"/>
              </a:rPr>
              <a:t>Varje barn bär med sig en ryggsäck med erfarenheter, det är därför viktigt att vara lyhörda för olika tecken som barn visar när de inte mår bra</a:t>
            </a:r>
          </a:p>
          <a:p>
            <a:pPr marL="342900" indent="-342900">
              <a:buFont typeface="Arial" panose="020B0604020202020204" pitchFamily="34" charset="0"/>
              <a:buChar char="•"/>
            </a:pPr>
            <a:endParaRPr lang="sv-SE" sz="2000" b="0">
              <a:solidFill>
                <a:schemeClr val="tx1"/>
              </a:solidFill>
              <a:latin typeface="Lato" panose="020F0502020204030203" pitchFamily="34" charset="0"/>
              <a:ea typeface="Lato"/>
            </a:endParaRPr>
          </a:p>
          <a:p>
            <a:pPr marL="342900" indent="-342900">
              <a:buFont typeface="Arial" panose="020B0604020202020204" pitchFamily="34" charset="0"/>
              <a:buChar char="•"/>
            </a:pPr>
            <a:r>
              <a:rPr lang="sv-SE" sz="2000" b="0">
                <a:solidFill>
                  <a:schemeClr val="tx1"/>
                </a:solidFill>
                <a:latin typeface="Lato"/>
                <a:ea typeface="Lato"/>
              </a:rPr>
              <a:t>Att reagera på en påfrestande situation är helt naturligt och kan yttra sig på flera olika sätt</a:t>
            </a:r>
          </a:p>
          <a:p>
            <a:pPr marL="342900" indent="-342900">
              <a:buFont typeface="Arial" panose="020B0604020202020204" pitchFamily="34" charset="0"/>
              <a:buChar char="•"/>
            </a:pPr>
            <a:endParaRPr lang="sv-SE" sz="2000" b="0">
              <a:solidFill>
                <a:schemeClr val="tx1"/>
              </a:solidFill>
              <a:latin typeface="Lato" panose="020F0502020204030203" pitchFamily="34" charset="0"/>
              <a:ea typeface="Lato"/>
            </a:endParaRPr>
          </a:p>
          <a:p>
            <a:pPr marL="342900" indent="-342900">
              <a:buFont typeface="Arial" panose="020B0604020202020204" pitchFamily="34" charset="0"/>
              <a:buChar char="•"/>
            </a:pPr>
            <a:r>
              <a:rPr lang="sv-SE" sz="2000" b="0">
                <a:solidFill>
                  <a:schemeClr val="tx1"/>
                </a:solidFill>
                <a:latin typeface="Lato"/>
                <a:ea typeface="Lato"/>
              </a:rPr>
              <a:t>Symptomen kan yttra sig under olika perioder under en längre tid efter svårigheter</a:t>
            </a:r>
            <a:endParaRPr lang="sv-SE" sz="2000">
              <a:solidFill>
                <a:schemeClr val="tx1"/>
              </a:solidFill>
              <a:latin typeface="Lato"/>
              <a:ea typeface="Lato"/>
            </a:endParaRPr>
          </a:p>
          <a:p>
            <a:r>
              <a:rPr lang="sv-SE" sz="2000" b="0">
                <a:solidFill>
                  <a:schemeClr val="tx1"/>
                </a:solidFill>
                <a:latin typeface="Lato"/>
                <a:ea typeface="Lato"/>
              </a:rPr>
              <a:t>       och lindras genom omgivningens förståelse, omsorg och stöd</a:t>
            </a:r>
            <a:endParaRPr lang="sv-SE" sz="2000">
              <a:solidFill>
                <a:schemeClr val="tx1"/>
              </a:solidFill>
              <a:latin typeface="Lato"/>
              <a:ea typeface="Lato"/>
            </a:endParaRPr>
          </a:p>
        </p:txBody>
      </p:sp>
      <p:sp>
        <p:nvSpPr>
          <p:cNvPr id="4" name="Platshållare för datum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444F820-4C0F-4DFD-9608-000076D9F290}" type="datetime1">
              <a:rPr kumimoji="0" lang="sv-SE" sz="1000" b="0" i="0" u="none" strike="noStrike" kern="1200" cap="none" spc="0" normalizeH="0" baseline="0" noProof="0" smtClean="0">
                <a:ln>
                  <a:noFill/>
                </a:ln>
                <a:solidFill>
                  <a:srgbClr val="222221"/>
                </a:solidFill>
                <a:effectLst/>
                <a:uLnTx/>
                <a:uFillTx/>
                <a:latin typeface="Lato" panose="020F0502020204030203" pitchFamily="34" charset="0"/>
              </a:rPr>
              <a:t>2025-03-28</a:t>
            </a:fld>
            <a:endParaRPr kumimoji="0" lang="en-US" sz="1000" b="0" i="0" u="none" strike="noStrike" kern="1200" cap="none" spc="0" normalizeH="0" baseline="0" noProof="0">
              <a:ln>
                <a:noFill/>
              </a:ln>
              <a:solidFill>
                <a:srgbClr val="222221"/>
              </a:solidFill>
              <a:effectLst/>
              <a:uLnTx/>
              <a:uFillTx/>
              <a:latin typeface="Lato" panose="020F0502020204030203" pitchFamily="34" charset="0"/>
            </a:endParaRPr>
          </a:p>
        </p:txBody>
      </p:sp>
      <p:sp>
        <p:nvSpPr>
          <p:cNvPr id="7" name="Platshållare för bildnummer 6"/>
          <p:cNvSpPr>
            <a:spLocks noGrp="1"/>
          </p:cNvSpPr>
          <p:nvPr>
            <p:ph type="sldNum" sz="quarter" idx="12"/>
          </p:nvPr>
        </p:nvSpPr>
        <p:spPr/>
        <p:txBody>
          <a:bodyPr/>
          <a:lstStyle/>
          <a:p>
            <a:fld id="{C3FDE51E-0052-334C-A4B2-C567FE9F326F}" type="slidenum">
              <a:rPr lang="en-US" smtClean="0"/>
              <a:t>14</a:t>
            </a:fld>
            <a:endParaRPr lang="en-US"/>
          </a:p>
        </p:txBody>
      </p:sp>
    </p:spTree>
    <p:extLst>
      <p:ext uri="{BB962C8B-B14F-4D97-AF65-F5344CB8AC3E}">
        <p14:creationId xmlns:p14="http://schemas.microsoft.com/office/powerpoint/2010/main" val="29200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6179" y="387230"/>
            <a:ext cx="11043520" cy="506900"/>
          </a:xfrm>
        </p:spPr>
        <p:txBody>
          <a:bodyPr/>
          <a:lstStyle/>
          <a:p>
            <a:r>
              <a:rPr lang="sv-SE">
                <a:latin typeface="Oswald Medium"/>
                <a:ea typeface="Lato"/>
                <a:cs typeface="Lato"/>
              </a:rPr>
              <a:t>Att stödja barn som har upplevt kris </a:t>
            </a:r>
          </a:p>
        </p:txBody>
      </p:sp>
      <p:sp>
        <p:nvSpPr>
          <p:cNvPr id="4" name="Platshållare för datum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444F820-4C0F-4DFD-9608-000076D9F290}" type="datetime1">
              <a:rPr kumimoji="0" lang="sv-SE" sz="1000" b="0" i="0" u="none" strike="noStrike" kern="1200" cap="none" spc="0" normalizeH="0" baseline="0" noProof="0" smtClean="0">
                <a:ln>
                  <a:noFill/>
                </a:ln>
                <a:solidFill>
                  <a:srgbClr val="222221"/>
                </a:solidFill>
                <a:effectLst/>
                <a:uLnTx/>
                <a:uFillTx/>
                <a:latin typeface="Lato" panose="020F0502020204030203" pitchFamily="34" charset="0"/>
              </a:rPr>
              <a:t>2025-03-28</a:t>
            </a:fld>
            <a:endParaRPr kumimoji="0" lang="en-US" sz="1000" b="0" i="0" u="none" strike="noStrike" kern="1200" cap="none" spc="0" normalizeH="0" baseline="0" noProof="0">
              <a:ln>
                <a:noFill/>
              </a:ln>
              <a:solidFill>
                <a:srgbClr val="222221"/>
              </a:solidFill>
              <a:effectLst/>
              <a:uLnTx/>
              <a:uFillTx/>
              <a:latin typeface="Lato" panose="020F0502020204030203" pitchFamily="34" charset="0"/>
            </a:endParaRPr>
          </a:p>
        </p:txBody>
      </p:sp>
      <p:sp>
        <p:nvSpPr>
          <p:cNvPr id="7" name="Platshållare för bildnummer 6"/>
          <p:cNvSpPr>
            <a:spLocks noGrp="1"/>
          </p:cNvSpPr>
          <p:nvPr>
            <p:ph type="sldNum" sz="quarter" idx="12"/>
          </p:nvPr>
        </p:nvSpPr>
        <p:spPr/>
        <p:txBody>
          <a:bodyPr/>
          <a:lstStyle/>
          <a:p>
            <a:fld id="{C3FDE51E-0052-334C-A4B2-C567FE9F326F}" type="slidenum">
              <a:rPr lang="en-US" smtClean="0">
                <a:latin typeface="Lato"/>
                <a:ea typeface="Lato"/>
                <a:cs typeface="Lato"/>
              </a:rPr>
              <a:t>15</a:t>
            </a:fld>
            <a:endParaRPr lang="en-US">
              <a:latin typeface="Lato"/>
              <a:ea typeface="Lato"/>
              <a:cs typeface="Lato"/>
            </a:endParaRPr>
          </a:p>
        </p:txBody>
      </p:sp>
      <p:sp>
        <p:nvSpPr>
          <p:cNvPr id="8" name="textruta 7">
            <a:extLst>
              <a:ext uri="{FF2B5EF4-FFF2-40B4-BE49-F238E27FC236}">
                <a16:creationId xmlns:a16="http://schemas.microsoft.com/office/drawing/2014/main" id="{01D5B608-3E7B-498C-98C8-F489DBBF4816}"/>
              </a:ext>
            </a:extLst>
          </p:cNvPr>
          <p:cNvSpPr txBox="1"/>
          <p:nvPr/>
        </p:nvSpPr>
        <p:spPr>
          <a:xfrm>
            <a:off x="5680426" y="2006502"/>
            <a:ext cx="5929273"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a:endParaRPr lang="sv-SE" b="1" i="1">
              <a:latin typeface="Lato"/>
              <a:ea typeface="Lato"/>
              <a:cs typeface="Lato"/>
            </a:endParaRPr>
          </a:p>
          <a:p>
            <a:pPr lvl="0"/>
            <a:r>
              <a:rPr lang="sv-SE" b="1" i="1">
                <a:latin typeface="Lato"/>
                <a:ea typeface="Lato"/>
                <a:cs typeface="Lato"/>
              </a:rPr>
              <a:t> </a:t>
            </a:r>
            <a:endParaRPr lang="sv-SE">
              <a:latin typeface="Lato"/>
              <a:ea typeface="Lato"/>
              <a:cs typeface="Lato"/>
            </a:endParaRPr>
          </a:p>
        </p:txBody>
      </p:sp>
      <p:sp>
        <p:nvSpPr>
          <p:cNvPr id="5" name="Rektangel 4"/>
          <p:cNvSpPr/>
          <p:nvPr/>
        </p:nvSpPr>
        <p:spPr>
          <a:xfrm>
            <a:off x="566179" y="1345274"/>
            <a:ext cx="6105365" cy="2862322"/>
          </a:xfrm>
          <a:prstGeom prst="rect">
            <a:avLst/>
          </a:prstGeom>
        </p:spPr>
        <p:txBody>
          <a:bodyPr wrap="square" lIns="91440" tIns="45720" rIns="91440" bIns="45720" anchor="t">
            <a:spAutoFit/>
          </a:bodyPr>
          <a:lstStyle/>
          <a:p>
            <a:endParaRPr lang="sv-SE" sz="1200">
              <a:latin typeface="Lato"/>
              <a:ea typeface="Lato"/>
              <a:cs typeface="Lato"/>
            </a:endParaRPr>
          </a:p>
          <a:p>
            <a:pPr marL="342900" indent="-342900">
              <a:buFont typeface="Wingdings" panose="05000000000000000000" pitchFamily="2" charset="2"/>
              <a:buChar char="Ø"/>
            </a:pPr>
            <a:r>
              <a:rPr lang="sv-SE" sz="2400" b="1">
                <a:latin typeface="Lato"/>
                <a:ea typeface="Lato"/>
                <a:cs typeface="Lato"/>
              </a:rPr>
              <a:t>Främja upplevelsen av trygghet</a:t>
            </a:r>
          </a:p>
          <a:p>
            <a:pPr marL="342900" indent="-342900">
              <a:buFont typeface="Wingdings" panose="05000000000000000000" pitchFamily="2" charset="2"/>
              <a:buChar char="Ø"/>
            </a:pPr>
            <a:endParaRPr lang="sv-SE" sz="1200" b="1">
              <a:latin typeface="Lato"/>
              <a:ea typeface="Lato"/>
              <a:cs typeface="Lato"/>
            </a:endParaRPr>
          </a:p>
          <a:p>
            <a:pPr marL="342900" indent="-342900">
              <a:buFont typeface="Wingdings" panose="05000000000000000000" pitchFamily="2" charset="2"/>
              <a:buChar char="Ø"/>
            </a:pPr>
            <a:r>
              <a:rPr lang="sv-SE" sz="2400" b="1">
                <a:latin typeface="Lato"/>
                <a:ea typeface="Lato"/>
                <a:cs typeface="Lato"/>
              </a:rPr>
              <a:t>Främja lugn</a:t>
            </a:r>
          </a:p>
          <a:p>
            <a:pPr marL="342900" indent="-342900">
              <a:buFont typeface="Wingdings" panose="05000000000000000000" pitchFamily="2" charset="2"/>
              <a:buChar char="Ø"/>
            </a:pPr>
            <a:endParaRPr lang="sv-SE" sz="1200" b="1">
              <a:latin typeface="Lato"/>
              <a:ea typeface="Lato"/>
              <a:cs typeface="Lato"/>
            </a:endParaRPr>
          </a:p>
          <a:p>
            <a:pPr marL="342900" indent="-342900">
              <a:buFont typeface="Wingdings" panose="05000000000000000000" pitchFamily="2" charset="2"/>
              <a:buChar char="Ø"/>
            </a:pPr>
            <a:r>
              <a:rPr lang="sv-SE" sz="2400" b="1">
                <a:latin typeface="Lato"/>
                <a:ea typeface="Lato"/>
                <a:cs typeface="Lato"/>
              </a:rPr>
              <a:t>Främja samhörighet</a:t>
            </a:r>
          </a:p>
          <a:p>
            <a:pPr marL="342900" indent="-342900">
              <a:buFont typeface="Wingdings" panose="05000000000000000000" pitchFamily="2" charset="2"/>
              <a:buChar char="Ø"/>
            </a:pPr>
            <a:endParaRPr lang="sv-SE" sz="1200" b="1">
              <a:latin typeface="Lato"/>
              <a:ea typeface="Lato"/>
              <a:cs typeface="Lato"/>
            </a:endParaRPr>
          </a:p>
          <a:p>
            <a:pPr marL="342900" indent="-342900">
              <a:buFont typeface="Wingdings" panose="05000000000000000000" pitchFamily="2" charset="2"/>
              <a:buChar char="Ø"/>
            </a:pPr>
            <a:r>
              <a:rPr lang="sv-SE" sz="2400" b="1">
                <a:latin typeface="Lato"/>
                <a:ea typeface="Lato"/>
                <a:cs typeface="Lato"/>
              </a:rPr>
              <a:t>Främja tillit till sig själv och andra</a:t>
            </a:r>
          </a:p>
          <a:p>
            <a:pPr marL="342900" indent="-342900">
              <a:buFont typeface="Wingdings" panose="05000000000000000000" pitchFamily="2" charset="2"/>
              <a:buChar char="Ø"/>
            </a:pPr>
            <a:endParaRPr lang="sv-SE" sz="1200" b="1">
              <a:latin typeface="Lato"/>
              <a:ea typeface="Lato"/>
              <a:cs typeface="Lato"/>
            </a:endParaRPr>
          </a:p>
          <a:p>
            <a:pPr marL="342900" indent="-342900">
              <a:buFont typeface="Wingdings" panose="05000000000000000000" pitchFamily="2" charset="2"/>
              <a:buChar char="Ø"/>
            </a:pPr>
            <a:r>
              <a:rPr lang="sv-SE" sz="2400" b="1">
                <a:latin typeface="Lato"/>
                <a:ea typeface="Lato"/>
                <a:cs typeface="Lato"/>
              </a:rPr>
              <a:t>Främja hopp</a:t>
            </a:r>
          </a:p>
        </p:txBody>
      </p:sp>
      <p:pic>
        <p:nvPicPr>
          <p:cNvPr id="3" name="Picture 2">
            <a:extLst>
              <a:ext uri="{FF2B5EF4-FFF2-40B4-BE49-F238E27FC236}">
                <a16:creationId xmlns:a16="http://schemas.microsoft.com/office/drawing/2014/main" id="{63C2B1C9-EAA9-2B7D-D63C-F4ACFCAFF59C}"/>
              </a:ext>
            </a:extLst>
          </p:cNvPr>
          <p:cNvPicPr>
            <a:picLocks noChangeAspect="1"/>
          </p:cNvPicPr>
          <p:nvPr/>
        </p:nvPicPr>
        <p:blipFill>
          <a:blip r:embed="rId3"/>
          <a:stretch>
            <a:fillRect/>
          </a:stretch>
        </p:blipFill>
        <p:spPr>
          <a:xfrm>
            <a:off x="6728732" y="1594942"/>
            <a:ext cx="4612822" cy="4251985"/>
          </a:xfrm>
          <a:prstGeom prst="rect">
            <a:avLst/>
          </a:prstGeom>
        </p:spPr>
      </p:pic>
    </p:spTree>
    <p:extLst>
      <p:ext uri="{BB962C8B-B14F-4D97-AF65-F5344CB8AC3E}">
        <p14:creationId xmlns:p14="http://schemas.microsoft.com/office/powerpoint/2010/main" val="406258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1F5CD2CC-BFFF-4D99-C427-609F4A99BB9B}"/>
              </a:ext>
            </a:extLst>
          </p:cNvPr>
          <p:cNvSpPr txBox="1"/>
          <p:nvPr/>
        </p:nvSpPr>
        <p:spPr>
          <a:xfrm>
            <a:off x="4476750" y="3314700"/>
            <a:ext cx="3095625" cy="369332"/>
          </a:xfrm>
          <a:prstGeom prst="rect">
            <a:avLst/>
          </a:prstGeom>
          <a:noFill/>
        </p:spPr>
        <p:txBody>
          <a:bodyPr wrap="square" lIns="0" tIns="0" rIns="0" bIns="0" rtlCol="0">
            <a:spAutoFit/>
          </a:bodyPr>
          <a:lstStyle/>
          <a:p>
            <a:r>
              <a:rPr lang="sv-SE" sz="2400" dirty="0">
                <a:latin typeface="Gill Sans Infant Std"/>
                <a:cs typeface="Gill Sans Infant Std"/>
                <a:hlinkClick r:id="rId3"/>
              </a:rPr>
              <a:t>Profilfilm RVTS </a:t>
            </a:r>
            <a:r>
              <a:rPr lang="sv-SE" sz="2400" dirty="0" err="1">
                <a:latin typeface="Gill Sans Infant Std"/>
                <a:cs typeface="Gill Sans Infant Std"/>
                <a:hlinkClick r:id="rId3"/>
              </a:rPr>
              <a:t>Sör</a:t>
            </a:r>
            <a:endParaRPr lang="sv-SE" sz="2400" dirty="0">
              <a:latin typeface="Gill Sans Infant Std"/>
              <a:cs typeface="Gill Sans Infant Std"/>
            </a:endParaRPr>
          </a:p>
        </p:txBody>
      </p:sp>
    </p:spTree>
    <p:extLst>
      <p:ext uri="{BB962C8B-B14F-4D97-AF65-F5344CB8AC3E}">
        <p14:creationId xmlns:p14="http://schemas.microsoft.com/office/powerpoint/2010/main" val="374407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66179" y="1214521"/>
            <a:ext cx="11043520" cy="5092617"/>
          </a:xfrm>
        </p:spPr>
        <p:txBody>
          <a:bodyPr/>
          <a:lstStyle/>
          <a:p>
            <a:pPr marL="342900" indent="-342900">
              <a:buFont typeface="Arial" panose="020B0604020202020204" pitchFamily="34" charset="0"/>
              <a:buChar char="•"/>
            </a:pPr>
            <a:endParaRPr lang="sv-SE" sz="1600">
              <a:solidFill>
                <a:schemeClr val="tx1"/>
              </a:solidFill>
            </a:endParaRPr>
          </a:p>
          <a:p>
            <a:pPr>
              <a:lnSpc>
                <a:spcPct val="150000"/>
              </a:lnSpc>
            </a:pPr>
            <a:endParaRPr lang="sv-SE" sz="2400" b="0">
              <a:solidFill>
                <a:schemeClr val="tx1"/>
              </a:solidFill>
            </a:endParaRPr>
          </a:p>
          <a:p>
            <a:pPr>
              <a:lnSpc>
                <a:spcPct val="150000"/>
              </a:lnSpc>
            </a:pPr>
            <a:endParaRPr lang="sv-SE" sz="2400" b="0">
              <a:solidFill>
                <a:schemeClr val="tx1"/>
              </a:solidFill>
            </a:endParaRPr>
          </a:p>
        </p:txBody>
      </p:sp>
      <p:sp>
        <p:nvSpPr>
          <p:cNvPr id="4" name="Platshållare för datum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444F820-4C0F-4DFD-9608-000076D9F290}" type="datetime1">
              <a:rPr kumimoji="0" lang="sv-SE" sz="1000" b="0" i="0" u="none" strike="noStrike" kern="1200" cap="none" spc="0" normalizeH="0" baseline="0" noProof="0" smtClean="0">
                <a:ln>
                  <a:noFill/>
                </a:ln>
                <a:solidFill>
                  <a:srgbClr val="222221"/>
                </a:solidFill>
                <a:effectLst/>
                <a:uLnTx/>
                <a:uFillTx/>
                <a:latin typeface="Gill Sans Infant Std"/>
                <a:ea typeface="+mn-ea"/>
              </a:rPr>
              <a:t>2025-03-28</a:t>
            </a:fld>
            <a:endParaRPr kumimoji="0" lang="en-US" sz="1000" b="0" i="0" u="none" strike="noStrike" kern="1200" cap="none" spc="0" normalizeH="0" baseline="0" noProof="0">
              <a:ln>
                <a:noFill/>
              </a:ln>
              <a:solidFill>
                <a:srgbClr val="222221"/>
              </a:solidFill>
              <a:effectLst/>
              <a:uLnTx/>
              <a:uFillTx/>
              <a:latin typeface="Gill Sans Infant Std"/>
              <a:ea typeface="+mn-ea"/>
            </a:endParaRPr>
          </a:p>
        </p:txBody>
      </p:sp>
      <p:sp>
        <p:nvSpPr>
          <p:cNvPr id="7" name="Platshållare för bildnummer 6"/>
          <p:cNvSpPr>
            <a:spLocks noGrp="1"/>
          </p:cNvSpPr>
          <p:nvPr>
            <p:ph type="sldNum" sz="quarter" idx="12"/>
          </p:nvPr>
        </p:nvSpPr>
        <p:spPr/>
        <p:txBody>
          <a:bodyPr/>
          <a:lstStyle/>
          <a:p>
            <a:fld id="{C3FDE51E-0052-334C-A4B2-C567FE9F326F}" type="slidenum">
              <a:rPr lang="en-US" smtClean="0"/>
              <a:t>17</a:t>
            </a:fld>
            <a:endParaRPr lang="en-US"/>
          </a:p>
        </p:txBody>
      </p:sp>
      <p:sp>
        <p:nvSpPr>
          <p:cNvPr id="8" name="textruta 7">
            <a:extLst>
              <a:ext uri="{FF2B5EF4-FFF2-40B4-BE49-F238E27FC236}">
                <a16:creationId xmlns:a16="http://schemas.microsoft.com/office/drawing/2014/main" id="{01D5B608-3E7B-498C-98C8-F489DBBF4816}"/>
              </a:ext>
            </a:extLst>
          </p:cNvPr>
          <p:cNvSpPr txBox="1"/>
          <p:nvPr/>
        </p:nvSpPr>
        <p:spPr>
          <a:xfrm>
            <a:off x="566179" y="2205512"/>
            <a:ext cx="5191153"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342900" lvl="0" indent="-342900">
              <a:buFont typeface="Arial" panose="020B0604020202020204" pitchFamily="34" charset="0"/>
              <a:buChar char="•"/>
            </a:pPr>
            <a:endParaRPr lang="sv-SE" sz="2400">
              <a:latin typeface="Gill Sans Infant Std" panose="020B0502020104020203" pitchFamily="34" charset="0"/>
            </a:endParaRPr>
          </a:p>
          <a:p>
            <a:pPr lvl="0"/>
            <a:endParaRPr lang="sv-SE" b="1" i="1"/>
          </a:p>
          <a:p>
            <a:pPr lvl="0"/>
            <a:r>
              <a:rPr lang="sv-SE" b="1" i="1"/>
              <a:t> </a:t>
            </a:r>
            <a:endParaRPr lang="sv-SE"/>
          </a:p>
        </p:txBody>
      </p:sp>
      <p:sp>
        <p:nvSpPr>
          <p:cNvPr id="9" name="Rektangel 8"/>
          <p:cNvSpPr/>
          <p:nvPr/>
        </p:nvSpPr>
        <p:spPr>
          <a:xfrm>
            <a:off x="458519" y="920556"/>
            <a:ext cx="6668059" cy="5709241"/>
          </a:xfrm>
          <a:prstGeom prst="rect">
            <a:avLst/>
          </a:prstGeom>
        </p:spPr>
        <p:txBody>
          <a:bodyPr wrap="square" lIns="91440" tIns="45720" rIns="91440" bIns="45720" anchor="t">
            <a:spAutoFit/>
          </a:bodyPr>
          <a:lstStyle/>
          <a:p>
            <a:endParaRPr lang="sv-SE" sz="2400" b="1">
              <a:latin typeface="Lato" panose="020F0502020204030203" pitchFamily="34" charset="0"/>
            </a:endParaRPr>
          </a:p>
          <a:p>
            <a:endParaRPr lang="sv-SE" sz="900" b="1">
              <a:latin typeface="Gill Sans Infant Std" panose="020B0502020104020203" pitchFamily="34" charset="0"/>
            </a:endParaRPr>
          </a:p>
          <a:p>
            <a:r>
              <a:rPr lang="sv-SE">
                <a:latin typeface="Lato"/>
              </a:rPr>
              <a:t>…ger positiv uppmärksamhet och</a:t>
            </a:r>
          </a:p>
          <a:p>
            <a:r>
              <a:rPr lang="sv-SE">
                <a:latin typeface="Lato"/>
              </a:rPr>
              <a:t>uppmuntrar barnen</a:t>
            </a:r>
          </a:p>
          <a:p>
            <a:endParaRPr lang="sv-SE">
              <a:latin typeface="Lato" panose="020F0502020204030203" pitchFamily="34" charset="0"/>
            </a:endParaRPr>
          </a:p>
          <a:p>
            <a:r>
              <a:rPr lang="sv-SE">
                <a:latin typeface="Lato"/>
              </a:rPr>
              <a:t>…ger barnen uppgifter som de</a:t>
            </a:r>
          </a:p>
          <a:p>
            <a:r>
              <a:rPr lang="sv-SE">
                <a:latin typeface="Lato"/>
              </a:rPr>
              <a:t>kan klara av, vilket stärker barnens</a:t>
            </a:r>
          </a:p>
          <a:p>
            <a:r>
              <a:rPr lang="sv-SE">
                <a:latin typeface="Lato"/>
              </a:rPr>
              <a:t>självförtroende</a:t>
            </a:r>
          </a:p>
          <a:p>
            <a:endParaRPr lang="sv-SE">
              <a:latin typeface="Lato" panose="020F0502020204030203" pitchFamily="34" charset="0"/>
            </a:endParaRPr>
          </a:p>
          <a:p>
            <a:r>
              <a:rPr lang="sv-SE">
                <a:latin typeface="Lato"/>
              </a:rPr>
              <a:t>…respekterar barnen och är en</a:t>
            </a:r>
          </a:p>
          <a:p>
            <a:r>
              <a:rPr lang="sv-SE">
                <a:latin typeface="Lato"/>
              </a:rPr>
              <a:t>positiv förebild</a:t>
            </a:r>
          </a:p>
          <a:p>
            <a:endParaRPr lang="sv-SE">
              <a:latin typeface="Lato" panose="020F0502020204030203" pitchFamily="34" charset="0"/>
            </a:endParaRPr>
          </a:p>
          <a:p>
            <a:r>
              <a:rPr lang="sv-SE">
                <a:latin typeface="Lato"/>
              </a:rPr>
              <a:t>…sätter gränser och tar hjälp av </a:t>
            </a:r>
          </a:p>
          <a:p>
            <a:r>
              <a:rPr lang="sv-SE">
                <a:latin typeface="Lato"/>
              </a:rPr>
              <a:t>ledarna för att lösa saker som uppstår tillsammans</a:t>
            </a:r>
          </a:p>
          <a:p>
            <a:endParaRPr lang="sv-SE">
              <a:latin typeface="Lato" panose="020F0502020204030203" pitchFamily="34" charset="0"/>
            </a:endParaRPr>
          </a:p>
          <a:p>
            <a:r>
              <a:rPr lang="sv-SE">
                <a:latin typeface="Lato"/>
              </a:rPr>
              <a:t>…pratar och påminner om gemensamma regler på den barnvänliga platsen</a:t>
            </a:r>
          </a:p>
          <a:p>
            <a:endParaRPr lang="sv-SE">
              <a:latin typeface="Lato" panose="020F0502020204030203" pitchFamily="34" charset="0"/>
            </a:endParaRPr>
          </a:p>
          <a:p>
            <a:r>
              <a:rPr lang="sv-SE">
                <a:latin typeface="Lato"/>
              </a:rPr>
              <a:t>…lovar aldrig något som hen inte</a:t>
            </a:r>
          </a:p>
          <a:p>
            <a:r>
              <a:rPr lang="sv-SE">
                <a:latin typeface="Lato"/>
              </a:rPr>
              <a:t>kan hålla</a:t>
            </a:r>
          </a:p>
        </p:txBody>
      </p:sp>
      <p:sp>
        <p:nvSpPr>
          <p:cNvPr id="6" name="TextBox 5">
            <a:extLst>
              <a:ext uri="{FF2B5EF4-FFF2-40B4-BE49-F238E27FC236}">
                <a16:creationId xmlns:a16="http://schemas.microsoft.com/office/drawing/2014/main" id="{A25D9E7D-BF9A-2BC7-69BE-6A5BFF46B05E}"/>
              </a:ext>
            </a:extLst>
          </p:cNvPr>
          <p:cNvSpPr txBox="1"/>
          <p:nvPr/>
        </p:nvSpPr>
        <p:spPr>
          <a:xfrm>
            <a:off x="716478" y="429492"/>
            <a:ext cx="3749261" cy="4924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sv-SE" sz="3200" b="1">
                <a:latin typeface="Oswald Medium"/>
              </a:rPr>
              <a:t>En bra lekledare…</a:t>
            </a:r>
            <a:endParaRPr lang="en-US" sz="2800">
              <a:latin typeface="Oswald Medium"/>
            </a:endParaRPr>
          </a:p>
        </p:txBody>
      </p:sp>
      <p:pic>
        <p:nvPicPr>
          <p:cNvPr id="2" name="Picture 1" descr="Barn och Rädda Barnen-medarbetare leker vid ett bord.">
            <a:extLst>
              <a:ext uri="{FF2B5EF4-FFF2-40B4-BE49-F238E27FC236}">
                <a16:creationId xmlns:a16="http://schemas.microsoft.com/office/drawing/2014/main" id="{360EB27D-2171-F0E2-FDA8-2C182B7FA876}"/>
              </a:ext>
            </a:extLst>
          </p:cNvPr>
          <p:cNvPicPr>
            <a:picLocks noChangeAspect="1"/>
          </p:cNvPicPr>
          <p:nvPr/>
        </p:nvPicPr>
        <p:blipFill>
          <a:blip r:embed="rId3"/>
          <a:stretch>
            <a:fillRect/>
          </a:stretch>
        </p:blipFill>
        <p:spPr>
          <a:xfrm>
            <a:off x="7122519" y="1947158"/>
            <a:ext cx="4615103" cy="2595514"/>
          </a:xfrm>
          <a:prstGeom prst="rect">
            <a:avLst/>
          </a:prstGeom>
        </p:spPr>
      </p:pic>
    </p:spTree>
    <p:extLst>
      <p:ext uri="{BB962C8B-B14F-4D97-AF65-F5344CB8AC3E}">
        <p14:creationId xmlns:p14="http://schemas.microsoft.com/office/powerpoint/2010/main" val="306687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AF540-024D-313B-B193-2EACFF7F1C14}"/>
              </a:ext>
            </a:extLst>
          </p:cNvPr>
          <p:cNvSpPr>
            <a:spLocks noGrp="1"/>
          </p:cNvSpPr>
          <p:nvPr>
            <p:ph type="title"/>
          </p:nvPr>
        </p:nvSpPr>
        <p:spPr/>
        <p:txBody>
          <a:bodyPr/>
          <a:lstStyle/>
          <a:p>
            <a:r>
              <a:rPr lang="en-US">
                <a:latin typeface="Oswald Medium"/>
                <a:cs typeface="Times New Roman"/>
              </a:rPr>
              <a:t>Lek- </a:t>
            </a:r>
            <a:r>
              <a:rPr lang="en-US" err="1">
                <a:latin typeface="Oswald Medium"/>
                <a:cs typeface="Times New Roman"/>
              </a:rPr>
              <a:t>och</a:t>
            </a:r>
            <a:r>
              <a:rPr lang="en-US">
                <a:latin typeface="Oswald Medium"/>
                <a:cs typeface="Times New Roman"/>
              </a:rPr>
              <a:t> </a:t>
            </a:r>
            <a:r>
              <a:rPr lang="en-US" err="1">
                <a:latin typeface="Oswald Medium"/>
                <a:cs typeface="Times New Roman"/>
              </a:rPr>
              <a:t>aktivitsledare</a:t>
            </a:r>
            <a:endParaRPr lang="en-US" err="1"/>
          </a:p>
        </p:txBody>
      </p:sp>
      <p:sp>
        <p:nvSpPr>
          <p:cNvPr id="4" name="Date Placeholder 3">
            <a:extLst>
              <a:ext uri="{FF2B5EF4-FFF2-40B4-BE49-F238E27FC236}">
                <a16:creationId xmlns:a16="http://schemas.microsoft.com/office/drawing/2014/main" id="{6BB92C42-E168-7CD5-260F-AF0CBBC9C506}"/>
              </a:ext>
            </a:extLst>
          </p:cNvPr>
          <p:cNvSpPr>
            <a:spLocks noGrp="1"/>
          </p:cNvSpPr>
          <p:nvPr>
            <p:ph type="dt" sz="half" idx="10"/>
          </p:nvPr>
        </p:nvSpPr>
        <p:spPr/>
        <p:txBody>
          <a:bodyPr/>
          <a:lstStyle/>
          <a:p>
            <a:r>
              <a:rPr lang="sv-SE"/>
              <a:t>2019-03-28</a:t>
            </a:r>
            <a:endParaRPr lang="en-US"/>
          </a:p>
        </p:txBody>
      </p:sp>
      <p:sp>
        <p:nvSpPr>
          <p:cNvPr id="5" name="Footer Placeholder 4">
            <a:extLst>
              <a:ext uri="{FF2B5EF4-FFF2-40B4-BE49-F238E27FC236}">
                <a16:creationId xmlns:a16="http://schemas.microsoft.com/office/drawing/2014/main" id="{4DD8BAB7-ABF6-F035-C0CB-A78EB1E21152}"/>
              </a:ext>
            </a:extLst>
          </p:cNvPr>
          <p:cNvSpPr>
            <a:spLocks noGrp="1"/>
          </p:cNvSpPr>
          <p:nvPr>
            <p:ph type="ftr" sz="quarter" idx="11"/>
          </p:nvPr>
        </p:nvSpPr>
        <p:spPr/>
        <p:txBody>
          <a:bodyPr/>
          <a:lstStyle/>
          <a:p>
            <a:r>
              <a:rPr lang="sv-SE"/>
              <a:t>Centrum för stöd och behandling - Utbildning Region Öst </a:t>
            </a:r>
            <a:endParaRPr lang="en-US"/>
          </a:p>
        </p:txBody>
      </p:sp>
      <p:sp>
        <p:nvSpPr>
          <p:cNvPr id="6" name="Slide Number Placeholder 5">
            <a:extLst>
              <a:ext uri="{FF2B5EF4-FFF2-40B4-BE49-F238E27FC236}">
                <a16:creationId xmlns:a16="http://schemas.microsoft.com/office/drawing/2014/main" id="{BF50CF5E-D623-62D3-2528-DA760E09A64F}"/>
              </a:ext>
            </a:extLst>
          </p:cNvPr>
          <p:cNvSpPr>
            <a:spLocks noGrp="1"/>
          </p:cNvSpPr>
          <p:nvPr>
            <p:ph type="sldNum" sz="quarter" idx="12"/>
          </p:nvPr>
        </p:nvSpPr>
        <p:spPr/>
        <p:txBody>
          <a:bodyPr/>
          <a:lstStyle/>
          <a:p>
            <a:fld id="{C3FDE51E-0052-334C-A4B2-C567FE9F326F}" type="slidenum">
              <a:rPr lang="en-US" smtClean="0"/>
              <a:t>18</a:t>
            </a:fld>
            <a:endParaRPr lang="en-US"/>
          </a:p>
        </p:txBody>
      </p:sp>
      <p:sp>
        <p:nvSpPr>
          <p:cNvPr id="7" name="Text Placeholder 6">
            <a:extLst>
              <a:ext uri="{FF2B5EF4-FFF2-40B4-BE49-F238E27FC236}">
                <a16:creationId xmlns:a16="http://schemas.microsoft.com/office/drawing/2014/main" id="{D354ACD7-1BF1-D76F-DD4D-DF403E65B6A8}"/>
              </a:ext>
            </a:extLst>
          </p:cNvPr>
          <p:cNvSpPr>
            <a:spLocks noGrp="1"/>
          </p:cNvSpPr>
          <p:nvPr>
            <p:ph type="body" sz="quarter" idx="13"/>
          </p:nvPr>
        </p:nvSpPr>
        <p:spPr/>
        <p:txBody>
          <a:bodyPr vert="horz" lIns="0" tIns="0" rIns="0" bIns="0" rtlCol="0" anchor="t">
            <a:noAutofit/>
          </a:bodyPr>
          <a:lstStyle/>
          <a:p>
            <a:r>
              <a:rPr lang="en-US" err="1">
                <a:latin typeface="Lato"/>
                <a:ea typeface="Lato"/>
              </a:rPr>
              <a:t>Att</a:t>
            </a:r>
            <a:r>
              <a:rPr lang="en-US">
                <a:latin typeface="Lato"/>
                <a:ea typeface="Lato"/>
              </a:rPr>
              <a:t> </a:t>
            </a:r>
            <a:r>
              <a:rPr lang="en-US" err="1">
                <a:latin typeface="Lato"/>
                <a:ea typeface="Lato"/>
              </a:rPr>
              <a:t>skapa</a:t>
            </a:r>
            <a:r>
              <a:rPr lang="en-US">
                <a:latin typeface="Lato"/>
                <a:ea typeface="Lato"/>
              </a:rPr>
              <a:t> </a:t>
            </a:r>
            <a:r>
              <a:rPr lang="en-US" err="1">
                <a:latin typeface="Lato"/>
                <a:ea typeface="Lato"/>
              </a:rPr>
              <a:t>en</a:t>
            </a:r>
            <a:r>
              <a:rPr lang="en-US">
                <a:latin typeface="Lato"/>
                <a:ea typeface="Lato"/>
              </a:rPr>
              <a:t> </a:t>
            </a:r>
            <a:r>
              <a:rPr lang="en-US" err="1">
                <a:latin typeface="Lato"/>
                <a:ea typeface="Lato"/>
              </a:rPr>
              <a:t>barnvänlig</a:t>
            </a:r>
            <a:r>
              <a:rPr lang="en-US">
                <a:latin typeface="Lato"/>
                <a:ea typeface="Lato"/>
              </a:rPr>
              <a:t>, </a:t>
            </a:r>
            <a:r>
              <a:rPr lang="en-US" err="1">
                <a:latin typeface="Lato"/>
                <a:ea typeface="Lato"/>
              </a:rPr>
              <a:t>trygg</a:t>
            </a:r>
            <a:r>
              <a:rPr lang="en-US">
                <a:latin typeface="Lato"/>
                <a:ea typeface="Lato"/>
              </a:rPr>
              <a:t>, </a:t>
            </a:r>
            <a:r>
              <a:rPr lang="en-US" err="1">
                <a:latin typeface="Lato"/>
                <a:ea typeface="Lato"/>
              </a:rPr>
              <a:t>inkluderande</a:t>
            </a:r>
            <a:r>
              <a:rPr lang="en-US">
                <a:latin typeface="Lato"/>
                <a:ea typeface="Lato"/>
              </a:rPr>
              <a:t> </a:t>
            </a:r>
            <a:r>
              <a:rPr lang="en-US" err="1">
                <a:latin typeface="Lato"/>
                <a:ea typeface="Lato"/>
              </a:rPr>
              <a:t>och</a:t>
            </a:r>
            <a:r>
              <a:rPr lang="en-US">
                <a:latin typeface="Lato"/>
                <a:ea typeface="Lato"/>
              </a:rPr>
              <a:t> </a:t>
            </a:r>
            <a:r>
              <a:rPr lang="en-US" err="1">
                <a:latin typeface="Lato"/>
                <a:ea typeface="Lato"/>
              </a:rPr>
              <a:t>stimulerande</a:t>
            </a:r>
            <a:r>
              <a:rPr lang="en-US">
                <a:latin typeface="Lato"/>
                <a:ea typeface="Lato"/>
              </a:rPr>
              <a:t> </a:t>
            </a:r>
            <a:r>
              <a:rPr lang="en-US" err="1">
                <a:latin typeface="Lato"/>
                <a:ea typeface="Lato"/>
              </a:rPr>
              <a:t>miljö</a:t>
            </a:r>
            <a:endParaRPr lang="en-US">
              <a:latin typeface="Lato"/>
              <a:ea typeface="Lato"/>
            </a:endParaRPr>
          </a:p>
        </p:txBody>
      </p:sp>
      <p:sp>
        <p:nvSpPr>
          <p:cNvPr id="9" name="TextBox 8">
            <a:extLst>
              <a:ext uri="{FF2B5EF4-FFF2-40B4-BE49-F238E27FC236}">
                <a16:creationId xmlns:a16="http://schemas.microsoft.com/office/drawing/2014/main" id="{C36CDDF3-9249-F6A2-BA3A-303D1A8F69BE}"/>
              </a:ext>
            </a:extLst>
          </p:cNvPr>
          <p:cNvSpPr txBox="1"/>
          <p:nvPr/>
        </p:nvSpPr>
        <p:spPr>
          <a:xfrm>
            <a:off x="628135" y="1359243"/>
            <a:ext cx="5816226" cy="4847481"/>
          </a:xfrm>
          <a:prstGeom prst="rect">
            <a:avLst/>
          </a:prstGeom>
          <a:solidFill>
            <a:schemeClr val="accent3">
              <a:lumMod val="20000"/>
              <a:lumOff val="80000"/>
            </a:schemeClr>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000" b="1">
                <a:latin typeface="Lato"/>
                <a:ea typeface="Lato"/>
                <a:cs typeface="Gill Sans Infant Std"/>
              </a:rPr>
              <a:t>JA!</a:t>
            </a:r>
          </a:p>
          <a:p>
            <a:pPr algn="l"/>
            <a:endParaRPr lang="en-US" sz="1500">
              <a:latin typeface="Lato"/>
              <a:ea typeface="Lato"/>
              <a:cs typeface="Gill Sans Infant Std"/>
            </a:endParaRPr>
          </a:p>
          <a:p>
            <a:pPr marL="285750" indent="-285750">
              <a:buFont typeface="Arial"/>
              <a:buChar char="•"/>
            </a:pPr>
            <a:r>
              <a:rPr lang="en-US" sz="1400" err="1">
                <a:latin typeface="Lato"/>
                <a:ea typeface="Lato"/>
                <a:cs typeface="Gill Sans Infant Std"/>
              </a:rPr>
              <a:t>Använd</a:t>
            </a:r>
            <a:r>
              <a:rPr lang="en-US" sz="1400">
                <a:latin typeface="Lato"/>
                <a:ea typeface="Lato"/>
                <a:cs typeface="Gill Sans Infant Std"/>
              </a:rPr>
              <a:t> </a:t>
            </a:r>
            <a:r>
              <a:rPr lang="en-US" sz="1400" err="1">
                <a:latin typeface="Lato"/>
                <a:ea typeface="Lato"/>
                <a:cs typeface="Gill Sans Infant Std"/>
              </a:rPr>
              <a:t>enkelt</a:t>
            </a:r>
            <a:r>
              <a:rPr lang="en-US" sz="1400">
                <a:latin typeface="Lato"/>
                <a:ea typeface="Lato"/>
                <a:cs typeface="Gill Sans Infant Std"/>
              </a:rPr>
              <a:t> </a:t>
            </a:r>
            <a:r>
              <a:rPr lang="en-US" sz="1400" err="1">
                <a:latin typeface="Lato"/>
                <a:ea typeface="Lato"/>
                <a:cs typeface="Gill Sans Infant Std"/>
              </a:rPr>
              <a:t>språk</a:t>
            </a:r>
            <a:r>
              <a:rPr lang="en-US" sz="1400">
                <a:latin typeface="Lato"/>
                <a:ea typeface="Lato"/>
                <a:cs typeface="Gill Sans Infant Std"/>
              </a:rPr>
              <a:t> - visa med </a:t>
            </a:r>
            <a:r>
              <a:rPr lang="en-US" sz="1400" err="1">
                <a:latin typeface="Lato"/>
                <a:ea typeface="Lato"/>
                <a:cs typeface="Gill Sans Infant Std"/>
              </a:rPr>
              <a:t>kroppen</a:t>
            </a:r>
            <a:r>
              <a:rPr lang="en-US" sz="1400">
                <a:latin typeface="Lato"/>
                <a:ea typeface="Lato"/>
                <a:cs typeface="Gill Sans Infant Std"/>
              </a:rPr>
              <a:t> </a:t>
            </a:r>
            <a:r>
              <a:rPr lang="en-US" sz="1400" err="1">
                <a:latin typeface="Lato"/>
                <a:ea typeface="Lato"/>
                <a:cs typeface="Gill Sans Infant Std"/>
              </a:rPr>
              <a:t>och</a:t>
            </a:r>
            <a:r>
              <a:rPr lang="en-US" sz="1400">
                <a:latin typeface="Lato"/>
                <a:ea typeface="Lato"/>
                <a:cs typeface="Gill Sans Infant Std"/>
              </a:rPr>
              <a:t> </a:t>
            </a:r>
            <a:r>
              <a:rPr lang="en-US" sz="1400" err="1">
                <a:latin typeface="Lato"/>
                <a:ea typeface="Lato"/>
                <a:cs typeface="Gill Sans Infant Std"/>
              </a:rPr>
              <a:t>bilder</a:t>
            </a:r>
            <a:endParaRPr lang="en-US" sz="1400">
              <a:latin typeface="Lato"/>
              <a:ea typeface="Lato"/>
              <a:cs typeface="Gill Sans Infant Std"/>
            </a:endParaRPr>
          </a:p>
          <a:p>
            <a:pPr marL="285750" indent="-285750">
              <a:buFont typeface="Arial"/>
              <a:buChar char="•"/>
            </a:pPr>
            <a:endParaRPr lang="en-US" sz="1400">
              <a:latin typeface="Lato"/>
              <a:ea typeface="Lato"/>
              <a:cs typeface="Gill Sans Infant Std"/>
            </a:endParaRPr>
          </a:p>
          <a:p>
            <a:pPr marL="285750" indent="-285750">
              <a:buFont typeface="Arial"/>
              <a:buChar char="•"/>
            </a:pPr>
            <a:r>
              <a:rPr lang="en-US" sz="1400" err="1">
                <a:latin typeface="Lato"/>
                <a:ea typeface="Lato"/>
                <a:cs typeface="Gill Sans Infant Std"/>
              </a:rPr>
              <a:t>Säg</a:t>
            </a:r>
            <a:r>
              <a:rPr lang="en-US" sz="1400">
                <a:latin typeface="Lato"/>
                <a:ea typeface="Lato"/>
                <a:cs typeface="Gill Sans Infant Std"/>
              </a:rPr>
              <a:t> </a:t>
            </a:r>
            <a:r>
              <a:rPr lang="en-US" sz="1400" err="1">
                <a:latin typeface="Lato"/>
                <a:ea typeface="Lato"/>
                <a:cs typeface="Gill Sans Infant Std"/>
              </a:rPr>
              <a:t>vad</a:t>
            </a:r>
            <a:r>
              <a:rPr lang="en-US" sz="1400">
                <a:latin typeface="Lato"/>
                <a:ea typeface="Lato"/>
                <a:cs typeface="Gill Sans Infant Std"/>
              </a:rPr>
              <a:t> </a:t>
            </a:r>
            <a:r>
              <a:rPr lang="en-US" sz="1400" err="1">
                <a:latin typeface="Lato"/>
                <a:ea typeface="Lato"/>
                <a:cs typeface="Gill Sans Infant Std"/>
              </a:rPr>
              <a:t>barnen</a:t>
            </a:r>
            <a:r>
              <a:rPr lang="en-US" sz="1400">
                <a:latin typeface="Lato"/>
                <a:ea typeface="Lato"/>
                <a:cs typeface="Gill Sans Infant Std"/>
              </a:rPr>
              <a:t> ska </a:t>
            </a:r>
            <a:r>
              <a:rPr lang="en-US" sz="1400" err="1">
                <a:latin typeface="Lato"/>
                <a:ea typeface="Lato"/>
                <a:cs typeface="Gill Sans Infant Std"/>
              </a:rPr>
              <a:t>göra</a:t>
            </a:r>
            <a:r>
              <a:rPr lang="en-US" sz="1400">
                <a:latin typeface="Lato"/>
                <a:ea typeface="Lato"/>
                <a:cs typeface="Gill Sans Infant Std"/>
              </a:rPr>
              <a:t> - </a:t>
            </a:r>
            <a:r>
              <a:rPr lang="en-US" sz="1400" err="1">
                <a:latin typeface="Lato"/>
                <a:ea typeface="Lato"/>
                <a:cs typeface="Gill Sans Infant Std"/>
              </a:rPr>
              <a:t>inte</a:t>
            </a:r>
            <a:r>
              <a:rPr lang="en-US" sz="1400">
                <a:latin typeface="Lato"/>
                <a:ea typeface="Lato"/>
                <a:cs typeface="Gill Sans Infant Std"/>
              </a:rPr>
              <a:t> </a:t>
            </a:r>
            <a:r>
              <a:rPr lang="en-US" sz="1400" err="1">
                <a:latin typeface="Lato"/>
                <a:ea typeface="Lato"/>
                <a:cs typeface="Gill Sans Infant Std"/>
              </a:rPr>
              <a:t>vad</a:t>
            </a:r>
            <a:r>
              <a:rPr lang="en-US" sz="1400">
                <a:latin typeface="Lato"/>
                <a:ea typeface="Lato"/>
                <a:cs typeface="Gill Sans Infant Std"/>
              </a:rPr>
              <a:t> de </a:t>
            </a:r>
            <a:r>
              <a:rPr lang="en-US" sz="1400" err="1">
                <a:latin typeface="Lato"/>
                <a:ea typeface="Lato"/>
                <a:cs typeface="Gill Sans Infant Std"/>
              </a:rPr>
              <a:t>inte</a:t>
            </a:r>
            <a:r>
              <a:rPr lang="en-US" sz="1400">
                <a:latin typeface="Lato"/>
                <a:ea typeface="Lato"/>
                <a:cs typeface="Gill Sans Infant Std"/>
              </a:rPr>
              <a:t> ska </a:t>
            </a:r>
            <a:r>
              <a:rPr lang="en-US" sz="1400" err="1">
                <a:latin typeface="Lato"/>
                <a:ea typeface="Lato"/>
                <a:cs typeface="Gill Sans Infant Std"/>
              </a:rPr>
              <a:t>göra</a:t>
            </a:r>
            <a:endParaRPr lang="en-US" sz="1400">
              <a:latin typeface="Lato"/>
              <a:ea typeface="Lato"/>
              <a:cs typeface="Gill Sans Infant Std"/>
            </a:endParaRPr>
          </a:p>
          <a:p>
            <a:pPr marL="285750" indent="-285750">
              <a:buFont typeface="Arial"/>
              <a:buChar char="•"/>
            </a:pPr>
            <a:endParaRPr lang="en-US" sz="1400">
              <a:latin typeface="Lato"/>
              <a:ea typeface="Lato"/>
              <a:cs typeface="Gill Sans Infant Std"/>
            </a:endParaRPr>
          </a:p>
          <a:p>
            <a:pPr marL="285750" indent="-285750">
              <a:buFont typeface="Arial"/>
              <a:buChar char="•"/>
            </a:pPr>
            <a:r>
              <a:rPr lang="en-US" sz="1400">
                <a:latin typeface="Lato"/>
                <a:ea typeface="Lato"/>
                <a:cs typeface="Gill Sans Infant Std"/>
              </a:rPr>
              <a:t>Se </a:t>
            </a:r>
            <a:r>
              <a:rPr lang="en-US" sz="1400" err="1">
                <a:latin typeface="Lato"/>
                <a:ea typeface="Lato"/>
                <a:cs typeface="Gill Sans Infant Std"/>
              </a:rPr>
              <a:t>barnen</a:t>
            </a:r>
            <a:r>
              <a:rPr lang="en-US" sz="1400">
                <a:latin typeface="Lato"/>
                <a:ea typeface="Lato"/>
                <a:cs typeface="Gill Sans Infant Std"/>
              </a:rPr>
              <a:t>- till </a:t>
            </a:r>
            <a:r>
              <a:rPr lang="en-US" sz="1400" err="1">
                <a:latin typeface="Lato"/>
                <a:ea typeface="Lato"/>
                <a:cs typeface="Gill Sans Infant Std"/>
              </a:rPr>
              <a:t>exempel</a:t>
            </a:r>
            <a:r>
              <a:rPr lang="en-US" sz="1400">
                <a:latin typeface="Lato"/>
                <a:ea typeface="Lato"/>
                <a:cs typeface="Gill Sans Infant Std"/>
              </a:rPr>
              <a:t> DU ÄR BRA! DU ÄR STARK! DU ÄR MODIG!</a:t>
            </a:r>
          </a:p>
          <a:p>
            <a:pPr marL="285750" indent="-285750">
              <a:buFont typeface="Arial"/>
              <a:buChar char="•"/>
            </a:pPr>
            <a:endParaRPr lang="en-US" sz="1400">
              <a:latin typeface="Lato"/>
              <a:ea typeface="Lato"/>
              <a:cs typeface="Gill Sans Infant Std"/>
            </a:endParaRPr>
          </a:p>
          <a:p>
            <a:pPr marL="285750" indent="-285750">
              <a:buFont typeface="Arial"/>
              <a:buChar char="•"/>
            </a:pPr>
            <a:r>
              <a:rPr lang="en-US" sz="1400">
                <a:latin typeface="Lato"/>
                <a:ea typeface="Lato"/>
                <a:cs typeface="Gill Sans Infant Std"/>
              </a:rPr>
              <a:t>Vid </a:t>
            </a:r>
            <a:r>
              <a:rPr lang="en-US" sz="1400" err="1">
                <a:latin typeface="Lato"/>
                <a:ea typeface="Lato"/>
                <a:cs typeface="Gill Sans Infant Std"/>
              </a:rPr>
              <a:t>bråk</a:t>
            </a:r>
            <a:r>
              <a:rPr lang="en-US" sz="1400">
                <a:latin typeface="Lato"/>
                <a:ea typeface="Lato"/>
                <a:cs typeface="Gill Sans Infant Std"/>
              </a:rPr>
              <a:t> </a:t>
            </a:r>
            <a:r>
              <a:rPr lang="en-US" sz="1400" err="1">
                <a:latin typeface="Lato"/>
                <a:ea typeface="Lato"/>
                <a:cs typeface="Gill Sans Infant Std"/>
              </a:rPr>
              <a:t>testa</a:t>
            </a:r>
            <a:r>
              <a:rPr lang="en-US" sz="1400">
                <a:latin typeface="Lato"/>
                <a:ea typeface="Lato"/>
                <a:cs typeface="Gill Sans Infant Std"/>
              </a:rPr>
              <a:t> </a:t>
            </a:r>
            <a:r>
              <a:rPr lang="en-US" sz="1400" err="1">
                <a:latin typeface="Lato"/>
                <a:ea typeface="Lato"/>
                <a:cs typeface="Gill Sans Infant Std"/>
              </a:rPr>
              <a:t>att</a:t>
            </a:r>
            <a:r>
              <a:rPr lang="en-US" sz="1400">
                <a:latin typeface="Lato"/>
                <a:ea typeface="Lato"/>
                <a:cs typeface="Gill Sans Infant Std"/>
              </a:rPr>
              <a:t> </a:t>
            </a:r>
            <a:r>
              <a:rPr lang="en-US" sz="1400" err="1">
                <a:latin typeface="Lato"/>
                <a:ea typeface="Lato"/>
                <a:cs typeface="Gill Sans Infant Std"/>
              </a:rPr>
              <a:t>avleda</a:t>
            </a:r>
            <a:r>
              <a:rPr lang="en-US" sz="1400">
                <a:latin typeface="Lato"/>
                <a:ea typeface="Lato"/>
                <a:cs typeface="Gill Sans Infant Std"/>
              </a:rPr>
              <a:t> med </a:t>
            </a:r>
            <a:r>
              <a:rPr lang="en-US" sz="1400" err="1">
                <a:latin typeface="Lato"/>
                <a:ea typeface="Lato"/>
                <a:cs typeface="Gill Sans Infant Std"/>
              </a:rPr>
              <a:t>något</a:t>
            </a:r>
            <a:r>
              <a:rPr lang="en-US" sz="1400">
                <a:latin typeface="Lato"/>
                <a:ea typeface="Lato"/>
                <a:cs typeface="Gill Sans Infant Std"/>
              </a:rPr>
              <a:t> annat </a:t>
            </a:r>
            <a:r>
              <a:rPr lang="en-US" sz="1400" err="1">
                <a:latin typeface="Lato"/>
                <a:ea typeface="Lato"/>
                <a:cs typeface="Gill Sans Infant Std"/>
              </a:rPr>
              <a:t>tex</a:t>
            </a:r>
            <a:r>
              <a:rPr lang="en-US" sz="1400">
                <a:latin typeface="Lato"/>
                <a:ea typeface="Lato"/>
                <a:cs typeface="Gill Sans Infant Std"/>
              </a:rPr>
              <a:t> </a:t>
            </a:r>
            <a:r>
              <a:rPr lang="en-US" sz="1400" err="1">
                <a:latin typeface="Lato"/>
                <a:ea typeface="Lato"/>
                <a:cs typeface="Gill Sans Infant Std"/>
              </a:rPr>
              <a:t>bryt</a:t>
            </a:r>
            <a:r>
              <a:rPr lang="en-US" sz="1400">
                <a:latin typeface="Lato"/>
                <a:ea typeface="Lato"/>
                <a:cs typeface="Gill Sans Infant Std"/>
              </a:rPr>
              <a:t> </a:t>
            </a:r>
            <a:r>
              <a:rPr lang="en-US" sz="1400" err="1">
                <a:latin typeface="Lato"/>
                <a:ea typeface="Lato"/>
                <a:cs typeface="Gill Sans Infant Std"/>
              </a:rPr>
              <a:t>och</a:t>
            </a:r>
            <a:endParaRPr lang="en-US" sz="1400">
              <a:latin typeface="Lato"/>
              <a:ea typeface="Lato"/>
              <a:cs typeface="Gill Sans Infant Std"/>
            </a:endParaRPr>
          </a:p>
          <a:p>
            <a:r>
              <a:rPr lang="en-US" sz="1400">
                <a:latin typeface="Lato"/>
                <a:ea typeface="Lato"/>
                <a:cs typeface="Gill Sans Infant Std"/>
              </a:rPr>
              <a:t>       </a:t>
            </a:r>
            <a:r>
              <a:rPr lang="en-US" sz="1400" err="1">
                <a:latin typeface="Lato"/>
                <a:ea typeface="Lato"/>
                <a:cs typeface="Gill Sans Infant Std"/>
              </a:rPr>
              <a:t>säg</a:t>
            </a:r>
            <a:r>
              <a:rPr lang="en-US" sz="1400">
                <a:latin typeface="Lato"/>
                <a:ea typeface="Lato"/>
                <a:cs typeface="Gill Sans Infant Std"/>
              </a:rPr>
              <a:t> </a:t>
            </a:r>
            <a:r>
              <a:rPr lang="en-US" sz="1400" err="1">
                <a:latin typeface="Lato"/>
                <a:ea typeface="Lato"/>
                <a:cs typeface="Gill Sans Infant Std"/>
              </a:rPr>
              <a:t>titta</a:t>
            </a:r>
            <a:r>
              <a:rPr lang="en-US" sz="1400">
                <a:latin typeface="Lato"/>
                <a:ea typeface="Lato"/>
                <a:cs typeface="Gill Sans Infant Std"/>
              </a:rPr>
              <a:t> </a:t>
            </a:r>
            <a:r>
              <a:rPr lang="en-US" sz="1400" err="1">
                <a:latin typeface="Lato"/>
                <a:ea typeface="Lato"/>
                <a:cs typeface="Gill Sans Infant Std"/>
              </a:rPr>
              <a:t>här</a:t>
            </a:r>
            <a:r>
              <a:rPr lang="en-US" sz="1400">
                <a:latin typeface="Lato"/>
                <a:ea typeface="Lato"/>
                <a:cs typeface="Gill Sans Infant Std"/>
              </a:rPr>
              <a:t> </a:t>
            </a:r>
            <a:r>
              <a:rPr lang="en-US" sz="1400" err="1">
                <a:latin typeface="Lato"/>
                <a:ea typeface="Lato"/>
                <a:cs typeface="Gill Sans Infant Std"/>
              </a:rPr>
              <a:t>istället</a:t>
            </a:r>
            <a:endParaRPr lang="en-US" sz="1400">
              <a:latin typeface="Lato"/>
              <a:ea typeface="Lato"/>
              <a:cs typeface="Gill Sans Infant Std"/>
            </a:endParaRPr>
          </a:p>
          <a:p>
            <a:pPr marL="285750" indent="-285750">
              <a:buFont typeface="Arial"/>
              <a:buChar char="•"/>
            </a:pPr>
            <a:endParaRPr lang="en-US" sz="1400">
              <a:latin typeface="Lato"/>
              <a:ea typeface="Lato"/>
              <a:cs typeface="Gill Sans Infant Std"/>
            </a:endParaRPr>
          </a:p>
          <a:p>
            <a:pPr marL="285750" indent="-285750">
              <a:buFont typeface="Arial"/>
              <a:buChar char="•"/>
            </a:pPr>
            <a:r>
              <a:rPr lang="en-US" sz="1400" err="1">
                <a:latin typeface="Lato"/>
                <a:ea typeface="Lato"/>
                <a:cs typeface="Gill Sans Infant Std"/>
              </a:rPr>
              <a:t>Agera</a:t>
            </a:r>
            <a:r>
              <a:rPr lang="en-US" sz="1400">
                <a:latin typeface="Lato"/>
                <a:ea typeface="Lato"/>
                <a:cs typeface="Gill Sans Infant Std"/>
              </a:rPr>
              <a:t> </a:t>
            </a:r>
            <a:r>
              <a:rPr lang="en-US" sz="1400" err="1">
                <a:latin typeface="Lato"/>
                <a:ea typeface="Lato"/>
                <a:cs typeface="Gill Sans Infant Std"/>
              </a:rPr>
              <a:t>lika</a:t>
            </a:r>
            <a:r>
              <a:rPr lang="en-US" sz="1400">
                <a:latin typeface="Lato"/>
                <a:ea typeface="Lato"/>
                <a:cs typeface="Gill Sans Infant Std"/>
              </a:rPr>
              <a:t> </a:t>
            </a:r>
            <a:r>
              <a:rPr lang="en-US" sz="1400" err="1">
                <a:latin typeface="Lato"/>
                <a:ea typeface="Lato"/>
                <a:cs typeface="Gill Sans Infant Std"/>
              </a:rPr>
              <a:t>som</a:t>
            </a:r>
            <a:r>
              <a:rPr lang="en-US" sz="1400">
                <a:latin typeface="Lato"/>
                <a:ea typeface="Lato"/>
                <a:cs typeface="Gill Sans Infant Std"/>
              </a:rPr>
              <a:t> </a:t>
            </a:r>
            <a:r>
              <a:rPr lang="en-US" sz="1400" err="1">
                <a:latin typeface="Lato"/>
                <a:ea typeface="Lato"/>
                <a:cs typeface="Gill Sans Infant Std"/>
              </a:rPr>
              <a:t>ledare</a:t>
            </a:r>
            <a:r>
              <a:rPr lang="en-US" sz="1400">
                <a:latin typeface="Lato"/>
                <a:ea typeface="Lato"/>
                <a:cs typeface="Gill Sans Infant Std"/>
              </a:rPr>
              <a:t> </a:t>
            </a:r>
            <a:r>
              <a:rPr lang="en-US" sz="1400" err="1">
                <a:latin typeface="Lato"/>
                <a:ea typeface="Lato"/>
                <a:cs typeface="Gill Sans Infant Std"/>
              </a:rPr>
              <a:t>tex</a:t>
            </a:r>
            <a:r>
              <a:rPr lang="en-US" sz="1400">
                <a:latin typeface="Lato"/>
                <a:ea typeface="Lato"/>
                <a:cs typeface="Gill Sans Infant Std"/>
              </a:rPr>
              <a:t> </a:t>
            </a:r>
            <a:r>
              <a:rPr lang="en-US" sz="1400" err="1">
                <a:latin typeface="Lato"/>
                <a:ea typeface="Lato"/>
                <a:cs typeface="Gill Sans Infant Std"/>
              </a:rPr>
              <a:t>kring</a:t>
            </a:r>
            <a:r>
              <a:rPr lang="en-US" sz="1400">
                <a:latin typeface="Lato"/>
                <a:ea typeface="Lato"/>
                <a:cs typeface="Gill Sans Infant Std"/>
              </a:rPr>
              <a:t> </a:t>
            </a:r>
            <a:r>
              <a:rPr lang="en-US" sz="1400" err="1">
                <a:latin typeface="Lato"/>
                <a:ea typeface="Lato"/>
                <a:cs typeface="Gill Sans Infant Std"/>
              </a:rPr>
              <a:t>gemnsamma</a:t>
            </a:r>
            <a:r>
              <a:rPr lang="en-US" sz="1400">
                <a:latin typeface="Lato"/>
                <a:ea typeface="Lato"/>
                <a:cs typeface="Gill Sans Infant Std"/>
              </a:rPr>
              <a:t> </a:t>
            </a:r>
            <a:r>
              <a:rPr lang="en-US" sz="1400" err="1">
                <a:latin typeface="Lato"/>
                <a:ea typeface="Lato"/>
                <a:cs typeface="Gill Sans Infant Std"/>
              </a:rPr>
              <a:t>beslut</a:t>
            </a:r>
            <a:r>
              <a:rPr lang="en-US" sz="1400">
                <a:latin typeface="Lato"/>
                <a:ea typeface="Lato"/>
                <a:cs typeface="Gill Sans Infant Std"/>
              </a:rPr>
              <a:t> </a:t>
            </a:r>
            <a:r>
              <a:rPr lang="en-US" sz="1400" err="1">
                <a:latin typeface="Lato"/>
                <a:ea typeface="Lato"/>
                <a:cs typeface="Gill Sans Infant Std"/>
              </a:rPr>
              <a:t>och</a:t>
            </a:r>
            <a:r>
              <a:rPr lang="en-US" sz="1400">
                <a:latin typeface="Lato"/>
                <a:ea typeface="Lato"/>
                <a:cs typeface="Gill Sans Infant Std"/>
              </a:rPr>
              <a:t> </a:t>
            </a:r>
            <a:r>
              <a:rPr lang="en-US" sz="1400" err="1">
                <a:latin typeface="Lato"/>
                <a:ea typeface="Lato"/>
                <a:cs typeface="Gill Sans Infant Std"/>
              </a:rPr>
              <a:t>regler</a:t>
            </a:r>
            <a:endParaRPr lang="en-US" sz="1400">
              <a:latin typeface="Lato"/>
              <a:ea typeface="Lato"/>
              <a:cs typeface="Gill Sans Infant Std"/>
            </a:endParaRPr>
          </a:p>
          <a:p>
            <a:pPr marL="285750" indent="-285750">
              <a:buFont typeface="Arial"/>
              <a:buChar char="•"/>
            </a:pPr>
            <a:endParaRPr lang="en-US" sz="1400">
              <a:latin typeface="Lato"/>
              <a:ea typeface="Lato"/>
              <a:cs typeface="Gill Sans Infant Std"/>
            </a:endParaRPr>
          </a:p>
          <a:p>
            <a:pPr marL="285750" indent="-285750">
              <a:buFont typeface="Arial"/>
              <a:buChar char="•"/>
            </a:pPr>
            <a:r>
              <a:rPr lang="en-US" sz="1400" err="1">
                <a:latin typeface="Lato"/>
                <a:ea typeface="Lato"/>
                <a:cs typeface="Gill Sans Infant Std"/>
              </a:rPr>
              <a:t>Ingrip</a:t>
            </a:r>
            <a:r>
              <a:rPr lang="en-US" sz="1400">
                <a:latin typeface="Lato"/>
                <a:ea typeface="Lato"/>
                <a:cs typeface="Gill Sans Infant Std"/>
              </a:rPr>
              <a:t> </a:t>
            </a:r>
            <a:r>
              <a:rPr lang="en-US" sz="1400" err="1">
                <a:latin typeface="Lato"/>
                <a:ea typeface="Lato"/>
                <a:cs typeface="Gill Sans Infant Std"/>
              </a:rPr>
              <a:t>fysiskt</a:t>
            </a:r>
            <a:r>
              <a:rPr lang="en-US" sz="1400">
                <a:latin typeface="Lato"/>
                <a:ea typeface="Lato"/>
                <a:cs typeface="Gill Sans Infant Std"/>
              </a:rPr>
              <a:t> bara om </a:t>
            </a:r>
            <a:r>
              <a:rPr lang="en-US" sz="1400" err="1">
                <a:latin typeface="Lato"/>
                <a:ea typeface="Lato"/>
                <a:cs typeface="Gill Sans Infant Std"/>
              </a:rPr>
              <a:t>något</a:t>
            </a:r>
            <a:r>
              <a:rPr lang="en-US" sz="1400">
                <a:latin typeface="Lato"/>
                <a:ea typeface="Lato"/>
                <a:cs typeface="Gill Sans Infant Std"/>
              </a:rPr>
              <a:t> barn </a:t>
            </a:r>
            <a:r>
              <a:rPr lang="en-US" sz="1400" err="1">
                <a:latin typeface="Lato"/>
                <a:ea typeface="Lato"/>
                <a:cs typeface="Gill Sans Infant Std"/>
              </a:rPr>
              <a:t>skadar</a:t>
            </a:r>
            <a:r>
              <a:rPr lang="en-US" sz="1400">
                <a:latin typeface="Lato"/>
                <a:ea typeface="Lato"/>
                <a:cs typeface="Gill Sans Infant Std"/>
              </a:rPr>
              <a:t> sig </a:t>
            </a:r>
            <a:r>
              <a:rPr lang="en-US" sz="1400" err="1">
                <a:latin typeface="Lato"/>
                <a:ea typeface="Lato"/>
                <a:cs typeface="Gill Sans Infant Std"/>
              </a:rPr>
              <a:t>eller</a:t>
            </a:r>
            <a:r>
              <a:rPr lang="en-US" sz="1400">
                <a:latin typeface="Lato"/>
                <a:ea typeface="Lato"/>
                <a:cs typeface="Gill Sans Infant Std"/>
              </a:rPr>
              <a:t> </a:t>
            </a:r>
            <a:r>
              <a:rPr lang="en-US" sz="1400" err="1">
                <a:latin typeface="Lato"/>
                <a:ea typeface="Lato"/>
                <a:cs typeface="Gill Sans Infant Std"/>
              </a:rPr>
              <a:t>andra</a:t>
            </a:r>
            <a:endParaRPr lang="en-US" sz="1400">
              <a:latin typeface="Lato"/>
              <a:ea typeface="Lato"/>
              <a:cs typeface="Gill Sans Infant Std"/>
            </a:endParaRPr>
          </a:p>
          <a:p>
            <a:pPr marL="285750" indent="-285750">
              <a:buFont typeface="Arial"/>
              <a:buChar char="•"/>
            </a:pPr>
            <a:endParaRPr lang="en-US" sz="1400">
              <a:latin typeface="Lato"/>
              <a:ea typeface="Lato"/>
              <a:cs typeface="Gill Sans Infant Std"/>
            </a:endParaRPr>
          </a:p>
          <a:p>
            <a:pPr marL="285750" indent="-285750">
              <a:buFont typeface="Arial"/>
              <a:buChar char="•"/>
            </a:pPr>
            <a:r>
              <a:rPr lang="en-US" sz="1400">
                <a:latin typeface="Lato"/>
                <a:ea typeface="Lato"/>
                <a:cs typeface="Gill Sans Infant Std"/>
              </a:rPr>
              <a:t>Dela </a:t>
            </a:r>
            <a:r>
              <a:rPr lang="en-US" sz="1400" err="1">
                <a:latin typeface="Lato"/>
                <a:ea typeface="Lato"/>
                <a:cs typeface="Gill Sans Infant Std"/>
              </a:rPr>
              <a:t>uppmärksamheten</a:t>
            </a:r>
            <a:r>
              <a:rPr lang="en-US" sz="1400">
                <a:latin typeface="Lato"/>
                <a:ea typeface="Lato"/>
                <a:cs typeface="Gill Sans Infant Std"/>
              </a:rPr>
              <a:t> </a:t>
            </a:r>
            <a:r>
              <a:rPr lang="en-US" sz="1400" err="1">
                <a:latin typeface="Lato"/>
                <a:ea typeface="Lato"/>
                <a:cs typeface="Gill Sans Infant Std"/>
              </a:rPr>
              <a:t>lika</a:t>
            </a:r>
            <a:r>
              <a:rPr lang="en-US" sz="1400">
                <a:latin typeface="Lato"/>
                <a:ea typeface="Lato"/>
                <a:cs typeface="Gill Sans Infant Std"/>
              </a:rPr>
              <a:t> </a:t>
            </a:r>
            <a:r>
              <a:rPr lang="en-US" sz="1400" err="1">
                <a:latin typeface="Lato"/>
                <a:ea typeface="Lato"/>
                <a:cs typeface="Gill Sans Infant Std"/>
              </a:rPr>
              <a:t>mellan</a:t>
            </a:r>
            <a:r>
              <a:rPr lang="en-US" sz="1400">
                <a:latin typeface="Lato"/>
                <a:ea typeface="Lato"/>
                <a:cs typeface="Gill Sans Infant Std"/>
              </a:rPr>
              <a:t> </a:t>
            </a:r>
            <a:r>
              <a:rPr lang="en-US" sz="1400" err="1">
                <a:latin typeface="Lato"/>
                <a:ea typeface="Lato"/>
                <a:cs typeface="Gill Sans Infant Std"/>
              </a:rPr>
              <a:t>barnen</a:t>
            </a:r>
            <a:endParaRPr lang="en-US" sz="1400">
              <a:latin typeface="Lato"/>
              <a:ea typeface="Lato"/>
              <a:cs typeface="Gill Sans Infant Std"/>
            </a:endParaRPr>
          </a:p>
          <a:p>
            <a:pPr marL="285750" indent="-285750">
              <a:buFont typeface="Arial"/>
              <a:buChar char="•"/>
            </a:pPr>
            <a:endParaRPr lang="en-US" sz="1400">
              <a:latin typeface="Lato"/>
              <a:ea typeface="Lato"/>
              <a:cs typeface="Gill Sans Infant Std"/>
            </a:endParaRPr>
          </a:p>
          <a:p>
            <a:pPr marL="285750" indent="-285750">
              <a:buFont typeface="Arial"/>
              <a:buChar char="•"/>
            </a:pPr>
            <a:r>
              <a:rPr lang="en-US" sz="1400">
                <a:latin typeface="Lato"/>
                <a:ea typeface="Lato"/>
                <a:cs typeface="Gill Sans Infant Std"/>
              </a:rPr>
              <a:t>Ha </a:t>
            </a:r>
            <a:r>
              <a:rPr lang="en-US" sz="1400" err="1">
                <a:latin typeface="Lato"/>
                <a:ea typeface="Lato"/>
                <a:cs typeface="Gill Sans Infant Std"/>
              </a:rPr>
              <a:t>rutiner</a:t>
            </a:r>
            <a:r>
              <a:rPr lang="en-US" sz="1400">
                <a:latin typeface="Lato"/>
                <a:ea typeface="Lato"/>
                <a:cs typeface="Gill Sans Infant Std"/>
              </a:rPr>
              <a:t> </a:t>
            </a:r>
            <a:r>
              <a:rPr lang="en-US" sz="1400" err="1">
                <a:latin typeface="Lato"/>
                <a:ea typeface="Lato"/>
                <a:cs typeface="Gill Sans Infant Std"/>
              </a:rPr>
              <a:t>som</a:t>
            </a:r>
            <a:r>
              <a:rPr lang="en-US" sz="1400">
                <a:latin typeface="Lato"/>
                <a:ea typeface="Lato"/>
                <a:cs typeface="Gill Sans Infant Std"/>
              </a:rPr>
              <a:t> </a:t>
            </a:r>
            <a:r>
              <a:rPr lang="en-US" sz="1400" err="1">
                <a:latin typeface="Lato"/>
                <a:ea typeface="Lato"/>
                <a:cs typeface="Gill Sans Infant Std"/>
              </a:rPr>
              <a:t>barnen</a:t>
            </a:r>
            <a:r>
              <a:rPr lang="en-US" sz="1400">
                <a:latin typeface="Lato"/>
                <a:ea typeface="Lato"/>
                <a:cs typeface="Gill Sans Infant Std"/>
              </a:rPr>
              <a:t> </a:t>
            </a:r>
            <a:r>
              <a:rPr lang="en-US" sz="1400" err="1">
                <a:latin typeface="Lato"/>
                <a:ea typeface="Lato"/>
                <a:cs typeface="Gill Sans Infant Std"/>
              </a:rPr>
              <a:t>kan</a:t>
            </a:r>
            <a:r>
              <a:rPr lang="en-US" sz="1400">
                <a:latin typeface="Lato"/>
                <a:ea typeface="Lato"/>
                <a:cs typeface="Gill Sans Infant Std"/>
              </a:rPr>
              <a:t> </a:t>
            </a:r>
            <a:r>
              <a:rPr lang="en-US" sz="1400" err="1">
                <a:latin typeface="Lato"/>
                <a:ea typeface="Lato"/>
                <a:cs typeface="Gill Sans Infant Std"/>
              </a:rPr>
              <a:t>känna</a:t>
            </a:r>
            <a:r>
              <a:rPr lang="en-US" sz="1400">
                <a:latin typeface="Lato"/>
                <a:ea typeface="Lato"/>
                <a:cs typeface="Gill Sans Infant Std"/>
              </a:rPr>
              <a:t> </a:t>
            </a:r>
            <a:r>
              <a:rPr lang="en-US" sz="1400" err="1">
                <a:latin typeface="Lato"/>
                <a:ea typeface="Lato"/>
                <a:cs typeface="Gill Sans Infant Std"/>
              </a:rPr>
              <a:t>igen</a:t>
            </a:r>
            <a:endParaRPr lang="en-US" sz="1400">
              <a:latin typeface="Lato"/>
              <a:ea typeface="Lato"/>
              <a:cs typeface="Gill Sans Infant Std"/>
            </a:endParaRPr>
          </a:p>
          <a:p>
            <a:pPr marL="285750" indent="-285750">
              <a:buFont typeface="Arial"/>
              <a:buChar char="•"/>
            </a:pPr>
            <a:endParaRPr lang="en-US" sz="1400">
              <a:latin typeface="Lato"/>
              <a:ea typeface="Lato"/>
              <a:cs typeface="Gill Sans Infant Std"/>
            </a:endParaRPr>
          </a:p>
          <a:p>
            <a:pPr marL="285750" indent="-285750">
              <a:buFont typeface="Arial"/>
              <a:buChar char="•"/>
            </a:pPr>
            <a:r>
              <a:rPr lang="en-US" sz="1400" err="1">
                <a:latin typeface="Lato"/>
                <a:ea typeface="Lato"/>
                <a:cs typeface="Gill Sans Infant Std"/>
              </a:rPr>
              <a:t>Känslor</a:t>
            </a:r>
            <a:r>
              <a:rPr lang="en-US" sz="1400">
                <a:latin typeface="Lato"/>
                <a:ea typeface="Lato"/>
                <a:cs typeface="Gill Sans Infant Std"/>
              </a:rPr>
              <a:t> </a:t>
            </a:r>
            <a:r>
              <a:rPr lang="en-US" sz="1400" err="1">
                <a:latin typeface="Lato"/>
                <a:ea typeface="Lato"/>
                <a:cs typeface="Gill Sans Infant Std"/>
              </a:rPr>
              <a:t>smittar</a:t>
            </a:r>
            <a:r>
              <a:rPr lang="en-US" sz="1400">
                <a:latin typeface="Lato"/>
                <a:ea typeface="Lato"/>
                <a:cs typeface="Gill Sans Infant Std"/>
              </a:rPr>
              <a:t>, var </a:t>
            </a:r>
            <a:r>
              <a:rPr lang="en-US" sz="1400" err="1">
                <a:latin typeface="Lato"/>
                <a:ea typeface="Lato"/>
                <a:cs typeface="Gill Sans Infant Std"/>
              </a:rPr>
              <a:t>därför</a:t>
            </a:r>
            <a:r>
              <a:rPr lang="en-US" sz="1400">
                <a:latin typeface="Lato"/>
                <a:ea typeface="Lato"/>
                <a:cs typeface="Gill Sans Infant Std"/>
              </a:rPr>
              <a:t> </a:t>
            </a:r>
            <a:r>
              <a:rPr lang="en-US" sz="1400" err="1">
                <a:latin typeface="Lato"/>
                <a:ea typeface="Lato"/>
                <a:cs typeface="Gill Sans Infant Std"/>
              </a:rPr>
              <a:t>lugn</a:t>
            </a:r>
            <a:r>
              <a:rPr lang="en-US" sz="1400">
                <a:latin typeface="Lato"/>
                <a:ea typeface="Lato"/>
                <a:cs typeface="Gill Sans Infant Std"/>
              </a:rPr>
              <a:t> </a:t>
            </a:r>
            <a:r>
              <a:rPr lang="en-US" sz="1400" err="1">
                <a:latin typeface="Lato"/>
                <a:ea typeface="Lato"/>
                <a:cs typeface="Gill Sans Infant Std"/>
              </a:rPr>
              <a:t>och</a:t>
            </a:r>
            <a:r>
              <a:rPr lang="en-US" sz="1400">
                <a:latin typeface="Lato"/>
                <a:ea typeface="Lato"/>
                <a:cs typeface="Gill Sans Infant Std"/>
              </a:rPr>
              <a:t> glad</a:t>
            </a:r>
          </a:p>
          <a:p>
            <a:pPr marL="285750" indent="-285750">
              <a:buFont typeface="Arial"/>
              <a:buChar char="•"/>
            </a:pPr>
            <a:endParaRPr lang="en-US" sz="1400">
              <a:latin typeface="Lato"/>
              <a:ea typeface="Lato"/>
              <a:cs typeface="Gill Sans Infant Std"/>
            </a:endParaRPr>
          </a:p>
          <a:p>
            <a:pPr marL="285750" indent="-285750">
              <a:buFont typeface="Arial"/>
              <a:buChar char="•"/>
            </a:pPr>
            <a:r>
              <a:rPr lang="en-US" sz="1400">
                <a:latin typeface="Lato"/>
                <a:ea typeface="Lato"/>
                <a:cs typeface="Gill Sans Infant Std"/>
              </a:rPr>
              <a:t>Se </a:t>
            </a:r>
            <a:r>
              <a:rPr lang="en-US" sz="1400" err="1">
                <a:latin typeface="Lato"/>
                <a:ea typeface="Lato"/>
                <a:cs typeface="Gill Sans Infant Std"/>
              </a:rPr>
              <a:t>och</a:t>
            </a:r>
            <a:r>
              <a:rPr lang="en-US" sz="1400">
                <a:latin typeface="Lato"/>
                <a:ea typeface="Lato"/>
                <a:cs typeface="Gill Sans Infant Std"/>
              </a:rPr>
              <a:t> </a:t>
            </a:r>
            <a:r>
              <a:rPr lang="en-US" sz="1400" err="1">
                <a:latin typeface="Lato"/>
                <a:ea typeface="Lato"/>
                <a:cs typeface="Gill Sans Infant Std"/>
              </a:rPr>
              <a:t>hälsa</a:t>
            </a:r>
            <a:r>
              <a:rPr lang="en-US" sz="1400">
                <a:latin typeface="Lato"/>
                <a:ea typeface="Lato"/>
                <a:cs typeface="Gill Sans Infant Std"/>
              </a:rPr>
              <a:t> </a:t>
            </a:r>
            <a:r>
              <a:rPr lang="en-US" sz="1400" err="1">
                <a:latin typeface="Lato"/>
                <a:ea typeface="Lato"/>
                <a:cs typeface="Gill Sans Infant Std"/>
              </a:rPr>
              <a:t>på</a:t>
            </a:r>
            <a:r>
              <a:rPr lang="en-US" sz="1400">
                <a:latin typeface="Lato"/>
                <a:ea typeface="Lato"/>
                <a:cs typeface="Gill Sans Infant Std"/>
              </a:rPr>
              <a:t> </a:t>
            </a:r>
            <a:r>
              <a:rPr lang="en-US" sz="1400" err="1">
                <a:latin typeface="Lato"/>
                <a:ea typeface="Lato"/>
                <a:cs typeface="Gill Sans Infant Std"/>
              </a:rPr>
              <a:t>varje</a:t>
            </a:r>
            <a:r>
              <a:rPr lang="en-US" sz="1400">
                <a:latin typeface="Lato"/>
                <a:ea typeface="Lato"/>
                <a:cs typeface="Gill Sans Infant Std"/>
              </a:rPr>
              <a:t> barn, vi </a:t>
            </a:r>
            <a:r>
              <a:rPr lang="en-US" sz="1400" err="1">
                <a:latin typeface="Lato"/>
                <a:ea typeface="Lato"/>
                <a:cs typeface="Gill Sans Infant Std"/>
              </a:rPr>
              <a:t>säger</a:t>
            </a:r>
            <a:r>
              <a:rPr lang="en-US" sz="1400">
                <a:latin typeface="Lato"/>
                <a:ea typeface="Lato"/>
                <a:cs typeface="Gill Sans Infant Std"/>
              </a:rPr>
              <a:t> </a:t>
            </a:r>
            <a:r>
              <a:rPr lang="en-US" sz="1400" err="1">
                <a:latin typeface="Lato"/>
                <a:ea typeface="Lato"/>
                <a:cs typeface="Gill Sans Infant Std"/>
              </a:rPr>
              <a:t>hej</a:t>
            </a:r>
            <a:r>
              <a:rPr lang="en-US" sz="1400">
                <a:latin typeface="Lato"/>
                <a:ea typeface="Lato"/>
                <a:cs typeface="Gill Sans Infant Std"/>
              </a:rPr>
              <a:t> </a:t>
            </a:r>
            <a:r>
              <a:rPr lang="en-US" sz="1400" err="1">
                <a:latin typeface="Lato"/>
                <a:ea typeface="Lato"/>
                <a:cs typeface="Gill Sans Infant Std"/>
              </a:rPr>
              <a:t>och</a:t>
            </a:r>
            <a:r>
              <a:rPr lang="en-US" sz="1400">
                <a:latin typeface="Lato"/>
                <a:ea typeface="Lato"/>
                <a:cs typeface="Gill Sans Infant Std"/>
              </a:rPr>
              <a:t> </a:t>
            </a:r>
            <a:r>
              <a:rPr lang="en-US" sz="1400" err="1">
                <a:latin typeface="Lato"/>
                <a:ea typeface="Lato"/>
                <a:cs typeface="Gill Sans Infant Std"/>
              </a:rPr>
              <a:t>hejdå</a:t>
            </a:r>
            <a:endParaRPr lang="en-US" sz="1400">
              <a:latin typeface="Lato"/>
              <a:ea typeface="Lato"/>
              <a:cs typeface="Gill Sans Infant Std"/>
            </a:endParaRPr>
          </a:p>
        </p:txBody>
      </p:sp>
      <p:sp>
        <p:nvSpPr>
          <p:cNvPr id="3" name="TextBox 2">
            <a:extLst>
              <a:ext uri="{FF2B5EF4-FFF2-40B4-BE49-F238E27FC236}">
                <a16:creationId xmlns:a16="http://schemas.microsoft.com/office/drawing/2014/main" id="{4140AEA6-E597-E7EC-0BEB-8B58EB3EC42F}"/>
              </a:ext>
            </a:extLst>
          </p:cNvPr>
          <p:cNvSpPr txBox="1"/>
          <p:nvPr/>
        </p:nvSpPr>
        <p:spPr>
          <a:xfrm>
            <a:off x="6639468" y="1359243"/>
            <a:ext cx="5209449" cy="5001369"/>
          </a:xfrm>
          <a:prstGeom prst="rect">
            <a:avLst/>
          </a:prstGeom>
          <a:solidFill>
            <a:schemeClr val="accent2">
              <a:lumMod val="20000"/>
              <a:lumOff val="80000"/>
            </a:schemeClr>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000" b="1">
                <a:latin typeface="Lato"/>
                <a:ea typeface="Lato"/>
                <a:cs typeface="Lato"/>
              </a:rPr>
              <a:t>NEJ!</a:t>
            </a:r>
            <a:endParaRPr lang="en-US">
              <a:latin typeface="Lato"/>
              <a:ea typeface="Lato"/>
              <a:cs typeface="Lato"/>
            </a:endParaRPr>
          </a:p>
          <a:p>
            <a:pPr algn="l"/>
            <a:endParaRPr lang="en-US" sz="1500">
              <a:latin typeface="Lato"/>
              <a:ea typeface="Lato"/>
              <a:cs typeface="Gill Sans Infant Std"/>
            </a:endParaRPr>
          </a:p>
          <a:p>
            <a:pPr marL="285750" indent="-285750">
              <a:buFont typeface="Arial"/>
              <a:buChar char="•"/>
            </a:pPr>
            <a:r>
              <a:rPr lang="en-US" sz="1200" err="1">
                <a:latin typeface="Lato"/>
                <a:ea typeface="Lato"/>
                <a:cs typeface="Gill Sans Infant Std"/>
              </a:rPr>
              <a:t>Skrik</a:t>
            </a:r>
            <a:r>
              <a:rPr lang="en-US" sz="1200">
                <a:latin typeface="Lato"/>
                <a:ea typeface="Lato"/>
                <a:cs typeface="Gill Sans Infant Std"/>
              </a:rPr>
              <a:t>, </a:t>
            </a:r>
            <a:r>
              <a:rPr lang="en-US" sz="1200" err="1">
                <a:latin typeface="Lato"/>
                <a:ea typeface="Lato"/>
                <a:cs typeface="Gill Sans Infant Std"/>
              </a:rPr>
              <a:t>hota</a:t>
            </a:r>
            <a:r>
              <a:rPr lang="en-US" sz="1200">
                <a:latin typeface="Lato"/>
                <a:ea typeface="Lato"/>
                <a:cs typeface="Gill Sans Infant Std"/>
              </a:rPr>
              <a:t>, </a:t>
            </a:r>
            <a:r>
              <a:rPr lang="en-US" sz="1200" err="1">
                <a:latin typeface="Lato"/>
                <a:ea typeface="Lato"/>
                <a:cs typeface="Gill Sans Infant Std"/>
              </a:rPr>
              <a:t>klaga</a:t>
            </a:r>
            <a:r>
              <a:rPr lang="en-US" sz="1200">
                <a:latin typeface="Lato"/>
                <a:ea typeface="Lato"/>
                <a:cs typeface="Gill Sans Infant Std"/>
              </a:rPr>
              <a:t> </a:t>
            </a:r>
            <a:r>
              <a:rPr lang="en-US" sz="1200" err="1">
                <a:latin typeface="Lato"/>
                <a:ea typeface="Lato"/>
                <a:cs typeface="Gill Sans Infant Std"/>
              </a:rPr>
              <a:t>eller</a:t>
            </a:r>
            <a:r>
              <a:rPr lang="en-US" sz="1200">
                <a:latin typeface="Lato"/>
                <a:ea typeface="Lato"/>
                <a:cs typeface="Gill Sans Infant Std"/>
              </a:rPr>
              <a:t> </a:t>
            </a:r>
            <a:r>
              <a:rPr lang="en-US" sz="1200" err="1">
                <a:latin typeface="Lato"/>
                <a:ea typeface="Lato"/>
                <a:cs typeface="Gill Sans Infant Std"/>
              </a:rPr>
              <a:t>slå</a:t>
            </a:r>
            <a:r>
              <a:rPr lang="en-US" sz="1200">
                <a:latin typeface="Lato"/>
                <a:ea typeface="Lato"/>
                <a:cs typeface="Gill Sans Infant Std"/>
              </a:rPr>
              <a:t> INTE barn</a:t>
            </a:r>
          </a:p>
          <a:p>
            <a:pPr marL="285750" indent="-285750">
              <a:buFont typeface="Arial"/>
              <a:buChar char="•"/>
            </a:pPr>
            <a:endParaRPr lang="en-US" sz="1200">
              <a:latin typeface="Lato"/>
              <a:ea typeface="Lato"/>
              <a:cs typeface="Gill Sans Infant Std"/>
            </a:endParaRPr>
          </a:p>
          <a:p>
            <a:pPr marL="285750" indent="-285750">
              <a:buFont typeface="Arial"/>
              <a:buChar char="•"/>
            </a:pPr>
            <a:r>
              <a:rPr lang="en-US" sz="1200" err="1">
                <a:latin typeface="Lato"/>
                <a:ea typeface="Lato"/>
                <a:cs typeface="Gill Sans Infant Std"/>
              </a:rPr>
              <a:t>Använd</a:t>
            </a:r>
            <a:r>
              <a:rPr lang="en-US" sz="1200">
                <a:latin typeface="Lato"/>
                <a:ea typeface="Lato"/>
                <a:cs typeface="Gill Sans Infant Std"/>
              </a:rPr>
              <a:t> </a:t>
            </a:r>
            <a:r>
              <a:rPr lang="en-US" sz="1200" err="1">
                <a:latin typeface="Lato"/>
                <a:ea typeface="Lato"/>
                <a:cs typeface="Gill Sans Infant Std"/>
              </a:rPr>
              <a:t>inte</a:t>
            </a:r>
            <a:r>
              <a:rPr lang="en-US" sz="1200">
                <a:latin typeface="Lato"/>
                <a:ea typeface="Lato"/>
                <a:cs typeface="Gill Sans Infant Std"/>
              </a:rPr>
              <a:t> </a:t>
            </a:r>
            <a:r>
              <a:rPr lang="en-US" sz="1200" err="1">
                <a:latin typeface="Lato"/>
                <a:ea typeface="Lato"/>
                <a:cs typeface="Gill Sans Infant Std"/>
              </a:rPr>
              <a:t>sarkasm</a:t>
            </a:r>
            <a:r>
              <a:rPr lang="en-US" sz="1200">
                <a:latin typeface="Lato"/>
                <a:ea typeface="Lato"/>
                <a:cs typeface="Gill Sans Infant Std"/>
              </a:rPr>
              <a:t> </a:t>
            </a:r>
            <a:r>
              <a:rPr lang="en-US" sz="1200" err="1">
                <a:latin typeface="Lato"/>
                <a:ea typeface="Lato"/>
                <a:cs typeface="Gill Sans Infant Std"/>
              </a:rPr>
              <a:t>eller</a:t>
            </a:r>
            <a:r>
              <a:rPr lang="en-US" sz="1200">
                <a:latin typeface="Lato"/>
                <a:ea typeface="Lato"/>
                <a:cs typeface="Gill Sans Infant Std"/>
              </a:rPr>
              <a:t> </a:t>
            </a:r>
            <a:r>
              <a:rPr lang="en-US" sz="1200" err="1">
                <a:latin typeface="Lato"/>
                <a:ea typeface="Lato"/>
                <a:cs typeface="Gill Sans Infant Std"/>
              </a:rPr>
              <a:t>ironi</a:t>
            </a:r>
            <a:endParaRPr lang="en-US" sz="1200">
              <a:latin typeface="Lato"/>
              <a:ea typeface="Lato"/>
              <a:cs typeface="Gill Sans Infant Std"/>
            </a:endParaRPr>
          </a:p>
          <a:p>
            <a:pPr marL="285750" indent="-285750">
              <a:buFont typeface="Arial"/>
              <a:buChar char="•"/>
            </a:pPr>
            <a:endParaRPr lang="en-US" sz="1200">
              <a:latin typeface="Lato"/>
              <a:ea typeface="Lato"/>
              <a:cs typeface="Gill Sans Infant Std"/>
            </a:endParaRPr>
          </a:p>
          <a:p>
            <a:pPr marL="285750" indent="-285750">
              <a:buFont typeface="Arial"/>
              <a:buChar char="•"/>
            </a:pPr>
            <a:r>
              <a:rPr lang="en-US" sz="1200" err="1">
                <a:latin typeface="Lato"/>
                <a:ea typeface="Lato"/>
                <a:cs typeface="Gill Sans Infant Std"/>
              </a:rPr>
              <a:t>Förnedra</a:t>
            </a:r>
            <a:r>
              <a:rPr lang="en-US" sz="1200">
                <a:latin typeface="Lato"/>
                <a:ea typeface="Lato"/>
                <a:cs typeface="Gill Sans Infant Std"/>
              </a:rPr>
              <a:t> </a:t>
            </a:r>
            <a:r>
              <a:rPr lang="en-US" sz="1200" err="1">
                <a:latin typeface="Lato"/>
                <a:ea typeface="Lato"/>
                <a:cs typeface="Gill Sans Infant Std"/>
              </a:rPr>
              <a:t>inte</a:t>
            </a:r>
            <a:r>
              <a:rPr lang="en-US" sz="1200">
                <a:latin typeface="Lato"/>
                <a:ea typeface="Lato"/>
                <a:cs typeface="Gill Sans Infant Std"/>
              </a:rPr>
              <a:t> barn </a:t>
            </a:r>
            <a:r>
              <a:rPr lang="en-US" sz="1200" err="1">
                <a:latin typeface="Lato"/>
                <a:ea typeface="Lato"/>
                <a:cs typeface="Gill Sans Infant Std"/>
              </a:rPr>
              <a:t>eller</a:t>
            </a:r>
            <a:r>
              <a:rPr lang="en-US" sz="1200">
                <a:latin typeface="Lato"/>
                <a:ea typeface="Lato"/>
                <a:cs typeface="Gill Sans Infant Std"/>
              </a:rPr>
              <a:t> </a:t>
            </a:r>
            <a:r>
              <a:rPr lang="en-US" sz="1200" err="1">
                <a:latin typeface="Lato"/>
                <a:ea typeface="Lato"/>
                <a:cs typeface="Gill Sans Infant Std"/>
              </a:rPr>
              <a:t>andra</a:t>
            </a:r>
            <a:r>
              <a:rPr lang="en-US" sz="1200">
                <a:latin typeface="Lato"/>
                <a:ea typeface="Lato"/>
                <a:cs typeface="Gill Sans Infant Std"/>
              </a:rPr>
              <a:t> </a:t>
            </a:r>
            <a:r>
              <a:rPr lang="en-US" sz="1200" err="1">
                <a:latin typeface="Lato"/>
                <a:ea typeface="Lato"/>
                <a:cs typeface="Gill Sans Infant Std"/>
              </a:rPr>
              <a:t>ledare</a:t>
            </a:r>
            <a:endParaRPr lang="en-US" sz="1200">
              <a:latin typeface="Lato"/>
              <a:ea typeface="Lato"/>
              <a:cs typeface="Gill Sans Infant Std"/>
            </a:endParaRPr>
          </a:p>
          <a:p>
            <a:pPr marL="285750" indent="-285750">
              <a:buFont typeface="Arial"/>
              <a:buChar char="•"/>
            </a:pPr>
            <a:endParaRPr lang="en-US" sz="1200">
              <a:latin typeface="Lato"/>
              <a:ea typeface="Lato"/>
              <a:cs typeface="Gill Sans Infant Std"/>
            </a:endParaRPr>
          </a:p>
          <a:p>
            <a:pPr marL="285750" indent="-285750">
              <a:buFont typeface="Arial"/>
              <a:buChar char="•"/>
            </a:pPr>
            <a:r>
              <a:rPr lang="en-US" sz="1200" err="1">
                <a:latin typeface="Lato"/>
                <a:ea typeface="Lato"/>
                <a:cs typeface="Gill Sans Infant Std"/>
              </a:rPr>
              <a:t>Tillrättavisa</a:t>
            </a:r>
            <a:r>
              <a:rPr lang="en-US" sz="1200">
                <a:latin typeface="Lato"/>
                <a:ea typeface="Lato"/>
                <a:cs typeface="Gill Sans Infant Std"/>
              </a:rPr>
              <a:t> </a:t>
            </a:r>
            <a:r>
              <a:rPr lang="en-US" sz="1200" err="1">
                <a:latin typeface="Lato"/>
                <a:ea typeface="Lato"/>
                <a:cs typeface="Gill Sans Infant Std"/>
              </a:rPr>
              <a:t>inte</a:t>
            </a:r>
            <a:r>
              <a:rPr lang="en-US" sz="1200">
                <a:latin typeface="Lato"/>
                <a:ea typeface="Lato"/>
                <a:cs typeface="Gill Sans Infant Std"/>
              </a:rPr>
              <a:t> barn I </a:t>
            </a:r>
            <a:r>
              <a:rPr lang="en-US" sz="1200" err="1">
                <a:latin typeface="Lato"/>
                <a:ea typeface="Lato"/>
                <a:cs typeface="Gill Sans Infant Std"/>
              </a:rPr>
              <a:t>helgrupp</a:t>
            </a:r>
            <a:r>
              <a:rPr lang="en-US" sz="1200">
                <a:latin typeface="Lato"/>
                <a:ea typeface="Lato"/>
                <a:cs typeface="Gill Sans Infant Std"/>
              </a:rPr>
              <a:t> </a:t>
            </a:r>
            <a:r>
              <a:rPr lang="en-US" sz="1200" err="1">
                <a:latin typeface="Lato"/>
                <a:ea typeface="Lato"/>
                <a:cs typeface="Gill Sans Infant Std"/>
              </a:rPr>
              <a:t>inför</a:t>
            </a:r>
            <a:r>
              <a:rPr lang="en-US" sz="1200">
                <a:latin typeface="Lato"/>
                <a:ea typeface="Lato"/>
                <a:cs typeface="Gill Sans Infant Std"/>
              </a:rPr>
              <a:t> </a:t>
            </a:r>
            <a:r>
              <a:rPr lang="en-US" sz="1200" err="1">
                <a:latin typeface="Lato"/>
                <a:ea typeface="Lato"/>
                <a:cs typeface="Gill Sans Infant Std"/>
              </a:rPr>
              <a:t>andra</a:t>
            </a:r>
            <a:r>
              <a:rPr lang="en-US" sz="1200">
                <a:latin typeface="Lato"/>
                <a:ea typeface="Lato"/>
                <a:cs typeface="Gill Sans Infant Std"/>
              </a:rPr>
              <a:t> barn</a:t>
            </a:r>
          </a:p>
          <a:p>
            <a:pPr marL="285750" indent="-285750">
              <a:buFont typeface="Arial"/>
              <a:buChar char="•"/>
            </a:pPr>
            <a:endParaRPr lang="en-US" sz="1200">
              <a:latin typeface="Lato"/>
              <a:ea typeface="Lato"/>
              <a:cs typeface="Gill Sans Infant Std"/>
            </a:endParaRPr>
          </a:p>
          <a:p>
            <a:pPr marL="285750" indent="-285750">
              <a:buFont typeface="Arial"/>
              <a:buChar char="•"/>
            </a:pPr>
            <a:r>
              <a:rPr lang="en-US" sz="1200" err="1">
                <a:latin typeface="Lato"/>
                <a:ea typeface="Lato"/>
                <a:cs typeface="Gill Sans Infant Std"/>
              </a:rPr>
              <a:t>Säg</a:t>
            </a:r>
            <a:r>
              <a:rPr lang="en-US" sz="1200">
                <a:latin typeface="Lato"/>
                <a:ea typeface="Lato"/>
                <a:cs typeface="Gill Sans Infant Std"/>
              </a:rPr>
              <a:t> INTE "Du </a:t>
            </a:r>
            <a:r>
              <a:rPr lang="en-US" sz="1200" err="1">
                <a:latin typeface="Lato"/>
                <a:ea typeface="Lato"/>
                <a:cs typeface="Gill Sans Infant Std"/>
              </a:rPr>
              <a:t>måste</a:t>
            </a:r>
            <a:r>
              <a:rPr lang="en-US" sz="1200">
                <a:latin typeface="Lato"/>
                <a:ea typeface="Lato"/>
                <a:cs typeface="Gill Sans Infant Std"/>
              </a:rPr>
              <a:t>" Du ska!" "Du </a:t>
            </a:r>
            <a:r>
              <a:rPr lang="en-US" sz="1200" err="1">
                <a:latin typeface="Lato"/>
                <a:ea typeface="Lato"/>
                <a:cs typeface="Gill Sans Infant Std"/>
              </a:rPr>
              <a:t>får</a:t>
            </a:r>
            <a:r>
              <a:rPr lang="en-US" sz="1200">
                <a:latin typeface="Lato"/>
                <a:ea typeface="Lato"/>
                <a:cs typeface="Gill Sans Infant Std"/>
              </a:rPr>
              <a:t> </a:t>
            </a:r>
            <a:r>
              <a:rPr lang="en-US" sz="1200" err="1">
                <a:latin typeface="Lato"/>
                <a:ea typeface="Lato"/>
                <a:cs typeface="Gill Sans Infant Std"/>
              </a:rPr>
              <a:t>inte</a:t>
            </a:r>
            <a:r>
              <a:rPr lang="en-US" sz="1200">
                <a:latin typeface="Lato"/>
                <a:ea typeface="Lato"/>
                <a:cs typeface="Gill Sans Infant Std"/>
              </a:rPr>
              <a:t>"</a:t>
            </a:r>
          </a:p>
          <a:p>
            <a:pPr marL="285750" indent="-285750">
              <a:buFont typeface="Arial"/>
              <a:buChar char="•"/>
            </a:pPr>
            <a:endParaRPr lang="en-US" sz="1200">
              <a:latin typeface="Lato"/>
              <a:ea typeface="Lato"/>
              <a:cs typeface="Gill Sans Infant Std"/>
            </a:endParaRPr>
          </a:p>
          <a:p>
            <a:pPr marL="285750" indent="-285750">
              <a:buFont typeface="Arial"/>
              <a:buChar char="•"/>
            </a:pPr>
            <a:r>
              <a:rPr lang="en-US" sz="1200">
                <a:latin typeface="Lato"/>
                <a:ea typeface="Lato"/>
                <a:cs typeface="Gill Sans Infant Std"/>
              </a:rPr>
              <a:t>Kom </a:t>
            </a:r>
            <a:r>
              <a:rPr lang="en-US" sz="1200" err="1">
                <a:latin typeface="Lato"/>
                <a:ea typeface="Lato"/>
                <a:cs typeface="Gill Sans Infant Std"/>
              </a:rPr>
              <a:t>ihåg</a:t>
            </a:r>
            <a:r>
              <a:rPr lang="en-US" sz="1200">
                <a:latin typeface="Lato"/>
                <a:ea typeface="Lato"/>
                <a:cs typeface="Gill Sans Infant Std"/>
              </a:rPr>
              <a:t> </a:t>
            </a:r>
            <a:r>
              <a:rPr lang="en-US" sz="1200" err="1">
                <a:latin typeface="Lato"/>
                <a:ea typeface="Lato"/>
                <a:cs typeface="Gill Sans Infant Std"/>
              </a:rPr>
              <a:t>att</a:t>
            </a:r>
            <a:r>
              <a:rPr lang="en-US" sz="1200">
                <a:latin typeface="Lato"/>
                <a:ea typeface="Lato"/>
                <a:cs typeface="Gill Sans Infant Std"/>
              </a:rPr>
              <a:t> </a:t>
            </a:r>
            <a:r>
              <a:rPr lang="en-US" sz="1200" err="1">
                <a:latin typeface="Lato"/>
                <a:ea typeface="Lato"/>
                <a:cs typeface="Gill Sans Infant Std"/>
              </a:rPr>
              <a:t>betenden</a:t>
            </a:r>
            <a:r>
              <a:rPr lang="en-US" sz="1200">
                <a:latin typeface="Lato"/>
                <a:ea typeface="Lato"/>
                <a:cs typeface="Gill Sans Infant Std"/>
              </a:rPr>
              <a:t> </a:t>
            </a:r>
            <a:r>
              <a:rPr lang="en-US" sz="1200" err="1">
                <a:latin typeface="Lato"/>
                <a:ea typeface="Lato"/>
                <a:cs typeface="Gill Sans Infant Std"/>
              </a:rPr>
              <a:t>kan</a:t>
            </a:r>
            <a:r>
              <a:rPr lang="en-US" sz="1200">
                <a:latin typeface="Lato"/>
                <a:ea typeface="Lato"/>
                <a:cs typeface="Gill Sans Infant Std"/>
              </a:rPr>
              <a:t> </a:t>
            </a:r>
            <a:r>
              <a:rPr lang="en-US" sz="1200" err="1">
                <a:latin typeface="Lato"/>
                <a:ea typeface="Lato"/>
                <a:cs typeface="Gill Sans Infant Std"/>
              </a:rPr>
              <a:t>vara</a:t>
            </a:r>
            <a:r>
              <a:rPr lang="en-US" sz="1200">
                <a:latin typeface="Lato"/>
                <a:ea typeface="Lato"/>
                <a:cs typeface="Gill Sans Infant Std"/>
              </a:rPr>
              <a:t> </a:t>
            </a:r>
            <a:r>
              <a:rPr lang="en-US" sz="1200" err="1">
                <a:latin typeface="Lato"/>
                <a:ea typeface="Lato"/>
                <a:cs typeface="Gill Sans Infant Std"/>
              </a:rPr>
              <a:t>dåliga</a:t>
            </a:r>
            <a:r>
              <a:rPr lang="en-US" sz="1200">
                <a:latin typeface="Lato"/>
                <a:ea typeface="Lato"/>
                <a:cs typeface="Gill Sans Infant Std"/>
              </a:rPr>
              <a:t> med </a:t>
            </a:r>
            <a:r>
              <a:rPr lang="en-US" sz="1200" err="1">
                <a:latin typeface="Lato"/>
                <a:ea typeface="Lato"/>
                <a:cs typeface="Gill Sans Infant Std"/>
              </a:rPr>
              <a:t>inte</a:t>
            </a:r>
            <a:r>
              <a:rPr lang="en-US" sz="1200">
                <a:latin typeface="Lato"/>
                <a:ea typeface="Lato"/>
                <a:cs typeface="Gill Sans Infant Std"/>
              </a:rPr>
              <a:t> </a:t>
            </a:r>
            <a:r>
              <a:rPr lang="en-US" sz="1200" err="1">
                <a:latin typeface="Lato"/>
                <a:ea typeface="Lato"/>
                <a:cs typeface="Gill Sans Infant Std"/>
              </a:rPr>
              <a:t>barnet</a:t>
            </a:r>
            <a:endParaRPr lang="en-US" sz="1200">
              <a:latin typeface="Lato"/>
              <a:ea typeface="Lato"/>
              <a:cs typeface="Gill Sans Infant Std"/>
            </a:endParaRPr>
          </a:p>
          <a:p>
            <a:pPr marL="285750" indent="-285750">
              <a:buFont typeface="Arial"/>
              <a:buChar char="•"/>
            </a:pPr>
            <a:endParaRPr lang="en-US" sz="1200">
              <a:latin typeface="Lato"/>
              <a:ea typeface="Lato"/>
              <a:cs typeface="Gill Sans Infant Std"/>
            </a:endParaRPr>
          </a:p>
          <a:p>
            <a:pPr marL="285750" indent="-285750">
              <a:buFont typeface="Arial"/>
              <a:buChar char="•"/>
            </a:pPr>
            <a:r>
              <a:rPr lang="en-US" sz="1200" err="1">
                <a:latin typeface="Lato"/>
                <a:ea typeface="Lato"/>
                <a:cs typeface="Gill Sans Infant Std"/>
              </a:rPr>
              <a:t>Tvinga</a:t>
            </a:r>
            <a:r>
              <a:rPr lang="en-US" sz="1200">
                <a:latin typeface="Lato"/>
                <a:ea typeface="Lato"/>
                <a:cs typeface="Gill Sans Infant Std"/>
              </a:rPr>
              <a:t> </a:t>
            </a:r>
            <a:r>
              <a:rPr lang="en-US" sz="1200" err="1">
                <a:latin typeface="Lato"/>
                <a:ea typeface="Lato"/>
                <a:cs typeface="Gill Sans Infant Std"/>
              </a:rPr>
              <a:t>inte</a:t>
            </a:r>
            <a:r>
              <a:rPr lang="en-US" sz="1200">
                <a:latin typeface="Lato"/>
                <a:ea typeface="Lato"/>
                <a:cs typeface="Gill Sans Infant Std"/>
              </a:rPr>
              <a:t> barn till </a:t>
            </a:r>
            <a:r>
              <a:rPr lang="en-US" sz="1200" err="1">
                <a:latin typeface="Lato"/>
                <a:ea typeface="Lato"/>
                <a:cs typeface="Gill Sans Infant Std"/>
              </a:rPr>
              <a:t>att</a:t>
            </a:r>
            <a:r>
              <a:rPr lang="en-US" sz="1200">
                <a:latin typeface="Lato"/>
                <a:ea typeface="Lato"/>
                <a:cs typeface="Gill Sans Infant Std"/>
              </a:rPr>
              <a:t> </a:t>
            </a:r>
            <a:r>
              <a:rPr lang="en-US" sz="1200" err="1">
                <a:latin typeface="Lato"/>
                <a:ea typeface="Lato"/>
                <a:cs typeface="Gill Sans Infant Std"/>
              </a:rPr>
              <a:t>göra</a:t>
            </a:r>
            <a:r>
              <a:rPr lang="en-US" sz="1200">
                <a:latin typeface="Lato"/>
                <a:ea typeface="Lato"/>
                <a:cs typeface="Gill Sans Infant Std"/>
              </a:rPr>
              <a:t> </a:t>
            </a:r>
            <a:r>
              <a:rPr lang="en-US" sz="1200" err="1">
                <a:latin typeface="Lato"/>
                <a:ea typeface="Lato"/>
                <a:cs typeface="Gill Sans Infant Std"/>
              </a:rPr>
              <a:t>eller</a:t>
            </a:r>
            <a:r>
              <a:rPr lang="en-US" sz="1200">
                <a:latin typeface="Lato"/>
                <a:ea typeface="Lato"/>
                <a:cs typeface="Gill Sans Infant Std"/>
              </a:rPr>
              <a:t> prata om saker de </a:t>
            </a:r>
            <a:r>
              <a:rPr lang="en-US" sz="1200" err="1">
                <a:latin typeface="Lato"/>
                <a:ea typeface="Lato"/>
                <a:cs typeface="Gill Sans Infant Std"/>
              </a:rPr>
              <a:t>inte</a:t>
            </a:r>
            <a:r>
              <a:rPr lang="en-US" sz="1200">
                <a:latin typeface="Lato"/>
                <a:ea typeface="Lato"/>
                <a:cs typeface="Gill Sans Infant Std"/>
              </a:rPr>
              <a:t> </a:t>
            </a:r>
            <a:r>
              <a:rPr lang="en-US" sz="1200" err="1">
                <a:latin typeface="Lato"/>
                <a:ea typeface="Lato"/>
                <a:cs typeface="Gill Sans Infant Std"/>
              </a:rPr>
              <a:t>vill</a:t>
            </a:r>
            <a:endParaRPr lang="en-US" sz="1200">
              <a:latin typeface="Lato"/>
              <a:ea typeface="Lato"/>
              <a:cs typeface="Gill Sans Infant Std"/>
            </a:endParaRPr>
          </a:p>
          <a:p>
            <a:pPr marL="285750" indent="-285750">
              <a:buFont typeface="Arial"/>
              <a:buChar char="•"/>
            </a:pPr>
            <a:endParaRPr lang="en-US" sz="1200">
              <a:latin typeface="Lato"/>
              <a:ea typeface="Lato"/>
              <a:cs typeface="Gill Sans Infant Std"/>
            </a:endParaRPr>
          </a:p>
          <a:p>
            <a:pPr marL="285750" indent="-285750">
              <a:buFont typeface="Arial"/>
              <a:buChar char="•"/>
            </a:pPr>
            <a:r>
              <a:rPr lang="en-US" sz="1200" err="1">
                <a:latin typeface="Lato"/>
                <a:ea typeface="Lato"/>
                <a:cs typeface="Gill Sans Infant Std"/>
              </a:rPr>
              <a:t>Initiera</a:t>
            </a:r>
            <a:r>
              <a:rPr lang="en-US" sz="1200">
                <a:latin typeface="Lato"/>
                <a:ea typeface="Lato"/>
                <a:cs typeface="Gill Sans Infant Std"/>
              </a:rPr>
              <a:t> </a:t>
            </a:r>
            <a:r>
              <a:rPr lang="en-US" sz="1200" err="1">
                <a:latin typeface="Lato"/>
                <a:ea typeface="Lato"/>
                <a:cs typeface="Gill Sans Infant Std"/>
              </a:rPr>
              <a:t>inte</a:t>
            </a:r>
            <a:r>
              <a:rPr lang="en-US" sz="1200">
                <a:latin typeface="Lato"/>
                <a:ea typeface="Lato"/>
                <a:cs typeface="Gill Sans Infant Std"/>
              </a:rPr>
              <a:t> </a:t>
            </a:r>
            <a:r>
              <a:rPr lang="en-US" sz="1200" err="1">
                <a:latin typeface="Lato"/>
                <a:ea typeface="Lato"/>
                <a:cs typeface="Gill Sans Infant Std"/>
              </a:rPr>
              <a:t>egen</a:t>
            </a:r>
            <a:r>
              <a:rPr lang="en-US" sz="1200">
                <a:latin typeface="Lato"/>
                <a:ea typeface="Lato"/>
                <a:cs typeface="Gill Sans Infant Std"/>
              </a:rPr>
              <a:t> </a:t>
            </a:r>
            <a:r>
              <a:rPr lang="en-US" sz="1200" err="1">
                <a:latin typeface="Lato"/>
                <a:ea typeface="Lato"/>
                <a:cs typeface="Gill Sans Infant Std"/>
              </a:rPr>
              <a:t>fysisk</a:t>
            </a:r>
            <a:r>
              <a:rPr lang="en-US" sz="1200">
                <a:latin typeface="Lato"/>
                <a:ea typeface="Lato"/>
                <a:cs typeface="Gill Sans Infant Std"/>
              </a:rPr>
              <a:t> </a:t>
            </a:r>
            <a:r>
              <a:rPr lang="en-US" sz="1200" err="1">
                <a:latin typeface="Lato"/>
                <a:ea typeface="Lato"/>
                <a:cs typeface="Gill Sans Infant Std"/>
              </a:rPr>
              <a:t>kontakt</a:t>
            </a:r>
            <a:r>
              <a:rPr lang="en-US" sz="1200">
                <a:latin typeface="Lato"/>
                <a:ea typeface="Lato"/>
                <a:cs typeface="Gill Sans Infant Std"/>
              </a:rPr>
              <a:t> med </a:t>
            </a:r>
            <a:r>
              <a:rPr lang="en-US" sz="1200" err="1">
                <a:latin typeface="Lato"/>
                <a:ea typeface="Lato"/>
                <a:cs typeface="Gill Sans Infant Std"/>
              </a:rPr>
              <a:t>ett</a:t>
            </a:r>
            <a:r>
              <a:rPr lang="en-US" sz="1200">
                <a:latin typeface="Lato"/>
                <a:ea typeface="Lato"/>
                <a:cs typeface="Gill Sans Infant Std"/>
              </a:rPr>
              <a:t> barn, </a:t>
            </a:r>
            <a:r>
              <a:rPr lang="en-US" sz="1200" err="1">
                <a:latin typeface="Lato"/>
                <a:ea typeface="Lato"/>
                <a:cs typeface="Gill Sans Infant Std"/>
              </a:rPr>
              <a:t>ett</a:t>
            </a:r>
            <a:r>
              <a:rPr lang="en-US" sz="1200">
                <a:latin typeface="Lato"/>
                <a:ea typeface="Lato"/>
                <a:cs typeface="Gill Sans Infant Std"/>
              </a:rPr>
              <a:t> barn </a:t>
            </a:r>
            <a:r>
              <a:rPr lang="en-US" sz="1200" err="1">
                <a:latin typeface="Lato"/>
                <a:ea typeface="Lato"/>
                <a:cs typeface="Gill Sans Infant Std"/>
              </a:rPr>
              <a:t>kan</a:t>
            </a:r>
            <a:r>
              <a:rPr lang="en-US" sz="1200">
                <a:latin typeface="Lato"/>
                <a:ea typeface="Lato"/>
                <a:cs typeface="Gill Sans Infant Std"/>
              </a:rPr>
              <a:t> </a:t>
            </a:r>
            <a:r>
              <a:rPr lang="en-US" sz="1200" err="1">
                <a:latin typeface="Lato"/>
                <a:ea typeface="Lato"/>
                <a:cs typeface="Gill Sans Infant Std"/>
              </a:rPr>
              <a:t>tex</a:t>
            </a:r>
            <a:endParaRPr lang="en-US" sz="1200">
              <a:latin typeface="Lato"/>
              <a:ea typeface="Lato"/>
              <a:cs typeface="Gill Sans Infant Std"/>
            </a:endParaRPr>
          </a:p>
          <a:p>
            <a:r>
              <a:rPr lang="en-US" sz="1200">
                <a:latin typeface="Lato"/>
                <a:ea typeface="Lato"/>
                <a:cs typeface="Gill Sans Infant Std"/>
              </a:rPr>
              <a:t>       </a:t>
            </a:r>
            <a:r>
              <a:rPr lang="en-US" sz="1200" err="1">
                <a:latin typeface="Lato"/>
                <a:ea typeface="Lato"/>
                <a:cs typeface="Gill Sans Infant Std"/>
              </a:rPr>
              <a:t>krypa</a:t>
            </a:r>
            <a:r>
              <a:rPr lang="en-US" sz="1200">
                <a:latin typeface="Lato"/>
                <a:ea typeface="Lato"/>
                <a:cs typeface="Gill Sans Infant Std"/>
              </a:rPr>
              <a:t> </a:t>
            </a:r>
            <a:r>
              <a:rPr lang="en-US" sz="1200" err="1">
                <a:latin typeface="Lato"/>
                <a:ea typeface="Lato"/>
                <a:cs typeface="Gill Sans Infant Std"/>
              </a:rPr>
              <a:t>upp</a:t>
            </a:r>
            <a:r>
              <a:rPr lang="en-US" sz="1200">
                <a:latin typeface="Lato"/>
                <a:ea typeface="Lato"/>
                <a:cs typeface="Gill Sans Infant Std"/>
              </a:rPr>
              <a:t> I </a:t>
            </a:r>
            <a:r>
              <a:rPr lang="en-US" sz="1200" err="1">
                <a:latin typeface="Lato"/>
                <a:ea typeface="Lato"/>
                <a:cs typeface="Gill Sans Infant Std"/>
              </a:rPr>
              <a:t>en</a:t>
            </a:r>
            <a:r>
              <a:rPr lang="en-US" sz="1200">
                <a:latin typeface="Lato"/>
                <a:ea typeface="Lato"/>
                <a:cs typeface="Gill Sans Infant Std"/>
              </a:rPr>
              <a:t> </a:t>
            </a:r>
            <a:r>
              <a:rPr lang="en-US" sz="1200" err="1">
                <a:latin typeface="Lato"/>
                <a:ea typeface="Lato"/>
                <a:cs typeface="Gill Sans Infant Std"/>
              </a:rPr>
              <a:t>vuxens</a:t>
            </a:r>
            <a:r>
              <a:rPr lang="en-US" sz="1200">
                <a:latin typeface="Lato"/>
                <a:ea typeface="Lato"/>
                <a:cs typeface="Gill Sans Infant Std"/>
              </a:rPr>
              <a:t> </a:t>
            </a:r>
            <a:r>
              <a:rPr lang="en-US" sz="1200" err="1">
                <a:latin typeface="Lato"/>
                <a:ea typeface="Lato"/>
                <a:cs typeface="Gill Sans Infant Std"/>
              </a:rPr>
              <a:t>famn</a:t>
            </a:r>
            <a:r>
              <a:rPr lang="en-US" sz="1200">
                <a:latin typeface="Lato"/>
                <a:ea typeface="Lato"/>
                <a:cs typeface="Gill Sans Infant Std"/>
              </a:rPr>
              <a:t>, men vi ska </a:t>
            </a:r>
            <a:r>
              <a:rPr lang="en-US" sz="1200" err="1">
                <a:latin typeface="Lato"/>
                <a:ea typeface="Lato"/>
                <a:cs typeface="Gill Sans Infant Std"/>
              </a:rPr>
              <a:t>inte</a:t>
            </a:r>
            <a:r>
              <a:rPr lang="en-US" sz="1200">
                <a:latin typeface="Lato"/>
                <a:ea typeface="Lato"/>
                <a:cs typeface="Gill Sans Infant Std"/>
              </a:rPr>
              <a:t> </a:t>
            </a:r>
            <a:r>
              <a:rPr lang="en-US" sz="1200" err="1">
                <a:latin typeface="Lato"/>
                <a:ea typeface="Lato"/>
                <a:cs typeface="Gill Sans Infant Std"/>
              </a:rPr>
              <a:t>själva</a:t>
            </a:r>
            <a:r>
              <a:rPr lang="en-US" sz="1200">
                <a:latin typeface="Lato"/>
                <a:ea typeface="Lato"/>
                <a:cs typeface="Gill Sans Infant Std"/>
              </a:rPr>
              <a:t> ta </a:t>
            </a:r>
            <a:r>
              <a:rPr lang="en-US" sz="1200" err="1">
                <a:latin typeface="Lato"/>
                <a:ea typeface="Lato"/>
                <a:cs typeface="Gill Sans Infant Std"/>
              </a:rPr>
              <a:t>barnet</a:t>
            </a:r>
            <a:r>
              <a:rPr lang="en-US" sz="1200">
                <a:latin typeface="Lato"/>
                <a:ea typeface="Lato"/>
                <a:cs typeface="Gill Sans Infant Std"/>
              </a:rPr>
              <a:t> </a:t>
            </a:r>
            <a:r>
              <a:rPr lang="en-US" sz="1200" err="1">
                <a:latin typeface="Lato"/>
                <a:ea typeface="Lato"/>
                <a:cs typeface="Gill Sans Infant Std"/>
              </a:rPr>
              <a:t>och</a:t>
            </a:r>
            <a:r>
              <a:rPr lang="en-US" sz="1200">
                <a:latin typeface="Lato"/>
                <a:ea typeface="Lato"/>
                <a:cs typeface="Gill Sans Infant Std"/>
              </a:rPr>
              <a:t> </a:t>
            </a:r>
            <a:r>
              <a:rPr lang="en-US" sz="1200" err="1">
                <a:latin typeface="Lato"/>
                <a:ea typeface="Lato"/>
                <a:cs typeface="Gill Sans Infant Std"/>
              </a:rPr>
              <a:t>sätta</a:t>
            </a:r>
            <a:r>
              <a:rPr lang="en-US" sz="1200">
                <a:latin typeface="Lato"/>
                <a:ea typeface="Lato"/>
                <a:cs typeface="Gill Sans Infant Std"/>
              </a:rPr>
              <a:t>    </a:t>
            </a:r>
            <a:r>
              <a:rPr lang="en-US" sz="1200" err="1">
                <a:latin typeface="Lato"/>
                <a:ea typeface="Lato"/>
                <a:cs typeface="Gill Sans Infant Std"/>
              </a:rPr>
              <a:t>i</a:t>
            </a:r>
            <a:r>
              <a:rPr lang="en-US" sz="1200">
                <a:latin typeface="Lato"/>
                <a:ea typeface="Lato"/>
                <a:cs typeface="Gill Sans Infant Std"/>
              </a:rPr>
              <a:t> </a:t>
            </a:r>
            <a:r>
              <a:rPr lang="en-US" sz="1200" err="1">
                <a:latin typeface="Lato"/>
                <a:ea typeface="Lato"/>
                <a:cs typeface="Gill Sans Infant Std"/>
              </a:rPr>
              <a:t>knät</a:t>
            </a:r>
            <a:endParaRPr lang="en-US" sz="1200">
              <a:latin typeface="Lato"/>
              <a:ea typeface="Lato"/>
              <a:cs typeface="Gill Sans Infant Std"/>
            </a:endParaRPr>
          </a:p>
          <a:p>
            <a:pPr marL="285750" indent="-285750">
              <a:buFont typeface="Arial"/>
              <a:buChar char="•"/>
            </a:pPr>
            <a:r>
              <a:rPr lang="en-US" sz="1200">
                <a:latin typeface="Lato"/>
                <a:ea typeface="Lato"/>
                <a:cs typeface="Gill Sans Infant Std"/>
              </a:rPr>
              <a:t>Var </a:t>
            </a:r>
            <a:r>
              <a:rPr lang="en-US" sz="1200" err="1">
                <a:latin typeface="Lato"/>
                <a:ea typeface="Lato"/>
                <a:cs typeface="Gill Sans Infant Std"/>
              </a:rPr>
              <a:t>aldrig</a:t>
            </a:r>
            <a:r>
              <a:rPr lang="en-US" sz="1200">
                <a:latin typeface="Lato"/>
                <a:ea typeface="Lato"/>
                <a:cs typeface="Gill Sans Infant Std"/>
              </a:rPr>
              <a:t> </a:t>
            </a:r>
            <a:r>
              <a:rPr lang="en-US" sz="1200" err="1">
                <a:latin typeface="Lato"/>
                <a:ea typeface="Lato"/>
                <a:cs typeface="Gill Sans Infant Std"/>
              </a:rPr>
              <a:t>ensam</a:t>
            </a:r>
            <a:r>
              <a:rPr lang="en-US" sz="1200">
                <a:latin typeface="Lato"/>
                <a:ea typeface="Lato"/>
                <a:cs typeface="Gill Sans Infant Std"/>
              </a:rPr>
              <a:t> med barn</a:t>
            </a:r>
          </a:p>
          <a:p>
            <a:pPr marL="285750" indent="-285750">
              <a:buFont typeface="Arial"/>
              <a:buChar char="•"/>
            </a:pPr>
            <a:endParaRPr lang="en-US" sz="1200">
              <a:latin typeface="Lato"/>
              <a:ea typeface="Lato"/>
              <a:cs typeface="Gill Sans Infant Std"/>
            </a:endParaRPr>
          </a:p>
          <a:p>
            <a:pPr marL="285750" indent="-285750">
              <a:buFont typeface="Arial"/>
              <a:buChar char="•"/>
            </a:pPr>
            <a:r>
              <a:rPr lang="en-US" sz="1200" err="1">
                <a:latin typeface="Lato"/>
                <a:ea typeface="Lato"/>
                <a:cs typeface="Gill Sans Infant Std"/>
              </a:rPr>
              <a:t>Byt</a:t>
            </a:r>
            <a:r>
              <a:rPr lang="en-US" sz="1200">
                <a:latin typeface="Lato"/>
                <a:ea typeface="Lato"/>
                <a:cs typeface="Gill Sans Infant Std"/>
              </a:rPr>
              <a:t> </a:t>
            </a:r>
            <a:r>
              <a:rPr lang="en-US" sz="1200" err="1">
                <a:latin typeface="Lato"/>
                <a:ea typeface="Lato"/>
                <a:cs typeface="Gill Sans Infant Std"/>
              </a:rPr>
              <a:t>inte</a:t>
            </a:r>
            <a:r>
              <a:rPr lang="en-US" sz="1200">
                <a:latin typeface="Lato"/>
                <a:ea typeface="Lato"/>
                <a:cs typeface="Gill Sans Infant Std"/>
              </a:rPr>
              <a:t> </a:t>
            </a:r>
            <a:r>
              <a:rPr lang="en-US" sz="1200" err="1">
                <a:latin typeface="Lato"/>
                <a:ea typeface="Lato"/>
                <a:cs typeface="Gill Sans Infant Std"/>
              </a:rPr>
              <a:t>blöja</a:t>
            </a:r>
            <a:r>
              <a:rPr lang="en-US" sz="1200">
                <a:latin typeface="Lato"/>
                <a:ea typeface="Lato"/>
                <a:cs typeface="Gill Sans Infant Std"/>
              </a:rPr>
              <a:t>, </a:t>
            </a:r>
            <a:r>
              <a:rPr lang="en-US" sz="1200" err="1">
                <a:latin typeface="Lato"/>
                <a:ea typeface="Lato"/>
                <a:cs typeface="Gill Sans Infant Std"/>
              </a:rPr>
              <a:t>ge</a:t>
            </a:r>
            <a:r>
              <a:rPr lang="en-US" sz="1200">
                <a:latin typeface="Lato"/>
                <a:ea typeface="Lato"/>
                <a:cs typeface="Gill Sans Infant Std"/>
              </a:rPr>
              <a:t> </a:t>
            </a:r>
            <a:r>
              <a:rPr lang="en-US" sz="1200" err="1">
                <a:latin typeface="Lato"/>
                <a:ea typeface="Lato"/>
                <a:cs typeface="Gill Sans Infant Std"/>
              </a:rPr>
              <a:t>inte</a:t>
            </a:r>
            <a:r>
              <a:rPr lang="en-US" sz="1200">
                <a:latin typeface="Lato"/>
                <a:ea typeface="Lato"/>
                <a:cs typeface="Gill Sans Infant Std"/>
              </a:rPr>
              <a:t> </a:t>
            </a:r>
            <a:r>
              <a:rPr lang="en-US" sz="1200" err="1">
                <a:latin typeface="Lato"/>
                <a:ea typeface="Lato"/>
                <a:cs typeface="Gill Sans Infant Std"/>
              </a:rPr>
              <a:t>medicin</a:t>
            </a:r>
            <a:r>
              <a:rPr lang="en-US" sz="1200">
                <a:latin typeface="Lato"/>
                <a:ea typeface="Lato"/>
                <a:cs typeface="Gill Sans Infant Std"/>
              </a:rPr>
              <a:t> </a:t>
            </a:r>
            <a:r>
              <a:rPr lang="en-US" sz="1200" err="1">
                <a:latin typeface="Lato"/>
                <a:ea typeface="Lato"/>
                <a:cs typeface="Gill Sans Infant Std"/>
              </a:rPr>
              <a:t>och</a:t>
            </a:r>
            <a:r>
              <a:rPr lang="en-US" sz="1200">
                <a:latin typeface="Lato"/>
                <a:ea typeface="Lato"/>
                <a:cs typeface="Gill Sans Infant Std"/>
              </a:rPr>
              <a:t> </a:t>
            </a:r>
            <a:r>
              <a:rPr lang="en-US" sz="1200" err="1">
                <a:latin typeface="Lato"/>
                <a:ea typeface="Lato"/>
                <a:cs typeface="Gill Sans Infant Std"/>
              </a:rPr>
              <a:t>gå</a:t>
            </a:r>
            <a:r>
              <a:rPr lang="en-US" sz="1200">
                <a:latin typeface="Lato"/>
                <a:ea typeface="Lato"/>
                <a:cs typeface="Gill Sans Infant Std"/>
              </a:rPr>
              <a:t> </a:t>
            </a:r>
            <a:r>
              <a:rPr lang="en-US" sz="1200" err="1">
                <a:latin typeface="Lato"/>
                <a:ea typeface="Lato"/>
                <a:cs typeface="Gill Sans Infant Std"/>
              </a:rPr>
              <a:t>inte</a:t>
            </a:r>
            <a:r>
              <a:rPr lang="en-US" sz="1200">
                <a:latin typeface="Lato"/>
                <a:ea typeface="Lato"/>
                <a:cs typeface="Gill Sans Infant Std"/>
              </a:rPr>
              <a:t> </a:t>
            </a:r>
            <a:r>
              <a:rPr lang="en-US" sz="1200" err="1">
                <a:latin typeface="Lato"/>
                <a:ea typeface="Lato"/>
                <a:cs typeface="Gill Sans Infant Std"/>
              </a:rPr>
              <a:t>iväg</a:t>
            </a:r>
            <a:r>
              <a:rPr lang="en-US" sz="1200">
                <a:latin typeface="Lato"/>
                <a:ea typeface="Lato"/>
                <a:cs typeface="Gill Sans Infant Std"/>
              </a:rPr>
              <a:t> med </a:t>
            </a:r>
            <a:r>
              <a:rPr lang="en-US" sz="1200" err="1">
                <a:latin typeface="Lato"/>
                <a:ea typeface="Lato"/>
                <a:cs typeface="Gill Sans Infant Std"/>
              </a:rPr>
              <a:t>barnen</a:t>
            </a:r>
            <a:r>
              <a:rPr lang="en-US" sz="1200">
                <a:latin typeface="Lato"/>
                <a:ea typeface="Lato"/>
                <a:cs typeface="Gill Sans Infant Std"/>
              </a:rPr>
              <a:t> </a:t>
            </a:r>
            <a:r>
              <a:rPr lang="en-US" sz="1200" err="1">
                <a:latin typeface="Lato"/>
                <a:ea typeface="Lato"/>
                <a:cs typeface="Gill Sans Infant Std"/>
              </a:rPr>
              <a:t>utan</a:t>
            </a:r>
            <a:r>
              <a:rPr lang="en-US" sz="1200">
                <a:latin typeface="Lato"/>
                <a:ea typeface="Lato"/>
                <a:cs typeface="Gill Sans Infant Std"/>
              </a:rPr>
              <a:t> </a:t>
            </a:r>
            <a:r>
              <a:rPr lang="en-US" sz="1200" err="1">
                <a:latin typeface="Lato"/>
                <a:ea typeface="Lato"/>
                <a:cs typeface="Gill Sans Infant Std"/>
              </a:rPr>
              <a:t>samtycke</a:t>
            </a:r>
            <a:r>
              <a:rPr lang="en-US" sz="1200">
                <a:latin typeface="Lato"/>
                <a:ea typeface="Lato"/>
                <a:cs typeface="Gill Sans Infant Std"/>
              </a:rPr>
              <a:t> </a:t>
            </a:r>
            <a:r>
              <a:rPr lang="en-US" sz="1200" err="1">
                <a:latin typeface="Lato"/>
                <a:ea typeface="Lato"/>
                <a:cs typeface="Gill Sans Infant Std"/>
              </a:rPr>
              <a:t>från</a:t>
            </a:r>
            <a:r>
              <a:rPr lang="en-US" sz="1200">
                <a:latin typeface="Lato"/>
                <a:ea typeface="Lato"/>
                <a:cs typeface="Gill Sans Infant Std"/>
              </a:rPr>
              <a:t> </a:t>
            </a:r>
            <a:r>
              <a:rPr lang="en-US" sz="1200" err="1">
                <a:latin typeface="Lato"/>
                <a:ea typeface="Lato"/>
                <a:cs typeface="Gill Sans Infant Std"/>
              </a:rPr>
              <a:t>förälder</a:t>
            </a:r>
            <a:endParaRPr lang="en-US" sz="1200">
              <a:latin typeface="Lato"/>
              <a:ea typeface="Lato"/>
              <a:cs typeface="Gill Sans Infant Std"/>
            </a:endParaRPr>
          </a:p>
          <a:p>
            <a:pPr marL="285750" indent="-285750">
              <a:buFont typeface="Arial"/>
              <a:buChar char="•"/>
            </a:pPr>
            <a:endParaRPr lang="en-US" sz="1200">
              <a:latin typeface="Lato"/>
              <a:ea typeface="Lato"/>
              <a:cs typeface="Gill Sans Infant Std"/>
            </a:endParaRPr>
          </a:p>
          <a:p>
            <a:pPr marL="285750" indent="-285750">
              <a:buFont typeface="Arial"/>
              <a:buChar char="•"/>
            </a:pPr>
            <a:r>
              <a:rPr lang="en-US" sz="1200">
                <a:latin typeface="Lato"/>
                <a:ea typeface="Lato"/>
                <a:cs typeface="Gill Sans Infant Std"/>
              </a:rPr>
              <a:t>Bli </a:t>
            </a:r>
            <a:r>
              <a:rPr lang="en-US" sz="1200" err="1">
                <a:latin typeface="Lato"/>
                <a:ea typeface="Lato"/>
                <a:cs typeface="Gill Sans Infant Std"/>
              </a:rPr>
              <a:t>inte</a:t>
            </a:r>
            <a:r>
              <a:rPr lang="en-US" sz="1200">
                <a:latin typeface="Lato"/>
                <a:ea typeface="Lato"/>
                <a:cs typeface="Gill Sans Infant Std"/>
              </a:rPr>
              <a:t> </a:t>
            </a:r>
            <a:r>
              <a:rPr lang="en-US" sz="1200" err="1">
                <a:latin typeface="Lato"/>
                <a:ea typeface="Lato"/>
                <a:cs typeface="Gill Sans Infant Std"/>
              </a:rPr>
              <a:t>kompis</a:t>
            </a:r>
            <a:r>
              <a:rPr lang="en-US" sz="1200">
                <a:latin typeface="Lato"/>
                <a:ea typeface="Lato"/>
                <a:cs typeface="Gill Sans Infant Std"/>
              </a:rPr>
              <a:t> </a:t>
            </a:r>
            <a:r>
              <a:rPr lang="en-US" sz="1200" err="1">
                <a:latin typeface="Lato"/>
                <a:ea typeface="Lato"/>
                <a:cs typeface="Gill Sans Infant Std"/>
              </a:rPr>
              <a:t>utanför</a:t>
            </a:r>
            <a:r>
              <a:rPr lang="en-US" sz="1200">
                <a:latin typeface="Lato"/>
                <a:ea typeface="Lato"/>
                <a:cs typeface="Gill Sans Infant Std"/>
              </a:rPr>
              <a:t> </a:t>
            </a:r>
            <a:r>
              <a:rPr lang="en-US" sz="1200" err="1">
                <a:latin typeface="Lato"/>
                <a:ea typeface="Lato"/>
                <a:cs typeface="Gill Sans Infant Std"/>
              </a:rPr>
              <a:t>aktiviteterna</a:t>
            </a:r>
            <a:r>
              <a:rPr lang="en-US" sz="1200">
                <a:latin typeface="Lato"/>
                <a:ea typeface="Lato"/>
                <a:cs typeface="Gill Sans Infant Std"/>
              </a:rPr>
              <a:t> </a:t>
            </a:r>
            <a:r>
              <a:rPr lang="en-US" sz="1200" err="1">
                <a:latin typeface="Lato"/>
                <a:ea typeface="Lato"/>
                <a:cs typeface="Gill Sans Infant Std"/>
              </a:rPr>
              <a:t>tex</a:t>
            </a:r>
            <a:r>
              <a:rPr lang="en-US" sz="1200">
                <a:latin typeface="Lato"/>
                <a:ea typeface="Lato"/>
                <a:cs typeface="Gill Sans Infant Std"/>
              </a:rPr>
              <a:t> </a:t>
            </a:r>
            <a:r>
              <a:rPr lang="en-US" sz="1200" err="1">
                <a:latin typeface="Lato"/>
                <a:ea typeface="Lato"/>
                <a:cs typeface="Gill Sans Infant Std"/>
              </a:rPr>
              <a:t>på</a:t>
            </a:r>
            <a:r>
              <a:rPr lang="en-US" sz="1200">
                <a:latin typeface="Lato"/>
                <a:ea typeface="Lato"/>
                <a:cs typeface="Gill Sans Infant Std"/>
              </a:rPr>
              <a:t> </a:t>
            </a:r>
            <a:r>
              <a:rPr lang="en-US" sz="1200" err="1">
                <a:latin typeface="Lato"/>
                <a:ea typeface="Lato"/>
                <a:cs typeface="Gill Sans Infant Std"/>
              </a:rPr>
              <a:t>sociala</a:t>
            </a:r>
            <a:r>
              <a:rPr lang="en-US" sz="1200">
                <a:latin typeface="Lato"/>
                <a:ea typeface="Lato"/>
                <a:cs typeface="Gill Sans Infant Std"/>
              </a:rPr>
              <a:t> </a:t>
            </a:r>
            <a:r>
              <a:rPr lang="en-US" sz="1200" err="1">
                <a:latin typeface="Lato"/>
                <a:ea typeface="Lato"/>
                <a:cs typeface="Gill Sans Infant Std"/>
              </a:rPr>
              <a:t>medier</a:t>
            </a:r>
            <a:endParaRPr lang="en-US" sz="1200">
              <a:latin typeface="Lato"/>
              <a:ea typeface="Lato"/>
              <a:cs typeface="Gill Sans Infant Std"/>
            </a:endParaRPr>
          </a:p>
          <a:p>
            <a:pPr marL="285750" indent="-285750">
              <a:buFont typeface="Arial"/>
              <a:buChar char="•"/>
            </a:pPr>
            <a:endParaRPr lang="en-US" sz="1400">
              <a:latin typeface="Lato"/>
              <a:ea typeface="Lato"/>
              <a:cs typeface="Gill Sans Infant Std"/>
            </a:endParaRPr>
          </a:p>
        </p:txBody>
      </p:sp>
    </p:spTree>
    <p:extLst>
      <p:ext uri="{BB962C8B-B14F-4D97-AF65-F5344CB8AC3E}">
        <p14:creationId xmlns:p14="http://schemas.microsoft.com/office/powerpoint/2010/main" val="197065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5D8FDC-D712-74C4-2C45-0C05EE9DFA59}"/>
              </a:ext>
            </a:extLst>
          </p:cNvPr>
          <p:cNvSpPr>
            <a:spLocks noGrp="1"/>
          </p:cNvSpPr>
          <p:nvPr>
            <p:ph type="ctrTitle"/>
          </p:nvPr>
        </p:nvSpPr>
        <p:spPr/>
        <p:txBody>
          <a:bodyPr/>
          <a:lstStyle/>
          <a:p>
            <a:r>
              <a:rPr lang="sv-SE">
                <a:latin typeface="Oswald Medium"/>
              </a:rPr>
              <a:t>Barns delaktighet på en barnvänlig plats</a:t>
            </a:r>
          </a:p>
        </p:txBody>
      </p:sp>
      <p:sp>
        <p:nvSpPr>
          <p:cNvPr id="4" name="Platshållare för datum 3">
            <a:extLst>
              <a:ext uri="{FF2B5EF4-FFF2-40B4-BE49-F238E27FC236}">
                <a16:creationId xmlns:a16="http://schemas.microsoft.com/office/drawing/2014/main" id="{C9A549CA-3995-FB49-8B93-7AC168BED3AC}"/>
              </a:ext>
            </a:extLst>
          </p:cNvPr>
          <p:cNvSpPr>
            <a:spLocks noGrp="1"/>
          </p:cNvSpPr>
          <p:nvPr>
            <p:ph type="dt" sz="half" idx="11"/>
          </p:nvPr>
        </p:nvSpPr>
        <p:spPr/>
        <p:txBody>
          <a:bodyPr/>
          <a:lstStyle/>
          <a:p>
            <a:r>
              <a:rPr lang="sv-SE"/>
              <a:t>2019-03-28</a:t>
            </a:r>
            <a:endParaRPr lang="en-US"/>
          </a:p>
        </p:txBody>
      </p:sp>
      <p:pic>
        <p:nvPicPr>
          <p:cNvPr id="5" name="Bildobjekt 4">
            <a:extLst>
              <a:ext uri="{FF2B5EF4-FFF2-40B4-BE49-F238E27FC236}">
                <a16:creationId xmlns:a16="http://schemas.microsoft.com/office/drawing/2014/main" id="{FF8BB83B-F450-1CE4-BD3D-3941A4926723}"/>
              </a:ext>
            </a:extLst>
          </p:cNvPr>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4520" y="4969851"/>
            <a:ext cx="1420751" cy="1212607"/>
          </a:xfrm>
          <a:prstGeom prst="rect">
            <a:avLst/>
          </a:prstGeom>
        </p:spPr>
      </p:pic>
      <p:pic>
        <p:nvPicPr>
          <p:cNvPr id="6" name="Picture 2" descr="CH1285302.png">
            <a:extLst>
              <a:ext uri="{FF2B5EF4-FFF2-40B4-BE49-F238E27FC236}">
                <a16:creationId xmlns:a16="http://schemas.microsoft.com/office/drawing/2014/main" id="{8101F788-C704-E4FE-9C7A-9F19E682D1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467716" y="5421401"/>
            <a:ext cx="825943" cy="8932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4" descr="CH1285257.png">
            <a:extLst>
              <a:ext uri="{FF2B5EF4-FFF2-40B4-BE49-F238E27FC236}">
                <a16:creationId xmlns:a16="http://schemas.microsoft.com/office/drawing/2014/main" id="{3A09BC05-A061-8075-48B1-9EB7B8183A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2456" y="5006712"/>
            <a:ext cx="628838" cy="6288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B5F3B54-A8C9-083D-ACAC-FD80F0D3B671}"/>
              </a:ext>
            </a:extLst>
          </p:cNvPr>
          <p:cNvSpPr txBox="1"/>
          <p:nvPr/>
        </p:nvSpPr>
        <p:spPr>
          <a:xfrm>
            <a:off x="300181" y="2066637"/>
            <a:ext cx="11691997"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342900" indent="-342900">
              <a:buFont typeface="Calibri"/>
              <a:buChar char="-"/>
            </a:pPr>
            <a:r>
              <a:rPr lang="en-US" sz="1600" err="1">
                <a:latin typeface="Lato"/>
                <a:cs typeface="Gill Sans Infant Std"/>
              </a:rPr>
              <a:t>Gör</a:t>
            </a:r>
            <a:r>
              <a:rPr lang="en-US" sz="1600">
                <a:latin typeface="Lato"/>
                <a:cs typeface="Gill Sans Infant Std"/>
              </a:rPr>
              <a:t> </a:t>
            </a:r>
            <a:r>
              <a:rPr lang="en-US" sz="1600" err="1">
                <a:latin typeface="Lato"/>
                <a:cs typeface="Gill Sans Infant Std"/>
              </a:rPr>
              <a:t>webbutbildningen</a:t>
            </a:r>
            <a:r>
              <a:rPr lang="en-US" sz="1600">
                <a:latin typeface="Lato"/>
                <a:cs typeface="Gill Sans Infant Std"/>
              </a:rPr>
              <a:t> </a:t>
            </a:r>
            <a:r>
              <a:rPr lang="en-US" sz="1600" err="1">
                <a:latin typeface="Lato"/>
                <a:cs typeface="Gill Sans Infant Std"/>
              </a:rPr>
              <a:t>i</a:t>
            </a:r>
            <a:r>
              <a:rPr lang="en-US" sz="1600">
                <a:latin typeface="Lato"/>
                <a:cs typeface="Gill Sans Infant Std"/>
              </a:rPr>
              <a:t> barns </a:t>
            </a:r>
            <a:r>
              <a:rPr lang="en-US" sz="1600" err="1">
                <a:latin typeface="Lato"/>
                <a:cs typeface="Gill Sans Infant Std"/>
              </a:rPr>
              <a:t>delaktighet</a:t>
            </a:r>
            <a:r>
              <a:rPr lang="en-US" sz="1600">
                <a:latin typeface="Lato"/>
                <a:cs typeface="Gill Sans Infant Std"/>
              </a:rPr>
              <a:t> för </a:t>
            </a:r>
            <a:r>
              <a:rPr lang="en-US" sz="1600" err="1">
                <a:latin typeface="Lato"/>
                <a:cs typeface="Gill Sans Infant Std"/>
              </a:rPr>
              <a:t>att</a:t>
            </a:r>
            <a:r>
              <a:rPr lang="en-US" sz="1600">
                <a:latin typeface="Lato"/>
                <a:cs typeface="Gill Sans Infant Std"/>
              </a:rPr>
              <a:t> </a:t>
            </a:r>
            <a:r>
              <a:rPr lang="en-US" sz="1600" err="1">
                <a:latin typeface="Lato"/>
                <a:cs typeface="Gill Sans Infant Std"/>
              </a:rPr>
              <a:t>få</a:t>
            </a:r>
            <a:r>
              <a:rPr lang="en-US" sz="1600">
                <a:latin typeface="Lato"/>
                <a:cs typeface="Gill Sans Infant Std"/>
              </a:rPr>
              <a:t> tips </a:t>
            </a:r>
            <a:r>
              <a:rPr lang="en-US" sz="1600" err="1">
                <a:latin typeface="Lato"/>
                <a:cs typeface="Gill Sans Infant Std"/>
              </a:rPr>
              <a:t>på</a:t>
            </a:r>
            <a:r>
              <a:rPr lang="en-US" sz="1600">
                <a:latin typeface="Lato"/>
                <a:cs typeface="Gill Sans Infant Std"/>
              </a:rPr>
              <a:t> </a:t>
            </a:r>
            <a:r>
              <a:rPr lang="en-US" sz="1600" err="1">
                <a:latin typeface="Lato"/>
                <a:cs typeface="Gill Sans Infant Std"/>
              </a:rPr>
              <a:t>hur</a:t>
            </a:r>
            <a:r>
              <a:rPr lang="en-US" sz="1600">
                <a:latin typeface="Lato"/>
                <a:cs typeface="Gill Sans Infant Std"/>
              </a:rPr>
              <a:t> vi </a:t>
            </a:r>
            <a:r>
              <a:rPr lang="en-US" sz="1600" err="1">
                <a:latin typeface="Lato"/>
                <a:cs typeface="Gill Sans Infant Std"/>
              </a:rPr>
              <a:t>kan</a:t>
            </a:r>
            <a:r>
              <a:rPr lang="en-US" sz="1600">
                <a:latin typeface="Lato"/>
                <a:cs typeface="Gill Sans Infant Std"/>
              </a:rPr>
              <a:t> </a:t>
            </a:r>
            <a:r>
              <a:rPr lang="en-US" sz="1600" err="1">
                <a:latin typeface="Lato"/>
                <a:cs typeface="Gill Sans Infant Std"/>
              </a:rPr>
              <a:t>göra</a:t>
            </a:r>
            <a:r>
              <a:rPr lang="en-US" sz="1600">
                <a:latin typeface="Lato"/>
                <a:cs typeface="Gill Sans Infant Std"/>
              </a:rPr>
              <a:t> barn </a:t>
            </a:r>
            <a:r>
              <a:rPr lang="en-US" sz="1600" err="1">
                <a:latin typeface="Lato"/>
                <a:cs typeface="Gill Sans Infant Std"/>
              </a:rPr>
              <a:t>delaktiga</a:t>
            </a:r>
            <a:r>
              <a:rPr lang="en-US" sz="1600">
                <a:latin typeface="Lato"/>
                <a:cs typeface="Gill Sans Infant Std"/>
              </a:rPr>
              <a:t> </a:t>
            </a:r>
            <a:r>
              <a:rPr lang="en-US" sz="1600" err="1">
                <a:latin typeface="Lato"/>
                <a:cs typeface="Gill Sans Infant Std"/>
              </a:rPr>
              <a:t>på</a:t>
            </a:r>
            <a:r>
              <a:rPr lang="en-US" sz="1600">
                <a:latin typeface="Lato"/>
                <a:cs typeface="Gill Sans Infant Std"/>
              </a:rPr>
              <a:t> </a:t>
            </a:r>
            <a:r>
              <a:rPr lang="en-US" sz="1600" err="1">
                <a:latin typeface="Lato"/>
                <a:cs typeface="Gill Sans Infant Std"/>
              </a:rPr>
              <a:t>vår</a:t>
            </a:r>
            <a:r>
              <a:rPr lang="en-US" sz="1600">
                <a:latin typeface="Lato"/>
                <a:cs typeface="Gill Sans Infant Std"/>
              </a:rPr>
              <a:t> </a:t>
            </a:r>
            <a:r>
              <a:rPr lang="en-US" sz="1600" err="1">
                <a:latin typeface="Lato"/>
                <a:cs typeface="Gill Sans Infant Std"/>
              </a:rPr>
              <a:t>barnvänliga</a:t>
            </a:r>
            <a:r>
              <a:rPr lang="en-US" sz="1600">
                <a:latin typeface="Lato"/>
                <a:cs typeface="Gill Sans Infant Std"/>
              </a:rPr>
              <a:t> plats</a:t>
            </a:r>
            <a:endParaRPr lang="en-US" sz="1600"/>
          </a:p>
        </p:txBody>
      </p:sp>
    </p:spTree>
    <p:extLst>
      <p:ext uri="{BB962C8B-B14F-4D97-AF65-F5344CB8AC3E}">
        <p14:creationId xmlns:p14="http://schemas.microsoft.com/office/powerpoint/2010/main" val="4591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6179" y="387230"/>
            <a:ext cx="11043520" cy="506900"/>
          </a:xfrm>
        </p:spPr>
        <p:txBody>
          <a:bodyPr/>
          <a:lstStyle/>
          <a:p>
            <a:r>
              <a:rPr lang="sv-SE" sz="4400">
                <a:latin typeface="Oswald Medium"/>
                <a:cs typeface="Times New Roman"/>
              </a:rPr>
              <a:t>Innehåll</a:t>
            </a:r>
          </a:p>
        </p:txBody>
      </p:sp>
      <p:sp>
        <p:nvSpPr>
          <p:cNvPr id="3" name="Platshållare för innehåll 2"/>
          <p:cNvSpPr>
            <a:spLocks noGrp="1"/>
          </p:cNvSpPr>
          <p:nvPr>
            <p:ph idx="1"/>
          </p:nvPr>
        </p:nvSpPr>
        <p:spPr>
          <a:xfrm>
            <a:off x="566179" y="1214521"/>
            <a:ext cx="6099316" cy="5092617"/>
          </a:xfrm>
        </p:spPr>
        <p:txBody>
          <a:bodyPr/>
          <a:lstStyle/>
          <a:p>
            <a:pPr marL="342900" indent="-342900">
              <a:buFont typeface="Arial" panose="020B0604020202020204" pitchFamily="34" charset="0"/>
              <a:buChar char="•"/>
            </a:pPr>
            <a:endParaRPr lang="sv-SE" sz="1600">
              <a:solidFill>
                <a:schemeClr val="tx1"/>
              </a:solidFill>
            </a:endParaRPr>
          </a:p>
          <a:p>
            <a:pPr>
              <a:lnSpc>
                <a:spcPct val="150000"/>
              </a:lnSpc>
            </a:pPr>
            <a:endParaRPr lang="sv-SE" sz="2400" b="0">
              <a:solidFill>
                <a:schemeClr val="tx1"/>
              </a:solidFill>
            </a:endParaRPr>
          </a:p>
        </p:txBody>
      </p:sp>
      <p:sp>
        <p:nvSpPr>
          <p:cNvPr id="4" name="Platshållare för datum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444F820-4C0F-4DFD-9608-000076D9F290}" type="datetime1">
              <a:rPr kumimoji="0" lang="sv-SE" sz="1100" b="0" i="0" u="none" strike="noStrike" kern="1200" cap="none" spc="0" normalizeH="0" baseline="0" noProof="0" smtClean="0">
                <a:ln>
                  <a:noFill/>
                </a:ln>
                <a:solidFill>
                  <a:srgbClr val="222221"/>
                </a:solidFill>
                <a:effectLst/>
                <a:uLnTx/>
                <a:uFillTx/>
                <a:latin typeface="Lato" panose="020F0502020204030203" pitchFamily="34" charset="0"/>
              </a:rPr>
              <a:t>2025-03-28</a:t>
            </a:fld>
            <a:endParaRPr kumimoji="0" lang="en-US" sz="1100" b="0" i="0" u="none" strike="noStrike" kern="1200" cap="none" spc="0" normalizeH="0" baseline="0" noProof="0">
              <a:ln>
                <a:noFill/>
              </a:ln>
              <a:solidFill>
                <a:srgbClr val="222221"/>
              </a:solidFill>
              <a:effectLst/>
              <a:uLnTx/>
              <a:uFillTx/>
              <a:latin typeface="Lato" panose="020F0502020204030203" pitchFamily="34" charset="0"/>
            </a:endParaRPr>
          </a:p>
        </p:txBody>
      </p:sp>
      <p:sp>
        <p:nvSpPr>
          <p:cNvPr id="7" name="Platshållare för bildnummer 6"/>
          <p:cNvSpPr>
            <a:spLocks noGrp="1"/>
          </p:cNvSpPr>
          <p:nvPr>
            <p:ph type="sldNum" sz="quarter" idx="12"/>
          </p:nvPr>
        </p:nvSpPr>
        <p:spPr/>
        <p:txBody>
          <a:bodyPr/>
          <a:lstStyle/>
          <a:p>
            <a:fld id="{C3FDE51E-0052-334C-A4B2-C567FE9F326F}" type="slidenum">
              <a:rPr lang="en-US" smtClean="0"/>
              <a:t>2</a:t>
            </a:fld>
            <a:endParaRPr lang="en-US"/>
          </a:p>
        </p:txBody>
      </p:sp>
      <p:sp>
        <p:nvSpPr>
          <p:cNvPr id="11" name="Platshållare för sidfot 8"/>
          <p:cNvSpPr>
            <a:spLocks noGrp="1"/>
          </p:cNvSpPr>
          <p:nvPr>
            <p:ph type="ftr" sz="quarter" idx="11"/>
          </p:nvPr>
        </p:nvSpPr>
        <p:spPr>
          <a:xfrm>
            <a:off x="3366696" y="6441020"/>
            <a:ext cx="5099971" cy="365125"/>
          </a:xfrm>
        </p:spPr>
        <p:txBody>
          <a:bodyPr/>
          <a:lstStyle/>
          <a:p>
            <a:r>
              <a:rPr lang="sv-SE" sz="1100">
                <a:latin typeface="Lato" panose="020F0502020204030203" pitchFamily="34" charset="0"/>
              </a:rPr>
              <a:t>Barnvänlig plats – uppstart </a:t>
            </a:r>
          </a:p>
        </p:txBody>
      </p:sp>
      <p:sp>
        <p:nvSpPr>
          <p:cNvPr id="6" name="textruta 5">
            <a:extLst>
              <a:ext uri="{FF2B5EF4-FFF2-40B4-BE49-F238E27FC236}">
                <a16:creationId xmlns:a16="http://schemas.microsoft.com/office/drawing/2014/main" id="{FD80FBDF-5CD1-0AB2-E117-D2B08EE89DC8}"/>
              </a:ext>
            </a:extLst>
          </p:cNvPr>
          <p:cNvSpPr txBox="1"/>
          <p:nvPr/>
        </p:nvSpPr>
        <p:spPr>
          <a:xfrm>
            <a:off x="929540" y="1854555"/>
            <a:ext cx="4217483" cy="33239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342900" lvl="0" indent="-342900">
              <a:buFont typeface="Wingdings" panose="05000000000000000000" pitchFamily="2" charset="2"/>
              <a:buChar char="ü"/>
            </a:pPr>
            <a:r>
              <a:rPr lang="sv-SE" sz="2400" b="1">
                <a:latin typeface="Lato"/>
              </a:rPr>
              <a:t>Incheckning</a:t>
            </a:r>
            <a:endParaRPr lang="sv-SE" sz="2400" b="1">
              <a:latin typeface="Lato" panose="020F0502020204030203" pitchFamily="34" charset="0"/>
            </a:endParaRPr>
          </a:p>
          <a:p>
            <a:pPr marL="342900" lvl="0" indent="-342900">
              <a:buFont typeface="Wingdings" panose="05000000000000000000" pitchFamily="2" charset="2"/>
              <a:buChar char="ü"/>
            </a:pPr>
            <a:endParaRPr lang="sv-SE" sz="2400" b="1">
              <a:latin typeface="Lato" panose="020F0502020204030203" pitchFamily="34" charset="0"/>
            </a:endParaRPr>
          </a:p>
          <a:p>
            <a:pPr marL="342900" indent="-342900">
              <a:buFont typeface="Wingdings" panose="05000000000000000000" pitchFamily="2" charset="2"/>
              <a:buChar char="ü"/>
            </a:pPr>
            <a:r>
              <a:rPr lang="sv-SE" sz="2400" b="1">
                <a:latin typeface="Lato"/>
              </a:rPr>
              <a:t>Syfte och mål</a:t>
            </a:r>
            <a:endParaRPr lang="sv-SE" sz="2400" b="1">
              <a:latin typeface="Lato" panose="020F0502020204030203" pitchFamily="34" charset="0"/>
            </a:endParaRPr>
          </a:p>
          <a:p>
            <a:pPr marL="342900" lvl="0" indent="-342900">
              <a:buFont typeface="Wingdings" panose="05000000000000000000" pitchFamily="2" charset="2"/>
              <a:buChar char="ü"/>
            </a:pPr>
            <a:endParaRPr lang="sv-SE" sz="2400" b="1">
              <a:latin typeface="Lato" panose="020F0502020204030203" pitchFamily="34" charset="0"/>
            </a:endParaRPr>
          </a:p>
          <a:p>
            <a:pPr marL="342900" indent="-342900">
              <a:buFont typeface="Wingdings" panose="05000000000000000000" pitchFamily="2" charset="2"/>
              <a:buChar char="ü"/>
            </a:pPr>
            <a:r>
              <a:rPr lang="sv-SE" sz="2400" b="1">
                <a:latin typeface="Lato"/>
              </a:rPr>
              <a:t>Lokala förutsättningar</a:t>
            </a:r>
            <a:endParaRPr lang="sv-SE" sz="2400" b="1">
              <a:latin typeface="Lato" panose="020F0502020204030203" pitchFamily="34" charset="0"/>
            </a:endParaRPr>
          </a:p>
          <a:p>
            <a:pPr marL="342900" lvl="0" indent="-342900">
              <a:buFont typeface="Wingdings" panose="05000000000000000000" pitchFamily="2" charset="2"/>
              <a:buChar char="ü"/>
            </a:pPr>
            <a:endParaRPr lang="sv-SE" sz="2400" b="1">
              <a:latin typeface="Lato" panose="020F0502020204030203" pitchFamily="34" charset="0"/>
            </a:endParaRPr>
          </a:p>
          <a:p>
            <a:pPr marL="342900" indent="-342900">
              <a:buFont typeface="Wingdings" panose="05000000000000000000" pitchFamily="2" charset="2"/>
              <a:buChar char="ü"/>
            </a:pPr>
            <a:r>
              <a:rPr lang="sv-SE" sz="2400" b="1">
                <a:latin typeface="Lato"/>
              </a:rPr>
              <a:t>Den fysiska platsen</a:t>
            </a:r>
            <a:endParaRPr lang="sv-SE" sz="2400" b="1">
              <a:latin typeface="Lato" panose="020F0502020204030203" pitchFamily="34" charset="0"/>
            </a:endParaRPr>
          </a:p>
          <a:p>
            <a:pPr marL="342900" lvl="0" indent="-342900">
              <a:buFont typeface="Wingdings" panose="05000000000000000000" pitchFamily="2" charset="2"/>
              <a:buChar char="ü"/>
            </a:pPr>
            <a:endParaRPr lang="sv-SE" sz="2400" b="1">
              <a:latin typeface="Lato" panose="020F0502020204030203" pitchFamily="34" charset="0"/>
            </a:endParaRPr>
          </a:p>
          <a:p>
            <a:pPr marL="342900" indent="-342900">
              <a:buFont typeface="Wingdings" panose="05000000000000000000" pitchFamily="2" charset="2"/>
              <a:buChar char="ü"/>
            </a:pPr>
            <a:r>
              <a:rPr lang="sv-SE" sz="2400" b="1">
                <a:latin typeface="Lato"/>
              </a:rPr>
              <a:t>Att vara aktivitetsledare</a:t>
            </a:r>
          </a:p>
        </p:txBody>
      </p:sp>
      <p:pic>
        <p:nvPicPr>
          <p:cNvPr id="8" name="Bildobjekt 7" descr="En bild som visar person, inomhus, liten, baby&#10;&#10;Automatiskt genererad beskrivning">
            <a:extLst>
              <a:ext uri="{FF2B5EF4-FFF2-40B4-BE49-F238E27FC236}">
                <a16:creationId xmlns:a16="http://schemas.microsoft.com/office/drawing/2014/main" id="{70AFA858-079F-5761-289C-96A07D1060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0383" y="1580461"/>
            <a:ext cx="6099316" cy="4063018"/>
          </a:xfrm>
          <a:prstGeom prst="rect">
            <a:avLst/>
          </a:prstGeom>
          <a:ln>
            <a:noFill/>
          </a:ln>
          <a:effectLst>
            <a:softEdge rad="112500"/>
          </a:effectLst>
        </p:spPr>
      </p:pic>
    </p:spTree>
    <p:extLst>
      <p:ext uri="{BB962C8B-B14F-4D97-AF65-F5344CB8AC3E}">
        <p14:creationId xmlns:p14="http://schemas.microsoft.com/office/powerpoint/2010/main" val="177918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6179" y="387230"/>
            <a:ext cx="11043520" cy="506900"/>
          </a:xfrm>
        </p:spPr>
        <p:txBody>
          <a:bodyPr/>
          <a:lstStyle/>
          <a:p>
            <a:r>
              <a:rPr lang="sv-SE">
                <a:solidFill>
                  <a:srgbClr val="FF0000"/>
                </a:solidFill>
                <a:latin typeface="Oswald Medium" pitchFamily="2" charset="0"/>
              </a:rPr>
              <a:t>Feedbacklåda</a:t>
            </a:r>
            <a:r>
              <a:rPr lang="sv-SE">
                <a:solidFill>
                  <a:srgbClr val="FF0000"/>
                </a:solidFill>
              </a:rPr>
              <a:t> </a:t>
            </a:r>
          </a:p>
        </p:txBody>
      </p:sp>
      <p:sp>
        <p:nvSpPr>
          <p:cNvPr id="3" name="Platshållare för innehåll 2"/>
          <p:cNvSpPr>
            <a:spLocks noGrp="1"/>
          </p:cNvSpPr>
          <p:nvPr>
            <p:ph idx="1"/>
          </p:nvPr>
        </p:nvSpPr>
        <p:spPr>
          <a:xfrm>
            <a:off x="566179" y="1214521"/>
            <a:ext cx="11043520" cy="5092617"/>
          </a:xfrm>
        </p:spPr>
        <p:txBody>
          <a:bodyPr/>
          <a:lstStyle/>
          <a:p>
            <a:pPr marL="342900" indent="-342900">
              <a:buFont typeface="Arial" panose="020B0604020202020204" pitchFamily="34" charset="0"/>
              <a:buChar char="•"/>
            </a:pPr>
            <a:endParaRPr lang="sv-SE" sz="1600">
              <a:solidFill>
                <a:schemeClr val="tx1"/>
              </a:solidFill>
            </a:endParaRPr>
          </a:p>
          <a:p>
            <a:pPr>
              <a:lnSpc>
                <a:spcPct val="150000"/>
              </a:lnSpc>
            </a:pPr>
            <a:endParaRPr lang="sv-SE" sz="2400" b="0">
              <a:solidFill>
                <a:schemeClr val="tx1"/>
              </a:solidFill>
            </a:endParaRPr>
          </a:p>
          <a:p>
            <a:pPr>
              <a:lnSpc>
                <a:spcPct val="150000"/>
              </a:lnSpc>
            </a:pPr>
            <a:endParaRPr lang="sv-SE" sz="2400" b="0">
              <a:solidFill>
                <a:schemeClr val="tx1"/>
              </a:solidFill>
            </a:endParaRPr>
          </a:p>
        </p:txBody>
      </p:sp>
      <p:sp>
        <p:nvSpPr>
          <p:cNvPr id="4" name="Platshållare för datum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444F820-4C0F-4DFD-9608-000076D9F290}" type="datetime1">
              <a:rPr kumimoji="0" lang="sv-SE" sz="1000" b="0" i="0" u="none" strike="noStrike" kern="1200" cap="none" spc="0" normalizeH="0" baseline="0" noProof="0" smtClean="0">
                <a:ln>
                  <a:noFill/>
                </a:ln>
                <a:solidFill>
                  <a:srgbClr val="222221"/>
                </a:solidFill>
                <a:effectLst/>
                <a:uLnTx/>
                <a:uFillTx/>
                <a:latin typeface="Gill Sans Infant Std"/>
                <a:ea typeface="+mn-ea"/>
              </a:rPr>
              <a:t>2025-03-28</a:t>
            </a:fld>
            <a:endParaRPr kumimoji="0" lang="en-US" sz="1000" b="0" i="0" u="none" strike="noStrike" kern="1200" cap="none" spc="0" normalizeH="0" baseline="0" noProof="0">
              <a:ln>
                <a:noFill/>
              </a:ln>
              <a:solidFill>
                <a:srgbClr val="222221"/>
              </a:solidFill>
              <a:effectLst/>
              <a:uLnTx/>
              <a:uFillTx/>
              <a:latin typeface="Gill Sans Infant Std"/>
              <a:ea typeface="+mn-ea"/>
            </a:endParaRPr>
          </a:p>
        </p:txBody>
      </p:sp>
      <p:sp>
        <p:nvSpPr>
          <p:cNvPr id="7" name="Platshållare för bildnummer 6"/>
          <p:cNvSpPr>
            <a:spLocks noGrp="1"/>
          </p:cNvSpPr>
          <p:nvPr>
            <p:ph type="sldNum" sz="quarter" idx="12"/>
          </p:nvPr>
        </p:nvSpPr>
        <p:spPr/>
        <p:txBody>
          <a:bodyPr/>
          <a:lstStyle/>
          <a:p>
            <a:fld id="{C3FDE51E-0052-334C-A4B2-C567FE9F326F}" type="slidenum">
              <a:rPr lang="en-US" smtClean="0"/>
              <a:t>20</a:t>
            </a:fld>
            <a:endParaRPr lang="en-US"/>
          </a:p>
        </p:txBody>
      </p:sp>
      <p:sp>
        <p:nvSpPr>
          <p:cNvPr id="8" name="textruta 7">
            <a:extLst>
              <a:ext uri="{FF2B5EF4-FFF2-40B4-BE49-F238E27FC236}">
                <a16:creationId xmlns:a16="http://schemas.microsoft.com/office/drawing/2014/main" id="{01D5B608-3E7B-498C-98C8-F489DBBF4816}"/>
              </a:ext>
            </a:extLst>
          </p:cNvPr>
          <p:cNvSpPr txBox="1"/>
          <p:nvPr/>
        </p:nvSpPr>
        <p:spPr>
          <a:xfrm>
            <a:off x="566179" y="2205512"/>
            <a:ext cx="5191153"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342900" lvl="0" indent="-342900">
              <a:buFont typeface="Arial" panose="020B0604020202020204" pitchFamily="34" charset="0"/>
              <a:buChar char="•"/>
            </a:pPr>
            <a:endParaRPr lang="sv-SE" sz="2400">
              <a:latin typeface="Gill Sans Infant Std" panose="020B0502020104020203" pitchFamily="34" charset="0"/>
            </a:endParaRPr>
          </a:p>
          <a:p>
            <a:pPr lvl="0"/>
            <a:endParaRPr lang="sv-SE" b="1" i="1"/>
          </a:p>
          <a:p>
            <a:pPr lvl="0"/>
            <a:r>
              <a:rPr lang="sv-SE" b="1" i="1"/>
              <a:t> </a:t>
            </a:r>
            <a:endParaRPr lang="sv-SE"/>
          </a:p>
        </p:txBody>
      </p:sp>
      <p:pic>
        <p:nvPicPr>
          <p:cNvPr id="9" name="Picture 8" descr="Åsiktslådan | Luleå Hockey Team 08 Vit"/>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6179" y="2205512"/>
            <a:ext cx="5223158" cy="37780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ruta 10">
            <a:extLst>
              <a:ext uri="{FF2B5EF4-FFF2-40B4-BE49-F238E27FC236}">
                <a16:creationId xmlns:a16="http://schemas.microsoft.com/office/drawing/2014/main" id="{01D5B608-3E7B-498C-98C8-F489DBBF4816}"/>
              </a:ext>
            </a:extLst>
          </p:cNvPr>
          <p:cNvSpPr txBox="1"/>
          <p:nvPr/>
        </p:nvSpPr>
        <p:spPr>
          <a:xfrm>
            <a:off x="5789337" y="1859684"/>
            <a:ext cx="5820362" cy="424731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lvl="0" indent="-285750">
              <a:buFont typeface="Arial" panose="020B0604020202020204" pitchFamily="34" charset="0"/>
              <a:buChar char="•"/>
            </a:pPr>
            <a:r>
              <a:rPr lang="sv-SE" sz="2400">
                <a:latin typeface="Lato" panose="020F0502020204030203" pitchFamily="34" charset="0"/>
              </a:rPr>
              <a:t>Ett sätt att samla barns åsikter</a:t>
            </a:r>
          </a:p>
          <a:p>
            <a:pPr marL="285750" lvl="0" indent="-285750">
              <a:buFont typeface="Arial" panose="020B0604020202020204" pitchFamily="34" charset="0"/>
              <a:buChar char="•"/>
            </a:pPr>
            <a:endParaRPr lang="sv-SE" sz="2400">
              <a:latin typeface="Lato" panose="020F0502020204030203" pitchFamily="34" charset="0"/>
            </a:endParaRPr>
          </a:p>
          <a:p>
            <a:pPr marL="285750" lvl="0" indent="-285750">
              <a:buFont typeface="Arial" panose="020B0604020202020204" pitchFamily="34" charset="0"/>
              <a:buChar char="•"/>
            </a:pPr>
            <a:r>
              <a:rPr lang="sv-SE" sz="2400">
                <a:latin typeface="Lato" panose="020F0502020204030203" pitchFamily="34" charset="0"/>
              </a:rPr>
              <a:t>Att ge barn, ungdomar eller föräldrar en möjlighet att dela med sig av sina tankar, känslor och idéer </a:t>
            </a:r>
          </a:p>
          <a:p>
            <a:pPr marL="285750" lvl="0" indent="-285750">
              <a:buFont typeface="Arial" panose="020B0604020202020204" pitchFamily="34" charset="0"/>
              <a:buChar char="•"/>
            </a:pPr>
            <a:endParaRPr lang="sv-SE" sz="2400">
              <a:latin typeface="Lato" panose="020F0502020204030203" pitchFamily="34" charset="0"/>
            </a:endParaRPr>
          </a:p>
          <a:p>
            <a:pPr marL="285750" lvl="0" indent="-285750">
              <a:buFont typeface="Arial" panose="020B0604020202020204" pitchFamily="34" charset="0"/>
              <a:buChar char="•"/>
            </a:pPr>
            <a:r>
              <a:rPr lang="sv-SE" sz="2400">
                <a:latin typeface="Lato" panose="020F0502020204030203" pitchFamily="34" charset="0"/>
              </a:rPr>
              <a:t>Ledarna tar till sig barnens önskemål och åsikter, återkopplar till barnen vid nästa tillfälle och justerar planeringen efter barnens önskemål om möjligt </a:t>
            </a:r>
          </a:p>
          <a:p>
            <a:pPr lvl="0"/>
            <a:endParaRPr lang="sv-SE" b="1" i="1">
              <a:latin typeface="Lato" panose="020F0502020204030203" pitchFamily="34" charset="0"/>
            </a:endParaRPr>
          </a:p>
          <a:p>
            <a:pPr lvl="0"/>
            <a:r>
              <a:rPr lang="sv-SE" b="1" i="1"/>
              <a:t> </a:t>
            </a:r>
            <a:endParaRPr lang="sv-SE"/>
          </a:p>
        </p:txBody>
      </p:sp>
      <p:sp>
        <p:nvSpPr>
          <p:cNvPr id="5" name="Platshållare för sidfot 8">
            <a:extLst>
              <a:ext uri="{FF2B5EF4-FFF2-40B4-BE49-F238E27FC236}">
                <a16:creationId xmlns:a16="http://schemas.microsoft.com/office/drawing/2014/main" id="{B95442C5-AC79-D1CD-50D3-7C72D5C21961}"/>
              </a:ext>
            </a:extLst>
          </p:cNvPr>
          <p:cNvSpPr>
            <a:spLocks noGrp="1"/>
          </p:cNvSpPr>
          <p:nvPr>
            <p:ph type="ftr" sz="quarter" idx="11"/>
          </p:nvPr>
        </p:nvSpPr>
        <p:spPr>
          <a:xfrm>
            <a:off x="3366696" y="6441020"/>
            <a:ext cx="5099971" cy="365125"/>
          </a:xfrm>
        </p:spPr>
        <p:txBody>
          <a:bodyPr/>
          <a:lstStyle/>
          <a:p>
            <a:r>
              <a:rPr lang="en-US" err="1">
                <a:latin typeface="Lato" panose="020F0502020204030203" pitchFamily="34" charset="0"/>
              </a:rPr>
              <a:t>Lek</a:t>
            </a:r>
            <a:r>
              <a:rPr lang="en-US">
                <a:latin typeface="Lato" panose="020F0502020204030203" pitchFamily="34" charset="0"/>
              </a:rPr>
              <a:t> med </a:t>
            </a:r>
            <a:r>
              <a:rPr lang="en-US" err="1">
                <a:latin typeface="Lato" panose="020F0502020204030203" pitchFamily="34" charset="0"/>
              </a:rPr>
              <a:t>oss</a:t>
            </a:r>
            <a:r>
              <a:rPr lang="en-US">
                <a:latin typeface="Lato" panose="020F0502020204030203" pitchFamily="34" charset="0"/>
              </a:rPr>
              <a:t> </a:t>
            </a:r>
          </a:p>
        </p:txBody>
      </p:sp>
    </p:spTree>
    <p:extLst>
      <p:ext uri="{BB962C8B-B14F-4D97-AF65-F5344CB8AC3E}">
        <p14:creationId xmlns:p14="http://schemas.microsoft.com/office/powerpoint/2010/main" val="362171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CE5EA5C3-02A0-C555-3DBA-070185BE18E1}"/>
              </a:ext>
            </a:extLst>
          </p:cNvPr>
          <p:cNvSpPr/>
          <p:nvPr/>
        </p:nvSpPr>
        <p:spPr>
          <a:xfrm>
            <a:off x="3652776" y="4360346"/>
            <a:ext cx="1419101" cy="144878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Gill Sans Infant Std"/>
              <a:cs typeface="Gill Sans Infant Std"/>
            </a:endParaRPr>
          </a:p>
        </p:txBody>
      </p:sp>
      <p:sp>
        <p:nvSpPr>
          <p:cNvPr id="2" name="Rubrik 1"/>
          <p:cNvSpPr>
            <a:spLocks noGrp="1"/>
          </p:cNvSpPr>
          <p:nvPr>
            <p:ph type="title"/>
          </p:nvPr>
        </p:nvSpPr>
        <p:spPr>
          <a:xfrm>
            <a:off x="566179" y="387230"/>
            <a:ext cx="11043520" cy="506900"/>
          </a:xfrm>
        </p:spPr>
        <p:txBody>
          <a:bodyPr/>
          <a:lstStyle/>
          <a:p>
            <a:r>
              <a:rPr lang="sv-SE" sz="4400">
                <a:latin typeface="Oswald Medium"/>
                <a:cs typeface="Times New Roman"/>
              </a:rPr>
              <a:t>Vad finns i verktygslådan för Barnvänlig plats?</a:t>
            </a:r>
          </a:p>
        </p:txBody>
      </p:sp>
      <p:sp>
        <p:nvSpPr>
          <p:cNvPr id="7" name="Platshållare för bildnummer 6"/>
          <p:cNvSpPr>
            <a:spLocks noGrp="1"/>
          </p:cNvSpPr>
          <p:nvPr>
            <p:ph type="sldNum" sz="quarter" idx="12"/>
          </p:nvPr>
        </p:nvSpPr>
        <p:spPr/>
        <p:txBody>
          <a:bodyPr/>
          <a:lstStyle/>
          <a:p>
            <a:fld id="{C3FDE51E-0052-334C-A4B2-C567FE9F326F}" type="slidenum">
              <a:rPr lang="en-US" smtClean="0"/>
              <a:t>21</a:t>
            </a:fld>
            <a:endParaRPr lang="en-US"/>
          </a:p>
        </p:txBody>
      </p:sp>
      <p:sp>
        <p:nvSpPr>
          <p:cNvPr id="10" name="Platshållare för datum 3">
            <a:extLst>
              <a:ext uri="{FF2B5EF4-FFF2-40B4-BE49-F238E27FC236}">
                <a16:creationId xmlns:a16="http://schemas.microsoft.com/office/drawing/2014/main" id="{A19E0374-92B2-5BE9-E1ED-924A7245C51A}"/>
              </a:ext>
            </a:extLst>
          </p:cNvPr>
          <p:cNvSpPr>
            <a:spLocks noGrp="1"/>
          </p:cNvSpPr>
          <p:nvPr>
            <p:ph type="dt" sz="half" idx="10"/>
          </p:nvPr>
        </p:nvSpPr>
        <p:spPr>
          <a:xfrm>
            <a:off x="8598656" y="6441020"/>
            <a:ext cx="2108425"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444F820-4C0F-4DFD-9608-000076D9F290}" type="datetime1">
              <a:rPr kumimoji="0" lang="sv-SE" sz="1100" b="0" i="0" u="none" strike="noStrike" kern="1200" cap="none" spc="0" normalizeH="0" baseline="0" noProof="0" smtClean="0">
                <a:ln>
                  <a:noFill/>
                </a:ln>
                <a:solidFill>
                  <a:srgbClr val="222221"/>
                </a:solidFill>
                <a:effectLst/>
                <a:uLnTx/>
                <a:uFillTx/>
                <a:latin typeface="Lato" panose="020F0502020204030203" pitchFamily="34" charset="0"/>
              </a:rPr>
              <a:t>2025-03-28</a:t>
            </a:fld>
            <a:endParaRPr kumimoji="0" lang="en-US" sz="1100" b="0" i="0" u="none" strike="noStrike" kern="1200" cap="none" spc="0" normalizeH="0" baseline="0" noProof="0">
              <a:ln>
                <a:noFill/>
              </a:ln>
              <a:solidFill>
                <a:srgbClr val="222221"/>
              </a:solidFill>
              <a:effectLst/>
              <a:uLnTx/>
              <a:uFillTx/>
              <a:latin typeface="Lato" panose="020F0502020204030203" pitchFamily="34" charset="0"/>
            </a:endParaRPr>
          </a:p>
        </p:txBody>
      </p:sp>
      <p:pic>
        <p:nvPicPr>
          <p:cNvPr id="5" name="Bildobjekt 4" descr="En bild som visar text&#10;&#10;Automatiskt genererad beskrivning">
            <a:extLst>
              <a:ext uri="{FF2B5EF4-FFF2-40B4-BE49-F238E27FC236}">
                <a16:creationId xmlns:a16="http://schemas.microsoft.com/office/drawing/2014/main" id="{819A97FB-2037-F7F2-F373-FBA8A5848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2783" y="1216248"/>
            <a:ext cx="2047283" cy="2813933"/>
          </a:xfrm>
          <a:prstGeom prst="rect">
            <a:avLst/>
          </a:prstGeom>
        </p:spPr>
      </p:pic>
      <p:sp>
        <p:nvSpPr>
          <p:cNvPr id="14" name="textruta 13">
            <a:extLst>
              <a:ext uri="{FF2B5EF4-FFF2-40B4-BE49-F238E27FC236}">
                <a16:creationId xmlns:a16="http://schemas.microsoft.com/office/drawing/2014/main" id="{57A0E722-08E7-E7EF-CF7F-1BFAE8331A22}"/>
              </a:ext>
            </a:extLst>
          </p:cNvPr>
          <p:cNvSpPr txBox="1"/>
          <p:nvPr/>
        </p:nvSpPr>
        <p:spPr>
          <a:xfrm>
            <a:off x="5689235" y="2789772"/>
            <a:ext cx="5386137" cy="461665"/>
          </a:xfrm>
          <a:prstGeom prst="rect">
            <a:avLst/>
          </a:prstGeom>
          <a:noFill/>
        </p:spPr>
        <p:txBody>
          <a:bodyPr wrap="square" lIns="0" tIns="0" rIns="0" bIns="0" rtlCol="0">
            <a:spAutoFit/>
          </a:bodyPr>
          <a:lstStyle/>
          <a:p>
            <a:r>
              <a:rPr lang="sv-SE" sz="1500">
                <a:latin typeface="Gill Sans Infant Std"/>
                <a:cs typeface="Gill Sans Infant Std"/>
              </a:rPr>
              <a:t>Deltagarlista med kontaktuppgifter</a:t>
            </a:r>
          </a:p>
          <a:p>
            <a:endParaRPr lang="sv-SE" sz="1500">
              <a:latin typeface="Gill Sans Infant Std"/>
              <a:cs typeface="Gill Sans Infant Std"/>
            </a:endParaRPr>
          </a:p>
        </p:txBody>
      </p:sp>
      <p:pic>
        <p:nvPicPr>
          <p:cNvPr id="15" name="Bildobjekt 14" descr="En bild som visar text&#10;&#10;Automatiskt genererad beskrivning">
            <a:extLst>
              <a:ext uri="{FF2B5EF4-FFF2-40B4-BE49-F238E27FC236}">
                <a16:creationId xmlns:a16="http://schemas.microsoft.com/office/drawing/2014/main" id="{039D9127-A82D-B097-6DA8-CCECDC69A2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62" r="5293"/>
          <a:stretch/>
        </p:blipFill>
        <p:spPr>
          <a:xfrm>
            <a:off x="5392351" y="1244607"/>
            <a:ext cx="2954810" cy="1497360"/>
          </a:xfrm>
          <a:prstGeom prst="rect">
            <a:avLst/>
          </a:prstGeom>
        </p:spPr>
      </p:pic>
      <p:sp>
        <p:nvSpPr>
          <p:cNvPr id="16" name="textruta 15">
            <a:extLst>
              <a:ext uri="{FF2B5EF4-FFF2-40B4-BE49-F238E27FC236}">
                <a16:creationId xmlns:a16="http://schemas.microsoft.com/office/drawing/2014/main" id="{78F01A0C-0316-19E1-D901-8CBDA847D494}"/>
              </a:ext>
            </a:extLst>
          </p:cNvPr>
          <p:cNvSpPr txBox="1"/>
          <p:nvPr/>
        </p:nvSpPr>
        <p:spPr>
          <a:xfrm>
            <a:off x="8554302" y="4086205"/>
            <a:ext cx="5386137" cy="1154162"/>
          </a:xfrm>
          <a:prstGeom prst="rect">
            <a:avLst/>
          </a:prstGeom>
          <a:noFill/>
        </p:spPr>
        <p:txBody>
          <a:bodyPr wrap="square" lIns="0" tIns="0" rIns="0" bIns="0" rtlCol="0" anchor="t">
            <a:spAutoFit/>
          </a:bodyPr>
          <a:lstStyle/>
          <a:p>
            <a:pPr marL="285750" indent="-285750">
              <a:buFont typeface="Arial"/>
              <a:buChar char="•"/>
            </a:pPr>
            <a:r>
              <a:rPr lang="sv-SE" sz="1500">
                <a:latin typeface="Gill Sans Infant Std"/>
                <a:cs typeface="Gill Sans Infant Std"/>
              </a:rPr>
              <a:t>Information till målgruppen om BVP</a:t>
            </a:r>
            <a:endParaRPr lang="en-US"/>
          </a:p>
          <a:p>
            <a:pPr marL="285750" indent="-285750">
              <a:buFont typeface="Arial"/>
              <a:buChar char="•"/>
            </a:pPr>
            <a:endParaRPr lang="sv-SE" sz="1500">
              <a:latin typeface="Gill Sans Infant Std"/>
              <a:cs typeface="Gill Sans Infant Std"/>
            </a:endParaRPr>
          </a:p>
          <a:p>
            <a:pPr marL="285750" indent="-285750">
              <a:buFont typeface="Arial"/>
              <a:buChar char="•"/>
            </a:pPr>
            <a:r>
              <a:rPr lang="sv-SE" sz="1500">
                <a:latin typeface="Gill Sans Infant Std"/>
                <a:cs typeface="Gill Sans Infant Std"/>
              </a:rPr>
              <a:t>Annons BVP</a:t>
            </a:r>
          </a:p>
          <a:p>
            <a:endParaRPr lang="sv-SE" sz="1500">
              <a:latin typeface="Gill Sans Infant Std"/>
              <a:cs typeface="Gill Sans Infant Std"/>
            </a:endParaRPr>
          </a:p>
          <a:p>
            <a:pPr marL="285750" indent="-285750">
              <a:buFont typeface="Arial"/>
              <a:buChar char="•"/>
            </a:pPr>
            <a:r>
              <a:rPr lang="sv-SE" sz="1500">
                <a:latin typeface="Gill Sans Infant Std"/>
                <a:cs typeface="Gill Sans Infant Std"/>
              </a:rPr>
              <a:t>Planeringsmall för nivå II</a:t>
            </a:r>
          </a:p>
        </p:txBody>
      </p:sp>
      <p:pic>
        <p:nvPicPr>
          <p:cNvPr id="3" name="Picture 2">
            <a:extLst>
              <a:ext uri="{FF2B5EF4-FFF2-40B4-BE49-F238E27FC236}">
                <a16:creationId xmlns:a16="http://schemas.microsoft.com/office/drawing/2014/main" id="{84A70EB2-BDEE-D421-A25F-9D984790958B}"/>
              </a:ext>
            </a:extLst>
          </p:cNvPr>
          <p:cNvPicPr>
            <a:picLocks noChangeAspect="1"/>
          </p:cNvPicPr>
          <p:nvPr/>
        </p:nvPicPr>
        <p:blipFill>
          <a:blip r:embed="rId5"/>
          <a:stretch>
            <a:fillRect/>
          </a:stretch>
        </p:blipFill>
        <p:spPr>
          <a:xfrm>
            <a:off x="400173" y="1211652"/>
            <a:ext cx="2246542" cy="3295776"/>
          </a:xfrm>
          <a:prstGeom prst="rect">
            <a:avLst/>
          </a:prstGeom>
        </p:spPr>
      </p:pic>
      <p:sp>
        <p:nvSpPr>
          <p:cNvPr id="13" name="TextBox 12">
            <a:extLst>
              <a:ext uri="{FF2B5EF4-FFF2-40B4-BE49-F238E27FC236}">
                <a16:creationId xmlns:a16="http://schemas.microsoft.com/office/drawing/2014/main" id="{52DE7945-296E-B925-1A75-9F307F121F38}"/>
              </a:ext>
            </a:extLst>
          </p:cNvPr>
          <p:cNvSpPr txBox="1"/>
          <p:nvPr/>
        </p:nvSpPr>
        <p:spPr>
          <a:xfrm>
            <a:off x="514597" y="4532415"/>
            <a:ext cx="632353" cy="230832"/>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algn="l"/>
            <a:r>
              <a:rPr lang="en-US" sz="1500" err="1">
                <a:latin typeface="Gill Sans Infant Std"/>
                <a:cs typeface="Gill Sans Infant Std"/>
              </a:rPr>
              <a:t>Bildstöd</a:t>
            </a:r>
          </a:p>
        </p:txBody>
      </p:sp>
      <p:sp>
        <p:nvSpPr>
          <p:cNvPr id="17" name="Speech Bubble: Rectangle with Corners Rounded 16">
            <a:extLst>
              <a:ext uri="{FF2B5EF4-FFF2-40B4-BE49-F238E27FC236}">
                <a16:creationId xmlns:a16="http://schemas.microsoft.com/office/drawing/2014/main" id="{E300606D-1642-61BD-B039-DEFF28C15741}"/>
              </a:ext>
            </a:extLst>
          </p:cNvPr>
          <p:cNvSpPr/>
          <p:nvPr/>
        </p:nvSpPr>
        <p:spPr>
          <a:xfrm>
            <a:off x="338817" y="5007265"/>
            <a:ext cx="914400" cy="612648"/>
          </a:xfrm>
          <a:prstGeom prst="wedgeRoundRectCallout">
            <a:avLst/>
          </a:prstGeom>
          <a:solidFill>
            <a:schemeClr val="accent3">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a:solidFill>
                  <a:schemeClr val="tx1"/>
                </a:solidFill>
                <a:latin typeface="Gill Sans Infant Std"/>
                <a:cs typeface="Gill Sans Infant Std"/>
              </a:rPr>
              <a:t>?</a:t>
            </a:r>
          </a:p>
        </p:txBody>
      </p:sp>
      <p:sp>
        <p:nvSpPr>
          <p:cNvPr id="18" name="TextBox 17">
            <a:extLst>
              <a:ext uri="{FF2B5EF4-FFF2-40B4-BE49-F238E27FC236}">
                <a16:creationId xmlns:a16="http://schemas.microsoft.com/office/drawing/2014/main" id="{3C653480-FDDF-AA64-9219-05E6BBB2B3FE}"/>
              </a:ext>
            </a:extLst>
          </p:cNvPr>
          <p:cNvSpPr txBox="1"/>
          <p:nvPr/>
        </p:nvSpPr>
        <p:spPr>
          <a:xfrm>
            <a:off x="1415142" y="4928259"/>
            <a:ext cx="2040557"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500">
                <a:latin typeface="Lato"/>
                <a:ea typeface="+mn-lt"/>
                <a:cs typeface="+mn-lt"/>
              </a:rPr>
              <a:t>Mallar </a:t>
            </a:r>
            <a:r>
              <a:rPr lang="en-US" sz="1500" err="1">
                <a:latin typeface="Lato"/>
                <a:ea typeface="+mn-lt"/>
                <a:cs typeface="+mn-lt"/>
              </a:rPr>
              <a:t>och</a:t>
            </a:r>
            <a:r>
              <a:rPr lang="en-US" sz="1500">
                <a:latin typeface="Lato"/>
                <a:ea typeface="+mn-lt"/>
                <a:cs typeface="+mn-lt"/>
              </a:rPr>
              <a:t> </a:t>
            </a:r>
            <a:r>
              <a:rPr lang="en-US" sz="1500" err="1">
                <a:latin typeface="Lato"/>
                <a:ea typeface="+mn-lt"/>
                <a:cs typeface="+mn-lt"/>
              </a:rPr>
              <a:t>enkäter</a:t>
            </a:r>
            <a:r>
              <a:rPr lang="en-US" sz="1500">
                <a:latin typeface="Lato"/>
                <a:ea typeface="+mn-lt"/>
                <a:cs typeface="+mn-lt"/>
              </a:rPr>
              <a:t> för</a:t>
            </a:r>
            <a:endParaRPr lang="en-US" sz="1500">
              <a:latin typeface="Lato"/>
            </a:endParaRPr>
          </a:p>
          <a:p>
            <a:r>
              <a:rPr lang="en-US" sz="1500" b="1" err="1">
                <a:latin typeface="Lato"/>
                <a:ea typeface="Lato"/>
                <a:cs typeface="Gill Sans Infant Std"/>
              </a:rPr>
              <a:t>Utvärdering</a:t>
            </a:r>
            <a:r>
              <a:rPr lang="en-US" sz="1500" b="1">
                <a:latin typeface="Lato"/>
                <a:ea typeface="Lato"/>
                <a:cs typeface="Gill Sans Infant Std"/>
              </a:rPr>
              <a:t> </a:t>
            </a:r>
            <a:r>
              <a:rPr lang="en-US" sz="1500" b="1" err="1">
                <a:latin typeface="Lato"/>
                <a:ea typeface="Lato"/>
                <a:cs typeface="Gill Sans Infant Std"/>
              </a:rPr>
              <a:t>och</a:t>
            </a:r>
            <a:r>
              <a:rPr lang="en-US" sz="1500" b="1">
                <a:latin typeface="Lato"/>
                <a:ea typeface="Lato"/>
                <a:cs typeface="Gill Sans Infant Std"/>
              </a:rPr>
              <a:t> </a:t>
            </a:r>
            <a:endParaRPr lang="en-US">
              <a:latin typeface="Lato"/>
              <a:ea typeface="Lato"/>
              <a:cs typeface="Lato"/>
            </a:endParaRPr>
          </a:p>
          <a:p>
            <a:r>
              <a:rPr lang="en-US" sz="1500" b="1" err="1">
                <a:latin typeface="Lato"/>
                <a:ea typeface="Lato"/>
                <a:cs typeface="Gill Sans Infant Std"/>
              </a:rPr>
              <a:t>uppföljning</a:t>
            </a:r>
            <a:r>
              <a:rPr lang="en-US" sz="1500" b="1">
                <a:latin typeface="Lato"/>
                <a:ea typeface="Lato"/>
                <a:cs typeface="Gill Sans Infant Std"/>
              </a:rPr>
              <a:t> (</a:t>
            </a:r>
            <a:r>
              <a:rPr lang="en-US" sz="1500">
                <a:latin typeface="Lato"/>
                <a:ea typeface="Lato"/>
                <a:cs typeface="Gill Sans Infant Std"/>
              </a:rPr>
              <a:t>MEAL)</a:t>
            </a:r>
            <a:endParaRPr lang="en-US">
              <a:latin typeface="Lato"/>
              <a:ea typeface="Lato"/>
              <a:cs typeface="Lato"/>
            </a:endParaRPr>
          </a:p>
          <a:p>
            <a:endParaRPr lang="en-US" sz="1500">
              <a:latin typeface="Lato"/>
              <a:ea typeface="Lato"/>
              <a:cs typeface="Gill Sans Infant Std"/>
            </a:endParaRPr>
          </a:p>
        </p:txBody>
      </p:sp>
      <p:sp>
        <p:nvSpPr>
          <p:cNvPr id="40" name="TextBox 39">
            <a:extLst>
              <a:ext uri="{FF2B5EF4-FFF2-40B4-BE49-F238E27FC236}">
                <a16:creationId xmlns:a16="http://schemas.microsoft.com/office/drawing/2014/main" id="{45001F01-D8D2-B883-90F7-4E4E5BA91678}"/>
              </a:ext>
            </a:extLst>
          </p:cNvPr>
          <p:cNvSpPr txBox="1"/>
          <p:nvPr/>
        </p:nvSpPr>
        <p:spPr>
          <a:xfrm>
            <a:off x="3681350" y="5927766"/>
            <a:ext cx="1175706" cy="692497"/>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algn="l"/>
            <a:r>
              <a:rPr lang="en-US" sz="1500" b="1">
                <a:latin typeface="Gill Sans Infant Std"/>
                <a:cs typeface="Gill Sans Infant Std"/>
              </a:rPr>
              <a:t>LEKMATERIAL</a:t>
            </a:r>
          </a:p>
          <a:p>
            <a:r>
              <a:rPr lang="en-US" sz="1500">
                <a:latin typeface="Gill Sans Infant Std"/>
                <a:cs typeface="Gill Sans Infant Std"/>
              </a:rPr>
              <a:t>Inspiration för </a:t>
            </a:r>
          </a:p>
          <a:p>
            <a:r>
              <a:rPr lang="en-US" sz="1500" err="1">
                <a:latin typeface="Gill Sans Infant Std"/>
                <a:cs typeface="Gill Sans Infant Std"/>
              </a:rPr>
              <a:t>nivå</a:t>
            </a:r>
            <a:r>
              <a:rPr lang="en-US" sz="1500">
                <a:latin typeface="Gill Sans Infant Std"/>
                <a:cs typeface="Gill Sans Infant Std"/>
              </a:rPr>
              <a:t> I </a:t>
            </a:r>
            <a:r>
              <a:rPr lang="en-US" sz="1500" err="1">
                <a:latin typeface="Gill Sans Infant Std"/>
                <a:cs typeface="Gill Sans Infant Std"/>
              </a:rPr>
              <a:t>och</a:t>
            </a:r>
            <a:r>
              <a:rPr lang="en-US" sz="1500">
                <a:latin typeface="Gill Sans Infant Std"/>
                <a:cs typeface="Gill Sans Infant Std"/>
              </a:rPr>
              <a:t> II</a:t>
            </a:r>
          </a:p>
        </p:txBody>
      </p:sp>
      <p:sp>
        <p:nvSpPr>
          <p:cNvPr id="41" name="Cube 40">
            <a:extLst>
              <a:ext uri="{FF2B5EF4-FFF2-40B4-BE49-F238E27FC236}">
                <a16:creationId xmlns:a16="http://schemas.microsoft.com/office/drawing/2014/main" id="{82EF0575-2851-BD96-7929-A27FFB7F61F0}"/>
              </a:ext>
            </a:extLst>
          </p:cNvPr>
          <p:cNvSpPr/>
          <p:nvPr/>
        </p:nvSpPr>
        <p:spPr>
          <a:xfrm>
            <a:off x="4272559" y="5019714"/>
            <a:ext cx="780724" cy="642178"/>
          </a:xfrm>
          <a:prstGeom prst="cub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Gill Sans Infant Std"/>
              <a:cs typeface="Gill Sans Infant Std"/>
            </a:endParaRPr>
          </a:p>
        </p:txBody>
      </p:sp>
      <p:sp>
        <p:nvSpPr>
          <p:cNvPr id="42" name="Cylinder 41">
            <a:extLst>
              <a:ext uri="{FF2B5EF4-FFF2-40B4-BE49-F238E27FC236}">
                <a16:creationId xmlns:a16="http://schemas.microsoft.com/office/drawing/2014/main" id="{2D8C406E-1A27-95CE-9335-F4F04C114384}"/>
              </a:ext>
            </a:extLst>
          </p:cNvPr>
          <p:cNvSpPr/>
          <p:nvPr/>
        </p:nvSpPr>
        <p:spPr>
          <a:xfrm>
            <a:off x="3804309" y="4855810"/>
            <a:ext cx="409699" cy="810412"/>
          </a:xfrm>
          <a:prstGeom prst="can">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atin typeface="Gill Sans Infant Std"/>
              <a:cs typeface="Gill Sans Infant Std"/>
            </a:endParaRPr>
          </a:p>
        </p:txBody>
      </p:sp>
      <p:sp>
        <p:nvSpPr>
          <p:cNvPr id="43" name="Block Arc 42">
            <a:extLst>
              <a:ext uri="{FF2B5EF4-FFF2-40B4-BE49-F238E27FC236}">
                <a16:creationId xmlns:a16="http://schemas.microsoft.com/office/drawing/2014/main" id="{42365321-91F6-2AEF-48F3-D46152D3F6F7}"/>
              </a:ext>
            </a:extLst>
          </p:cNvPr>
          <p:cNvSpPr/>
          <p:nvPr/>
        </p:nvSpPr>
        <p:spPr>
          <a:xfrm rot="1320000">
            <a:off x="3907600" y="4496419"/>
            <a:ext cx="914400" cy="914400"/>
          </a:xfrm>
          <a:prstGeom prst="blockArc">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latin typeface="Gill Sans Infant Std"/>
              <a:cs typeface="Gill Sans Infant Std"/>
            </a:endParaRPr>
          </a:p>
        </p:txBody>
      </p:sp>
      <p:pic>
        <p:nvPicPr>
          <p:cNvPr id="32" name="Picture 31">
            <a:extLst>
              <a:ext uri="{FF2B5EF4-FFF2-40B4-BE49-F238E27FC236}">
                <a16:creationId xmlns:a16="http://schemas.microsoft.com/office/drawing/2014/main" id="{FBC165AF-D76A-FE06-E536-45D248266852}"/>
              </a:ext>
            </a:extLst>
          </p:cNvPr>
          <p:cNvPicPr>
            <a:picLocks noChangeAspect="1"/>
          </p:cNvPicPr>
          <p:nvPr/>
        </p:nvPicPr>
        <p:blipFill>
          <a:blip r:embed="rId6"/>
          <a:stretch>
            <a:fillRect/>
          </a:stretch>
        </p:blipFill>
        <p:spPr>
          <a:xfrm>
            <a:off x="3377664" y="1319274"/>
            <a:ext cx="1779938" cy="2660197"/>
          </a:xfrm>
          <a:prstGeom prst="rect">
            <a:avLst/>
          </a:prstGeom>
        </p:spPr>
      </p:pic>
      <p:sp>
        <p:nvSpPr>
          <p:cNvPr id="4" name="TextBox 3">
            <a:extLst>
              <a:ext uri="{FF2B5EF4-FFF2-40B4-BE49-F238E27FC236}">
                <a16:creationId xmlns:a16="http://schemas.microsoft.com/office/drawing/2014/main" id="{00639B4D-2305-C320-965C-24C9DFC0A0B4}"/>
              </a:ext>
            </a:extLst>
          </p:cNvPr>
          <p:cNvSpPr txBox="1"/>
          <p:nvPr/>
        </p:nvSpPr>
        <p:spPr>
          <a:xfrm>
            <a:off x="3918856" y="3859480"/>
            <a:ext cx="1406667" cy="230832"/>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r>
              <a:rPr lang="en-US" sz="1500" err="1">
                <a:latin typeface="Gill Sans Infant Std"/>
                <a:cs typeface="Gill Sans Infant Std"/>
              </a:rPr>
              <a:t>Affisch</a:t>
            </a:r>
            <a:r>
              <a:rPr lang="en-US" sz="1500">
                <a:latin typeface="Gill Sans Infant Std"/>
                <a:cs typeface="Gill Sans Infant Std"/>
              </a:rPr>
              <a:t> </a:t>
            </a:r>
            <a:r>
              <a:rPr lang="en-US" sz="1500" err="1">
                <a:latin typeface="Gill Sans Infant Std"/>
                <a:cs typeface="Gill Sans Infant Std"/>
              </a:rPr>
              <a:t>öppettider</a:t>
            </a:r>
          </a:p>
        </p:txBody>
      </p:sp>
      <p:pic>
        <p:nvPicPr>
          <p:cNvPr id="19" name="Picture 18">
            <a:extLst>
              <a:ext uri="{FF2B5EF4-FFF2-40B4-BE49-F238E27FC236}">
                <a16:creationId xmlns:a16="http://schemas.microsoft.com/office/drawing/2014/main" id="{1ADA547D-F1B4-A9F3-CD62-D516EC1E6B20}"/>
              </a:ext>
            </a:extLst>
          </p:cNvPr>
          <p:cNvPicPr>
            <a:picLocks noChangeAspect="1"/>
          </p:cNvPicPr>
          <p:nvPr/>
        </p:nvPicPr>
        <p:blipFill>
          <a:blip r:embed="rId7"/>
          <a:stretch>
            <a:fillRect/>
          </a:stretch>
        </p:blipFill>
        <p:spPr>
          <a:xfrm>
            <a:off x="5736029" y="3811419"/>
            <a:ext cx="1135580" cy="1441988"/>
          </a:xfrm>
          <a:prstGeom prst="rect">
            <a:avLst/>
          </a:prstGeom>
        </p:spPr>
      </p:pic>
      <p:pic>
        <p:nvPicPr>
          <p:cNvPr id="20" name="Picture 19">
            <a:extLst>
              <a:ext uri="{FF2B5EF4-FFF2-40B4-BE49-F238E27FC236}">
                <a16:creationId xmlns:a16="http://schemas.microsoft.com/office/drawing/2014/main" id="{061EF782-B96B-26A1-E0AF-DCACC29A6A27}"/>
              </a:ext>
            </a:extLst>
          </p:cNvPr>
          <p:cNvPicPr>
            <a:picLocks noChangeAspect="1"/>
          </p:cNvPicPr>
          <p:nvPr/>
        </p:nvPicPr>
        <p:blipFill>
          <a:blip r:embed="rId8"/>
          <a:stretch>
            <a:fillRect/>
          </a:stretch>
        </p:blipFill>
        <p:spPr>
          <a:xfrm>
            <a:off x="7002729" y="3811421"/>
            <a:ext cx="1501735" cy="1926896"/>
          </a:xfrm>
          <a:prstGeom prst="rect">
            <a:avLst/>
          </a:prstGeom>
        </p:spPr>
      </p:pic>
      <p:sp>
        <p:nvSpPr>
          <p:cNvPr id="21" name="TextBox 20">
            <a:extLst>
              <a:ext uri="{FF2B5EF4-FFF2-40B4-BE49-F238E27FC236}">
                <a16:creationId xmlns:a16="http://schemas.microsoft.com/office/drawing/2014/main" id="{C602840E-8DB3-3833-3C40-0F6175561A44}"/>
              </a:ext>
            </a:extLst>
          </p:cNvPr>
          <p:cNvSpPr txBox="1"/>
          <p:nvPr/>
        </p:nvSpPr>
        <p:spPr>
          <a:xfrm>
            <a:off x="6036623" y="5541818"/>
            <a:ext cx="1300869" cy="461665"/>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r>
              <a:rPr lang="en-US" sz="1500">
                <a:latin typeface="Gill Sans Infant Std"/>
                <a:cs typeface="Gill Sans Infant Std"/>
              </a:rPr>
              <a:t>Tips </a:t>
            </a:r>
            <a:r>
              <a:rPr lang="en-US" sz="1500" err="1">
                <a:latin typeface="Gill Sans Infant Std"/>
                <a:cs typeface="Gill Sans Infant Std"/>
              </a:rPr>
              <a:t>på</a:t>
            </a:r>
          </a:p>
          <a:p>
            <a:r>
              <a:rPr lang="en-US" sz="1500">
                <a:latin typeface="Gill Sans Infant Std"/>
                <a:cs typeface="Gill Sans Infant Std"/>
              </a:rPr>
              <a:t>bra </a:t>
            </a:r>
            <a:r>
              <a:rPr lang="en-US" sz="1500" err="1">
                <a:latin typeface="Gill Sans Infant Std"/>
                <a:cs typeface="Gill Sans Infant Std"/>
              </a:rPr>
              <a:t>vägledningar</a:t>
            </a:r>
            <a:endParaRPr lang="en-US" sz="1500">
              <a:latin typeface="Gill Sans Infant Std"/>
              <a:cs typeface="Gill Sans Infant Std"/>
            </a:endParaRPr>
          </a:p>
        </p:txBody>
      </p:sp>
    </p:spTree>
    <p:extLst>
      <p:ext uri="{BB962C8B-B14F-4D97-AF65-F5344CB8AC3E}">
        <p14:creationId xmlns:p14="http://schemas.microsoft.com/office/powerpoint/2010/main" val="42649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8D98FA-EE82-BDDD-A167-6482B1B6B5CD}"/>
              </a:ext>
            </a:extLst>
          </p:cNvPr>
          <p:cNvSpPr>
            <a:spLocks noGrp="1"/>
          </p:cNvSpPr>
          <p:nvPr>
            <p:ph type="dt" sz="half" idx="10"/>
          </p:nvPr>
        </p:nvSpPr>
        <p:spPr/>
        <p:txBody>
          <a:bodyPr/>
          <a:lstStyle/>
          <a:p>
            <a:r>
              <a:rPr lang="sv-SE"/>
              <a:t>2019-03-28</a:t>
            </a:r>
            <a:endParaRPr lang="en-US"/>
          </a:p>
        </p:txBody>
      </p:sp>
      <p:sp>
        <p:nvSpPr>
          <p:cNvPr id="3" name="Footer Placeholder 2">
            <a:extLst>
              <a:ext uri="{FF2B5EF4-FFF2-40B4-BE49-F238E27FC236}">
                <a16:creationId xmlns:a16="http://schemas.microsoft.com/office/drawing/2014/main" id="{9DF4DCFD-B49D-F78C-1B9F-720EABCFE82C}"/>
              </a:ext>
            </a:extLst>
          </p:cNvPr>
          <p:cNvSpPr>
            <a:spLocks noGrp="1"/>
          </p:cNvSpPr>
          <p:nvPr>
            <p:ph type="ftr" sz="quarter" idx="11"/>
          </p:nvPr>
        </p:nvSpPr>
        <p:spPr/>
        <p:txBody>
          <a:bodyPr/>
          <a:lstStyle/>
          <a:p>
            <a:r>
              <a:rPr lang="sv-SE"/>
              <a:t>Centrum för stöd och behandling - Utbildning Region Öst </a:t>
            </a:r>
            <a:endParaRPr lang="en-US"/>
          </a:p>
        </p:txBody>
      </p:sp>
      <p:sp>
        <p:nvSpPr>
          <p:cNvPr id="4" name="Slide Number Placeholder 3">
            <a:extLst>
              <a:ext uri="{FF2B5EF4-FFF2-40B4-BE49-F238E27FC236}">
                <a16:creationId xmlns:a16="http://schemas.microsoft.com/office/drawing/2014/main" id="{6E102515-94EE-1EB8-AE76-DC4E7C3955DC}"/>
              </a:ext>
            </a:extLst>
          </p:cNvPr>
          <p:cNvSpPr>
            <a:spLocks noGrp="1"/>
          </p:cNvSpPr>
          <p:nvPr>
            <p:ph type="sldNum" sz="quarter" idx="12"/>
          </p:nvPr>
        </p:nvSpPr>
        <p:spPr/>
        <p:txBody>
          <a:bodyPr/>
          <a:lstStyle/>
          <a:p>
            <a:fld id="{C3FDE51E-0052-334C-A4B2-C567FE9F326F}" type="slidenum">
              <a:rPr lang="en-US" smtClean="0"/>
              <a:t>22</a:t>
            </a:fld>
            <a:endParaRPr lang="en-US"/>
          </a:p>
        </p:txBody>
      </p:sp>
      <p:sp>
        <p:nvSpPr>
          <p:cNvPr id="5" name="TextBox 4">
            <a:extLst>
              <a:ext uri="{FF2B5EF4-FFF2-40B4-BE49-F238E27FC236}">
                <a16:creationId xmlns:a16="http://schemas.microsoft.com/office/drawing/2014/main" id="{6A300665-B59B-3433-6210-E2B318E2172D}"/>
              </a:ext>
            </a:extLst>
          </p:cNvPr>
          <p:cNvSpPr txBox="1"/>
          <p:nvPr/>
        </p:nvSpPr>
        <p:spPr>
          <a:xfrm>
            <a:off x="3265714" y="2246415"/>
            <a:ext cx="3946593" cy="1661993"/>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r>
              <a:rPr lang="en-US" sz="3600" b="1" err="1">
                <a:solidFill>
                  <a:schemeClr val="bg1"/>
                </a:solidFill>
                <a:latin typeface="Oswald Medium"/>
                <a:cs typeface="Gill Sans Infant Std"/>
              </a:rPr>
              <a:t>Nivå</a:t>
            </a:r>
            <a:r>
              <a:rPr lang="en-US" sz="3600" b="1">
                <a:solidFill>
                  <a:schemeClr val="bg1"/>
                </a:solidFill>
                <a:latin typeface="Oswald Medium"/>
                <a:cs typeface="Gill Sans Infant Std"/>
              </a:rPr>
              <a:t> I </a:t>
            </a:r>
            <a:r>
              <a:rPr lang="en-US" sz="3600" b="1" err="1">
                <a:solidFill>
                  <a:schemeClr val="bg1"/>
                </a:solidFill>
                <a:latin typeface="Oswald Medium"/>
                <a:cs typeface="Gill Sans Infant Std"/>
              </a:rPr>
              <a:t>Barnvänlig</a:t>
            </a:r>
            <a:r>
              <a:rPr lang="en-US" sz="3600" b="1">
                <a:solidFill>
                  <a:schemeClr val="bg1"/>
                </a:solidFill>
                <a:latin typeface="Oswald Medium"/>
                <a:cs typeface="Gill Sans Infant Std"/>
              </a:rPr>
              <a:t> plats</a:t>
            </a:r>
          </a:p>
          <a:p>
            <a:endParaRPr lang="en-US" sz="3600" b="1">
              <a:solidFill>
                <a:schemeClr val="bg1"/>
              </a:solidFill>
              <a:latin typeface="Oswald Medium"/>
              <a:cs typeface="Gill Sans Infant Std"/>
            </a:endParaRPr>
          </a:p>
          <a:p>
            <a:r>
              <a:rPr lang="en-US" sz="3600" b="1" err="1">
                <a:solidFill>
                  <a:schemeClr val="bg1"/>
                </a:solidFill>
                <a:latin typeface="Oswald Medium"/>
                <a:cs typeface="Gill Sans Infant Std"/>
              </a:rPr>
              <a:t>Enklare</a:t>
            </a:r>
            <a:r>
              <a:rPr lang="en-US" sz="3600" b="1">
                <a:solidFill>
                  <a:schemeClr val="bg1"/>
                </a:solidFill>
                <a:latin typeface="Oswald Medium"/>
                <a:cs typeface="Gill Sans Infant Std"/>
              </a:rPr>
              <a:t> lek/</a:t>
            </a:r>
            <a:r>
              <a:rPr lang="en-US" sz="3600" b="1" err="1">
                <a:solidFill>
                  <a:schemeClr val="bg1"/>
                </a:solidFill>
                <a:latin typeface="Oswald Medium"/>
                <a:cs typeface="Gill Sans Infant Std"/>
              </a:rPr>
              <a:t>fri</a:t>
            </a:r>
            <a:r>
              <a:rPr lang="en-US" sz="3600" b="1">
                <a:solidFill>
                  <a:schemeClr val="bg1"/>
                </a:solidFill>
                <a:latin typeface="Oswald Medium"/>
                <a:cs typeface="Gill Sans Infant Std"/>
              </a:rPr>
              <a:t> lek</a:t>
            </a:r>
          </a:p>
        </p:txBody>
      </p:sp>
    </p:spTree>
    <p:extLst>
      <p:ext uri="{BB962C8B-B14F-4D97-AF65-F5344CB8AC3E}">
        <p14:creationId xmlns:p14="http://schemas.microsoft.com/office/powerpoint/2010/main" val="302803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descr="En bild som visar text&#10;&#10;Automatiskt genererad beskrivning">
            <a:extLst>
              <a:ext uri="{FF2B5EF4-FFF2-40B4-BE49-F238E27FC236}">
                <a16:creationId xmlns:a16="http://schemas.microsoft.com/office/drawing/2014/main" id="{6917F64D-074E-8CE1-0930-2D395B66FE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5380" y="1706372"/>
            <a:ext cx="2863276" cy="4072640"/>
          </a:xfrm>
          <a:prstGeom prst="rect">
            <a:avLst/>
          </a:prstGeom>
        </p:spPr>
      </p:pic>
      <p:sp>
        <p:nvSpPr>
          <p:cNvPr id="2" name="Rubrik 1"/>
          <p:cNvSpPr>
            <a:spLocks noGrp="1"/>
          </p:cNvSpPr>
          <p:nvPr>
            <p:ph type="title"/>
          </p:nvPr>
        </p:nvSpPr>
        <p:spPr>
          <a:xfrm>
            <a:off x="566179" y="387230"/>
            <a:ext cx="11043520" cy="506900"/>
          </a:xfrm>
        </p:spPr>
        <p:txBody>
          <a:bodyPr/>
          <a:lstStyle/>
          <a:p>
            <a:r>
              <a:rPr lang="sv-SE" sz="4400">
                <a:solidFill>
                  <a:srgbClr val="C00000"/>
                </a:solidFill>
                <a:latin typeface="Oswald" pitchFamily="2" charset="0"/>
              </a:rPr>
              <a:t>Enklare lek, nivå I </a:t>
            </a:r>
          </a:p>
        </p:txBody>
      </p:sp>
      <p:sp>
        <p:nvSpPr>
          <p:cNvPr id="3" name="Platshållare för innehåll 2"/>
          <p:cNvSpPr>
            <a:spLocks noGrp="1"/>
          </p:cNvSpPr>
          <p:nvPr>
            <p:ph idx="1"/>
          </p:nvPr>
        </p:nvSpPr>
        <p:spPr>
          <a:xfrm>
            <a:off x="566179" y="1214521"/>
            <a:ext cx="11043520" cy="5092617"/>
          </a:xfrm>
        </p:spPr>
        <p:txBody>
          <a:bodyPr/>
          <a:lstStyle/>
          <a:p>
            <a:pPr marL="342900" indent="-342900">
              <a:buFont typeface="Arial" panose="020B0604020202020204" pitchFamily="34" charset="0"/>
              <a:buChar char="•"/>
            </a:pPr>
            <a:endParaRPr lang="sv-SE" sz="1600">
              <a:solidFill>
                <a:schemeClr val="tx1"/>
              </a:solidFill>
            </a:endParaRPr>
          </a:p>
          <a:p>
            <a:pPr>
              <a:lnSpc>
                <a:spcPct val="150000"/>
              </a:lnSpc>
            </a:pPr>
            <a:endParaRPr lang="sv-SE" sz="2400" b="0">
              <a:solidFill>
                <a:schemeClr val="tx1"/>
              </a:solidFill>
            </a:endParaRPr>
          </a:p>
        </p:txBody>
      </p:sp>
      <p:sp>
        <p:nvSpPr>
          <p:cNvPr id="4" name="Platshållare för datum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444F820-4C0F-4DFD-9608-000076D9F290}" type="datetime1">
              <a:rPr kumimoji="0" lang="sv-SE" sz="1000" b="0" i="0" u="none" strike="noStrike" kern="1200" cap="none" spc="0" normalizeH="0" baseline="0" noProof="0" smtClean="0">
                <a:ln>
                  <a:noFill/>
                </a:ln>
                <a:solidFill>
                  <a:srgbClr val="222221"/>
                </a:solidFill>
                <a:effectLst/>
                <a:uLnTx/>
                <a:uFillTx/>
                <a:latin typeface="Gill Sans Infant Std"/>
                <a:ea typeface="+mn-ea"/>
              </a:rPr>
              <a:t>2025-03-28</a:t>
            </a:fld>
            <a:endParaRPr kumimoji="0" lang="en-US" sz="1000" b="0" i="0" u="none" strike="noStrike" kern="1200" cap="none" spc="0" normalizeH="0" baseline="0" noProof="0">
              <a:ln>
                <a:noFill/>
              </a:ln>
              <a:solidFill>
                <a:srgbClr val="222221"/>
              </a:solidFill>
              <a:effectLst/>
              <a:uLnTx/>
              <a:uFillTx/>
              <a:latin typeface="Gill Sans Infant Std"/>
              <a:ea typeface="+mn-ea"/>
            </a:endParaRPr>
          </a:p>
        </p:txBody>
      </p:sp>
      <p:sp>
        <p:nvSpPr>
          <p:cNvPr id="7" name="Platshållare för bildnummer 6"/>
          <p:cNvSpPr>
            <a:spLocks noGrp="1"/>
          </p:cNvSpPr>
          <p:nvPr>
            <p:ph type="sldNum" sz="quarter" idx="12"/>
          </p:nvPr>
        </p:nvSpPr>
        <p:spPr/>
        <p:txBody>
          <a:bodyPr/>
          <a:lstStyle/>
          <a:p>
            <a:fld id="{C3FDE51E-0052-334C-A4B2-C567FE9F326F}" type="slidenum">
              <a:rPr lang="en-US" smtClean="0"/>
              <a:t>23</a:t>
            </a:fld>
            <a:endParaRPr lang="en-US"/>
          </a:p>
        </p:txBody>
      </p:sp>
      <p:sp>
        <p:nvSpPr>
          <p:cNvPr id="8" name="Platshållare för sidfot 8">
            <a:extLst>
              <a:ext uri="{FF2B5EF4-FFF2-40B4-BE49-F238E27FC236}">
                <a16:creationId xmlns:a16="http://schemas.microsoft.com/office/drawing/2014/main" id="{69F7FA9F-40A3-D9C1-515C-33A89BD4F277}"/>
              </a:ext>
            </a:extLst>
          </p:cNvPr>
          <p:cNvSpPr>
            <a:spLocks noGrp="1"/>
          </p:cNvSpPr>
          <p:nvPr>
            <p:ph type="ftr" sz="quarter" idx="11"/>
          </p:nvPr>
        </p:nvSpPr>
        <p:spPr>
          <a:xfrm>
            <a:off x="3366696" y="6441020"/>
            <a:ext cx="5099971" cy="365125"/>
          </a:xfrm>
        </p:spPr>
        <p:txBody>
          <a:bodyPr/>
          <a:lstStyle/>
          <a:p>
            <a:r>
              <a:rPr lang="en-US">
                <a:latin typeface="Lato" panose="020F0502020204030203" pitchFamily="34" charset="0"/>
              </a:rPr>
              <a:t>BVP</a:t>
            </a:r>
          </a:p>
        </p:txBody>
      </p:sp>
      <p:pic>
        <p:nvPicPr>
          <p:cNvPr id="15" name="Bildobjekt 14">
            <a:extLst>
              <a:ext uri="{FF2B5EF4-FFF2-40B4-BE49-F238E27FC236}">
                <a16:creationId xmlns:a16="http://schemas.microsoft.com/office/drawing/2014/main" id="{52FA1B31-6F66-3891-E87E-F61F7171BF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04530">
            <a:off x="8000912" y="1732079"/>
            <a:ext cx="3095095" cy="4021225"/>
          </a:xfrm>
          <a:prstGeom prst="rect">
            <a:avLst/>
          </a:prstGeom>
        </p:spPr>
      </p:pic>
      <p:sp>
        <p:nvSpPr>
          <p:cNvPr id="5" name="textruta 4">
            <a:extLst>
              <a:ext uri="{FF2B5EF4-FFF2-40B4-BE49-F238E27FC236}">
                <a16:creationId xmlns:a16="http://schemas.microsoft.com/office/drawing/2014/main" id="{D2764003-50CA-6CE2-C986-FE7CD4C26933}"/>
              </a:ext>
            </a:extLst>
          </p:cNvPr>
          <p:cNvSpPr txBox="1"/>
          <p:nvPr/>
        </p:nvSpPr>
        <p:spPr>
          <a:xfrm>
            <a:off x="566179" y="1818526"/>
            <a:ext cx="4817479" cy="3770263"/>
          </a:xfrm>
          <a:prstGeom prst="rect">
            <a:avLst/>
          </a:prstGeom>
          <a:noFill/>
        </p:spPr>
        <p:txBody>
          <a:bodyPr wrap="square" lIns="0" tIns="0" rIns="0" bIns="0" rtlCol="0" anchor="t">
            <a:spAutoFit/>
          </a:bodyPr>
          <a:lstStyle/>
          <a:p>
            <a:pPr marL="342900" indent="-342900">
              <a:buFont typeface="Arial" panose="020B0604020202020204" pitchFamily="34" charset="0"/>
              <a:buChar char="•"/>
            </a:pPr>
            <a:r>
              <a:rPr lang="sv-SE" sz="2000">
                <a:latin typeface="Gill Sans Infant Std"/>
                <a:cs typeface="Gill Sans Infant Std"/>
              </a:rPr>
              <a:t>Rutiner och att hitta en struktur som ger trygghet och lugn på en barnvänlig plats är viktigt även när vi möter många barn och har </a:t>
            </a:r>
            <a:r>
              <a:rPr lang="sv-SE" sz="2000" err="1">
                <a:latin typeface="Gill Sans Infant Std"/>
                <a:cs typeface="Gill Sans Infant Std"/>
              </a:rPr>
              <a:t>drop</a:t>
            </a:r>
            <a:r>
              <a:rPr lang="sv-SE" sz="2000">
                <a:latin typeface="Gill Sans Infant Std"/>
                <a:cs typeface="Gill Sans Infant Std"/>
              </a:rPr>
              <a:t>-in deltagare.</a:t>
            </a:r>
          </a:p>
          <a:p>
            <a:endParaRPr lang="sv-SE" sz="2000">
              <a:latin typeface="Gill Sans Infant Std"/>
              <a:cs typeface="Gill Sans Infant Std"/>
            </a:endParaRPr>
          </a:p>
          <a:p>
            <a:pPr marL="342900" indent="-342900">
              <a:buFont typeface="Arial" panose="020B0604020202020204" pitchFamily="34" charset="0"/>
              <a:buChar char="•"/>
            </a:pPr>
            <a:r>
              <a:rPr lang="sv-SE" sz="2000">
                <a:latin typeface="Gill Sans Infant Std"/>
                <a:cs typeface="Gill Sans Infant Std"/>
              </a:rPr>
              <a:t>Kom ihåg att alltid ha kontaktuppgifter till föräldrar/nära vuxen</a:t>
            </a:r>
          </a:p>
          <a:p>
            <a:endParaRPr lang="sv-SE" sz="2000">
              <a:latin typeface="Gill Sans Infant Std"/>
              <a:cs typeface="Gill Sans Infant Std"/>
            </a:endParaRPr>
          </a:p>
          <a:p>
            <a:pPr marL="342900" indent="-342900">
              <a:buFont typeface="Arial" panose="020B0604020202020204" pitchFamily="34" charset="0"/>
              <a:buChar char="•"/>
            </a:pPr>
            <a:r>
              <a:rPr lang="sv-SE" sz="2000">
                <a:latin typeface="Gill Sans Infant Std"/>
                <a:cs typeface="Gill Sans Infant Std"/>
              </a:rPr>
              <a:t>Vi välkomnar alltid alla barn och säger hej och hejdå på samma sätt. </a:t>
            </a:r>
          </a:p>
          <a:p>
            <a:endParaRPr lang="sv-SE" sz="1500">
              <a:latin typeface="Gill Sans Infant Std"/>
              <a:cs typeface="Gill Sans Infant Std"/>
            </a:endParaRPr>
          </a:p>
          <a:p>
            <a:endParaRPr lang="sv-SE" sz="1500">
              <a:latin typeface="Gill Sans Infant Std"/>
              <a:cs typeface="Gill Sans Infant Std"/>
            </a:endParaRPr>
          </a:p>
          <a:p>
            <a:endParaRPr lang="sv-SE" sz="1500">
              <a:latin typeface="Gill Sans Infant Std"/>
              <a:cs typeface="Gill Sans Infant Std"/>
            </a:endParaRPr>
          </a:p>
        </p:txBody>
      </p:sp>
    </p:spTree>
    <p:extLst>
      <p:ext uri="{BB962C8B-B14F-4D97-AF65-F5344CB8AC3E}">
        <p14:creationId xmlns:p14="http://schemas.microsoft.com/office/powerpoint/2010/main" val="201213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2A10AB-F876-D36E-DC97-968E165E8282}"/>
              </a:ext>
            </a:extLst>
          </p:cNvPr>
          <p:cNvSpPr>
            <a:spLocks noGrp="1"/>
          </p:cNvSpPr>
          <p:nvPr>
            <p:ph type="dt" sz="half" idx="10"/>
          </p:nvPr>
        </p:nvSpPr>
        <p:spPr/>
        <p:txBody>
          <a:bodyPr/>
          <a:lstStyle/>
          <a:p>
            <a:r>
              <a:rPr lang="sv-SE"/>
              <a:t>2019-03-28</a:t>
            </a:r>
            <a:endParaRPr lang="en-US"/>
          </a:p>
        </p:txBody>
      </p:sp>
      <p:sp>
        <p:nvSpPr>
          <p:cNvPr id="4" name="Slide Number Placeholder 3">
            <a:extLst>
              <a:ext uri="{FF2B5EF4-FFF2-40B4-BE49-F238E27FC236}">
                <a16:creationId xmlns:a16="http://schemas.microsoft.com/office/drawing/2014/main" id="{D428023E-96A5-66EF-0022-8A0E05538806}"/>
              </a:ext>
            </a:extLst>
          </p:cNvPr>
          <p:cNvSpPr>
            <a:spLocks noGrp="1"/>
          </p:cNvSpPr>
          <p:nvPr>
            <p:ph type="sldNum" sz="quarter" idx="12"/>
          </p:nvPr>
        </p:nvSpPr>
        <p:spPr/>
        <p:txBody>
          <a:bodyPr/>
          <a:lstStyle/>
          <a:p>
            <a:fld id="{C3FDE51E-0052-334C-A4B2-C567FE9F326F}" type="slidenum">
              <a:rPr lang="en-US" smtClean="0"/>
              <a:t>24</a:t>
            </a:fld>
            <a:endParaRPr lang="en-US"/>
          </a:p>
        </p:txBody>
      </p:sp>
      <p:sp>
        <p:nvSpPr>
          <p:cNvPr id="6" name="TextBox 5">
            <a:extLst>
              <a:ext uri="{FF2B5EF4-FFF2-40B4-BE49-F238E27FC236}">
                <a16:creationId xmlns:a16="http://schemas.microsoft.com/office/drawing/2014/main" id="{F485A9B6-5FBF-23F5-F815-57C0947E6706}"/>
              </a:ext>
            </a:extLst>
          </p:cNvPr>
          <p:cNvSpPr txBox="1"/>
          <p:nvPr/>
        </p:nvSpPr>
        <p:spPr>
          <a:xfrm>
            <a:off x="3302000" y="2019300"/>
            <a:ext cx="5939703" cy="1908215"/>
          </a:xfrm>
          <a:prstGeom prst="rect">
            <a:avLst/>
          </a:prstGeom>
          <a:noFill/>
          <a:ln>
            <a:solidFill>
              <a:schemeClr val="bg1"/>
            </a:solidFill>
          </a:ln>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r>
              <a:rPr lang="en-US" sz="4000" b="1" err="1">
                <a:solidFill>
                  <a:schemeClr val="bg1"/>
                </a:solidFill>
                <a:latin typeface="Gill Sans Infant Std"/>
                <a:cs typeface="Gill Sans Infant Std"/>
              </a:rPr>
              <a:t>Nivå</a:t>
            </a:r>
            <a:r>
              <a:rPr lang="en-US" sz="4000" b="1">
                <a:solidFill>
                  <a:schemeClr val="bg1"/>
                </a:solidFill>
                <a:latin typeface="Gill Sans Infant Std"/>
                <a:cs typeface="Gill Sans Infant Std"/>
              </a:rPr>
              <a:t> II </a:t>
            </a:r>
            <a:r>
              <a:rPr lang="en-US" sz="4000" b="1" err="1">
                <a:solidFill>
                  <a:schemeClr val="bg1"/>
                </a:solidFill>
                <a:latin typeface="Gill Sans Infant Std"/>
                <a:cs typeface="Gill Sans Infant Std"/>
              </a:rPr>
              <a:t>Barnvänlig</a:t>
            </a:r>
            <a:r>
              <a:rPr lang="en-US" sz="4000" b="1">
                <a:solidFill>
                  <a:schemeClr val="bg1"/>
                </a:solidFill>
                <a:latin typeface="Gill Sans Infant Std"/>
                <a:cs typeface="Gill Sans Infant Std"/>
              </a:rPr>
              <a:t> plats</a:t>
            </a:r>
          </a:p>
          <a:p>
            <a:endParaRPr lang="en-US" sz="2800" b="1">
              <a:solidFill>
                <a:schemeClr val="bg1"/>
              </a:solidFill>
              <a:latin typeface="Gill Sans Infant Std"/>
              <a:cs typeface="Gill Sans Infant Std"/>
            </a:endParaRPr>
          </a:p>
          <a:p>
            <a:r>
              <a:rPr lang="en-US" sz="2800" b="1" err="1">
                <a:solidFill>
                  <a:schemeClr val="bg1"/>
                </a:solidFill>
                <a:latin typeface="Gill Sans Infant Std"/>
                <a:cs typeface="Gill Sans Infant Std"/>
              </a:rPr>
              <a:t>Strukturerad</a:t>
            </a:r>
            <a:r>
              <a:rPr lang="en-US" sz="2800" b="1">
                <a:solidFill>
                  <a:schemeClr val="bg1"/>
                </a:solidFill>
                <a:latin typeface="Gill Sans Infant Std"/>
                <a:cs typeface="Gill Sans Infant Std"/>
              </a:rPr>
              <a:t> lek för</a:t>
            </a:r>
          </a:p>
          <a:p>
            <a:r>
              <a:rPr lang="en-US" sz="2800" b="1">
                <a:solidFill>
                  <a:schemeClr val="bg1"/>
                </a:solidFill>
                <a:latin typeface="Gill Sans Infant Std"/>
                <a:cs typeface="Gill Sans Infant Std"/>
              </a:rPr>
              <a:t> </a:t>
            </a:r>
            <a:r>
              <a:rPr lang="en-US" sz="2800" b="1" err="1">
                <a:solidFill>
                  <a:schemeClr val="bg1"/>
                </a:solidFill>
                <a:latin typeface="Gill Sans Infant Std"/>
                <a:cs typeface="Gill Sans Infant Std"/>
              </a:rPr>
              <a:t>stärkta</a:t>
            </a:r>
            <a:r>
              <a:rPr lang="en-US" sz="2800" b="1">
                <a:solidFill>
                  <a:schemeClr val="bg1"/>
                </a:solidFill>
                <a:latin typeface="Gill Sans Infant Std"/>
                <a:cs typeface="Gill Sans Infant Std"/>
              </a:rPr>
              <a:t> </a:t>
            </a:r>
            <a:r>
              <a:rPr lang="en-US" sz="2800" b="1" err="1">
                <a:solidFill>
                  <a:schemeClr val="bg1"/>
                </a:solidFill>
                <a:latin typeface="Gill Sans Infant Std"/>
                <a:cs typeface="Gill Sans Infant Std"/>
              </a:rPr>
              <a:t>skyddsfaktorer</a:t>
            </a:r>
            <a:r>
              <a:rPr lang="en-US" sz="2800" b="1">
                <a:solidFill>
                  <a:schemeClr val="bg1"/>
                </a:solidFill>
                <a:latin typeface="Gill Sans Infant Std"/>
                <a:cs typeface="Gill Sans Infant Std"/>
              </a:rPr>
              <a:t> för </a:t>
            </a:r>
            <a:r>
              <a:rPr lang="en-US" sz="2800" b="1" err="1">
                <a:solidFill>
                  <a:schemeClr val="bg1"/>
                </a:solidFill>
                <a:latin typeface="Gill Sans Infant Std"/>
                <a:cs typeface="Gill Sans Infant Std"/>
              </a:rPr>
              <a:t>psykisk</a:t>
            </a:r>
            <a:r>
              <a:rPr lang="en-US" sz="2800" b="1">
                <a:solidFill>
                  <a:schemeClr val="bg1"/>
                </a:solidFill>
                <a:latin typeface="Gill Sans Infant Std"/>
                <a:cs typeface="Gill Sans Infant Std"/>
              </a:rPr>
              <a:t> </a:t>
            </a:r>
            <a:r>
              <a:rPr lang="en-US" sz="2800" b="1" err="1">
                <a:solidFill>
                  <a:schemeClr val="bg1"/>
                </a:solidFill>
                <a:latin typeface="Gill Sans Infant Std"/>
                <a:cs typeface="Gill Sans Infant Std"/>
              </a:rPr>
              <a:t>hälsa</a:t>
            </a:r>
            <a:endParaRPr lang="en-US" sz="2800" b="1">
              <a:solidFill>
                <a:schemeClr val="bg1"/>
              </a:solidFill>
              <a:latin typeface="Gill Sans Infant Std"/>
              <a:cs typeface="Gill Sans Infant Std"/>
            </a:endParaRPr>
          </a:p>
        </p:txBody>
      </p:sp>
    </p:spTree>
    <p:extLst>
      <p:ext uri="{BB962C8B-B14F-4D97-AF65-F5344CB8AC3E}">
        <p14:creationId xmlns:p14="http://schemas.microsoft.com/office/powerpoint/2010/main" val="387167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6179" y="443537"/>
            <a:ext cx="11043520" cy="506900"/>
          </a:xfrm>
        </p:spPr>
        <p:txBody>
          <a:bodyPr/>
          <a:lstStyle/>
          <a:p>
            <a:r>
              <a:rPr lang="sv-SE" sz="4400">
                <a:solidFill>
                  <a:srgbClr val="C00000"/>
                </a:solidFill>
                <a:latin typeface="Oswald" pitchFamily="2" charset="0"/>
              </a:rPr>
              <a:t>Strukturerade lekaktiviteter </a:t>
            </a:r>
          </a:p>
        </p:txBody>
      </p:sp>
      <p:sp>
        <p:nvSpPr>
          <p:cNvPr id="3" name="Platshållare för innehåll 2"/>
          <p:cNvSpPr>
            <a:spLocks noGrp="1"/>
          </p:cNvSpPr>
          <p:nvPr>
            <p:ph idx="1"/>
          </p:nvPr>
        </p:nvSpPr>
        <p:spPr>
          <a:xfrm>
            <a:off x="566179" y="1214521"/>
            <a:ext cx="11043520" cy="5092617"/>
          </a:xfrm>
        </p:spPr>
        <p:txBody>
          <a:bodyPr/>
          <a:lstStyle/>
          <a:p>
            <a:pPr marL="342900" indent="-342900">
              <a:buFont typeface="Arial" panose="020B0604020202020204" pitchFamily="34" charset="0"/>
              <a:buChar char="•"/>
            </a:pPr>
            <a:endParaRPr lang="sv-SE" sz="1600">
              <a:solidFill>
                <a:schemeClr val="tx1"/>
              </a:solidFill>
            </a:endParaRPr>
          </a:p>
          <a:p>
            <a:pPr>
              <a:lnSpc>
                <a:spcPct val="150000"/>
              </a:lnSpc>
            </a:pPr>
            <a:endParaRPr lang="sv-SE" sz="2400" b="0">
              <a:solidFill>
                <a:schemeClr val="tx1"/>
              </a:solidFill>
            </a:endParaRPr>
          </a:p>
        </p:txBody>
      </p:sp>
      <p:sp>
        <p:nvSpPr>
          <p:cNvPr id="4" name="Platshållare för datum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444F820-4C0F-4DFD-9608-000076D9F290}" type="datetime1">
              <a:rPr kumimoji="0" lang="sv-SE" sz="1000" b="0" i="0" u="none" strike="noStrike" kern="1200" cap="none" spc="0" normalizeH="0" baseline="0" noProof="0" smtClean="0">
                <a:ln>
                  <a:noFill/>
                </a:ln>
                <a:solidFill>
                  <a:srgbClr val="222221"/>
                </a:solidFill>
                <a:effectLst/>
                <a:uLnTx/>
                <a:uFillTx/>
                <a:latin typeface="Gill Sans Infant Std"/>
                <a:ea typeface="+mn-ea"/>
              </a:rPr>
              <a:t>2025-03-28</a:t>
            </a:fld>
            <a:endParaRPr kumimoji="0" lang="en-US" sz="1000" b="0" i="0" u="none" strike="noStrike" kern="1200" cap="none" spc="0" normalizeH="0" baseline="0" noProof="0">
              <a:ln>
                <a:noFill/>
              </a:ln>
              <a:solidFill>
                <a:srgbClr val="222221"/>
              </a:solidFill>
              <a:effectLst/>
              <a:uLnTx/>
              <a:uFillTx/>
              <a:latin typeface="Gill Sans Infant Std"/>
              <a:ea typeface="+mn-ea"/>
            </a:endParaRPr>
          </a:p>
        </p:txBody>
      </p:sp>
      <p:sp>
        <p:nvSpPr>
          <p:cNvPr id="7" name="Platshållare för bildnummer 6"/>
          <p:cNvSpPr>
            <a:spLocks noGrp="1"/>
          </p:cNvSpPr>
          <p:nvPr>
            <p:ph type="sldNum" sz="quarter" idx="12"/>
          </p:nvPr>
        </p:nvSpPr>
        <p:spPr/>
        <p:txBody>
          <a:bodyPr/>
          <a:lstStyle/>
          <a:p>
            <a:fld id="{C3FDE51E-0052-334C-A4B2-C567FE9F326F}" type="slidenum">
              <a:rPr lang="en-US" smtClean="0"/>
              <a:t>25</a:t>
            </a:fld>
            <a:endParaRPr lang="en-US"/>
          </a:p>
        </p:txBody>
      </p:sp>
      <p:sp>
        <p:nvSpPr>
          <p:cNvPr id="8" name="textruta 7">
            <a:extLst>
              <a:ext uri="{FF2B5EF4-FFF2-40B4-BE49-F238E27FC236}">
                <a16:creationId xmlns:a16="http://schemas.microsoft.com/office/drawing/2014/main" id="{01D5B608-3E7B-498C-98C8-F489DBBF4816}"/>
              </a:ext>
            </a:extLst>
          </p:cNvPr>
          <p:cNvSpPr txBox="1"/>
          <p:nvPr/>
        </p:nvSpPr>
        <p:spPr>
          <a:xfrm>
            <a:off x="582300" y="1428452"/>
            <a:ext cx="6214683" cy="366254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sv-SE" sz="2200">
                <a:latin typeface="Lato" panose="020F0502020204030203" pitchFamily="34" charset="0"/>
              </a:rPr>
              <a:t>Den strukturerade leken har tydliga ramar </a:t>
            </a:r>
          </a:p>
          <a:p>
            <a:pPr marL="342900" indent="-342900">
              <a:buFont typeface="Arial" panose="020B0604020202020204" pitchFamily="34" charset="0"/>
              <a:buChar char="•"/>
            </a:pPr>
            <a:endParaRPr lang="sv-SE" sz="2200">
              <a:latin typeface="Lato" panose="020F0502020204030203" pitchFamily="34" charset="0"/>
            </a:endParaRPr>
          </a:p>
          <a:p>
            <a:pPr marL="342900" indent="-342900">
              <a:buFont typeface="Arial" panose="020B0604020202020204" pitchFamily="34" charset="0"/>
              <a:buChar char="•"/>
            </a:pPr>
            <a:r>
              <a:rPr lang="sv-SE" sz="2200">
                <a:latin typeface="Lato" panose="020F0502020204030203" pitchFamily="34" charset="0"/>
              </a:rPr>
              <a:t>Målet är att den är kopplad till teman </a:t>
            </a:r>
          </a:p>
          <a:p>
            <a:pPr marL="342900" indent="-342900">
              <a:buFont typeface="Arial" panose="020B0604020202020204" pitchFamily="34" charset="0"/>
              <a:buChar char="•"/>
            </a:pPr>
            <a:endParaRPr lang="sv-SE" sz="2200">
              <a:latin typeface="Lato" panose="020F0502020204030203" pitchFamily="34" charset="0"/>
            </a:endParaRPr>
          </a:p>
          <a:p>
            <a:pPr marL="342900" indent="-342900">
              <a:buFont typeface="Arial" panose="020B0604020202020204" pitchFamily="34" charset="0"/>
              <a:buChar char="•"/>
            </a:pPr>
            <a:r>
              <a:rPr lang="sv-SE" sz="2200">
                <a:latin typeface="Lato" panose="020F0502020204030203" pitchFamily="34" charset="0"/>
              </a:rPr>
              <a:t>Vuxna deltar aktivt i leken </a:t>
            </a:r>
          </a:p>
          <a:p>
            <a:pPr marL="342900" indent="-342900">
              <a:buFont typeface="Arial" panose="020B0604020202020204" pitchFamily="34" charset="0"/>
              <a:buChar char="•"/>
            </a:pPr>
            <a:endParaRPr lang="sv-SE" sz="2200">
              <a:latin typeface="Lato" panose="020F0502020204030203" pitchFamily="34" charset="0"/>
            </a:endParaRPr>
          </a:p>
          <a:p>
            <a:pPr marL="342900" indent="-342900">
              <a:buFont typeface="Arial" panose="020B0604020202020204" pitchFamily="34" charset="0"/>
              <a:buChar char="•"/>
            </a:pPr>
            <a:r>
              <a:rPr lang="sv-SE" sz="2200">
                <a:latin typeface="Lato" panose="020F0502020204030203" pitchFamily="34" charset="0"/>
              </a:rPr>
              <a:t>Viktigt att balansera strukturerade lekaktiviteter med fri lek </a:t>
            </a:r>
          </a:p>
          <a:p>
            <a:pPr marL="342900" indent="-342900">
              <a:buFont typeface="Arial" panose="020B0604020202020204" pitchFamily="34" charset="0"/>
              <a:buChar char="•"/>
            </a:pPr>
            <a:endParaRPr lang="sv-SE" sz="2200">
              <a:latin typeface="Lato" panose="020F0502020204030203" pitchFamily="34" charset="0"/>
            </a:endParaRPr>
          </a:p>
          <a:p>
            <a:pPr marL="342900" indent="-342900">
              <a:buFont typeface="Arial" panose="020B0604020202020204" pitchFamily="34" charset="0"/>
              <a:buChar char="•"/>
            </a:pPr>
            <a:r>
              <a:rPr lang="sv-SE" sz="2200">
                <a:latin typeface="Lato" panose="020F0502020204030203" pitchFamily="34" charset="0"/>
              </a:rPr>
              <a:t>Strukturerad lek bygger på fem olika moment: </a:t>
            </a:r>
            <a:endParaRPr lang="sv-SE" sz="2200" b="1" i="1">
              <a:latin typeface="Lato" panose="020F0502020204030203" pitchFamily="34" charset="0"/>
            </a:endParaRPr>
          </a:p>
          <a:p>
            <a:pPr lvl="0"/>
            <a:r>
              <a:rPr lang="sv-SE" b="1" i="1"/>
              <a:t> </a:t>
            </a:r>
            <a:endParaRPr lang="sv-SE"/>
          </a:p>
        </p:txBody>
      </p:sp>
      <p:pic>
        <p:nvPicPr>
          <p:cNvPr id="9" name="Bildobjekt 8" descr="C:\Users\josefin.lundmark\Downloads\JL (43 av 10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3104" y="1470661"/>
            <a:ext cx="4796595" cy="3388721"/>
          </a:xfrm>
          <a:prstGeom prst="rect">
            <a:avLst/>
          </a:prstGeom>
          <a:ln>
            <a:noFill/>
          </a:ln>
          <a:effectLst>
            <a:softEdge rad="112500"/>
          </a:effectLst>
        </p:spPr>
      </p:pic>
      <p:sp>
        <p:nvSpPr>
          <p:cNvPr id="11" name="Ellips 10"/>
          <p:cNvSpPr/>
          <p:nvPr/>
        </p:nvSpPr>
        <p:spPr>
          <a:xfrm>
            <a:off x="7046159" y="5300672"/>
            <a:ext cx="2599149" cy="754303"/>
          </a:xfrm>
          <a:prstGeom prst="ellipse">
            <a:avLst/>
          </a:prstGeom>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a:latin typeface="Gill Sans Infant Std"/>
                <a:cs typeface="Gill Sans Infant Std"/>
              </a:rPr>
              <a:t>Varva </a:t>
            </a:r>
            <a:r>
              <a:rPr lang="sv-SE">
                <a:latin typeface="Lato" panose="020F0502020204030203" pitchFamily="34" charset="0"/>
                <a:cs typeface="Gill Sans Infant Std"/>
              </a:rPr>
              <a:t>ner</a:t>
            </a:r>
          </a:p>
        </p:txBody>
      </p:sp>
      <p:sp>
        <p:nvSpPr>
          <p:cNvPr id="12" name="Ellips 11"/>
          <p:cNvSpPr/>
          <p:nvPr/>
        </p:nvSpPr>
        <p:spPr>
          <a:xfrm>
            <a:off x="9139563" y="5292096"/>
            <a:ext cx="2599149" cy="754303"/>
          </a:xfrm>
          <a:prstGeom prst="ellipse">
            <a:avLst/>
          </a:prstGeom>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a:latin typeface="Gill Sans Infant Std"/>
                <a:cs typeface="Gill Sans Infant Std"/>
              </a:rPr>
              <a:t>Samling i </a:t>
            </a:r>
            <a:r>
              <a:rPr lang="sv-SE">
                <a:latin typeface="Lato" panose="020F0502020204030203" pitchFamily="34" charset="0"/>
                <a:cs typeface="Gill Sans Infant Std"/>
              </a:rPr>
              <a:t>cirkel</a:t>
            </a:r>
            <a:r>
              <a:rPr lang="sv-SE">
                <a:latin typeface="Gill Sans Infant Std"/>
                <a:cs typeface="Gill Sans Infant Std"/>
              </a:rPr>
              <a:t> igen</a:t>
            </a:r>
          </a:p>
        </p:txBody>
      </p:sp>
      <p:sp>
        <p:nvSpPr>
          <p:cNvPr id="14" name="Ellips 13"/>
          <p:cNvSpPr/>
          <p:nvPr/>
        </p:nvSpPr>
        <p:spPr>
          <a:xfrm>
            <a:off x="2795869" y="5291720"/>
            <a:ext cx="2599149" cy="754303"/>
          </a:xfrm>
          <a:prstGeom prst="ellipse">
            <a:avLst/>
          </a:prstGeom>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a:latin typeface="Lato" panose="020F0502020204030203" pitchFamily="34" charset="0"/>
                <a:cs typeface="Gill Sans Infant Std"/>
              </a:rPr>
              <a:t>Uppvärmning</a:t>
            </a:r>
          </a:p>
        </p:txBody>
      </p:sp>
      <p:sp>
        <p:nvSpPr>
          <p:cNvPr id="13" name="Ellips 12"/>
          <p:cNvSpPr/>
          <p:nvPr/>
        </p:nvSpPr>
        <p:spPr>
          <a:xfrm>
            <a:off x="4993131" y="5254003"/>
            <a:ext cx="2599149" cy="829733"/>
          </a:xfrm>
          <a:prstGeom prst="ellipse">
            <a:avLst/>
          </a:prstGeom>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b="1">
                <a:latin typeface="Lato" panose="020F0502020204030203" pitchFamily="34" charset="0"/>
                <a:cs typeface="Gill Sans Infant Std"/>
              </a:rPr>
              <a:t>Huvudaktivitet</a:t>
            </a:r>
          </a:p>
        </p:txBody>
      </p:sp>
      <p:sp>
        <p:nvSpPr>
          <p:cNvPr id="5" name="Ellips 4"/>
          <p:cNvSpPr/>
          <p:nvPr/>
        </p:nvSpPr>
        <p:spPr>
          <a:xfrm>
            <a:off x="426644" y="5266803"/>
            <a:ext cx="2599149" cy="754303"/>
          </a:xfrm>
          <a:prstGeom prst="ellipse">
            <a:avLst/>
          </a:prstGeom>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a:latin typeface="Lato" panose="020F0502020204030203" pitchFamily="34" charset="0"/>
                <a:cs typeface="Gill Sans Infant Std"/>
              </a:rPr>
              <a:t>Samling i cirkel</a:t>
            </a:r>
          </a:p>
        </p:txBody>
      </p:sp>
      <p:sp>
        <p:nvSpPr>
          <p:cNvPr id="6" name="Platshållare för sidfot 8">
            <a:extLst>
              <a:ext uri="{FF2B5EF4-FFF2-40B4-BE49-F238E27FC236}">
                <a16:creationId xmlns:a16="http://schemas.microsoft.com/office/drawing/2014/main" id="{385F33BF-D632-5225-E3E2-2AE6E947C53B}"/>
              </a:ext>
            </a:extLst>
          </p:cNvPr>
          <p:cNvSpPr>
            <a:spLocks noGrp="1"/>
          </p:cNvSpPr>
          <p:nvPr>
            <p:ph type="ftr" sz="quarter" idx="11"/>
          </p:nvPr>
        </p:nvSpPr>
        <p:spPr>
          <a:xfrm>
            <a:off x="3366696" y="6441020"/>
            <a:ext cx="5099971" cy="365125"/>
          </a:xfrm>
        </p:spPr>
        <p:txBody>
          <a:bodyPr/>
          <a:lstStyle/>
          <a:p>
            <a:r>
              <a:rPr lang="en-US">
                <a:latin typeface="Lato" panose="020F0502020204030203" pitchFamily="34" charset="0"/>
              </a:rPr>
              <a:t>BVP</a:t>
            </a:r>
          </a:p>
        </p:txBody>
      </p:sp>
    </p:spTree>
    <p:extLst>
      <p:ext uri="{BB962C8B-B14F-4D97-AF65-F5344CB8AC3E}">
        <p14:creationId xmlns:p14="http://schemas.microsoft.com/office/powerpoint/2010/main" val="118116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965A-F7BF-D830-B3E1-A5230F21F622}"/>
              </a:ext>
            </a:extLst>
          </p:cNvPr>
          <p:cNvSpPr>
            <a:spLocks noGrp="1"/>
          </p:cNvSpPr>
          <p:nvPr>
            <p:ph type="title"/>
          </p:nvPr>
        </p:nvSpPr>
        <p:spPr/>
        <p:txBody>
          <a:bodyPr/>
          <a:lstStyle/>
          <a:p>
            <a:r>
              <a:rPr lang="en-US" err="1">
                <a:latin typeface="Oswald Medium"/>
              </a:rPr>
              <a:t>Strukturerad</a:t>
            </a:r>
            <a:r>
              <a:rPr lang="en-US">
                <a:latin typeface="Oswald Medium"/>
              </a:rPr>
              <a:t> lek </a:t>
            </a:r>
          </a:p>
        </p:txBody>
      </p:sp>
      <p:sp>
        <p:nvSpPr>
          <p:cNvPr id="4" name="Date Placeholder 3">
            <a:extLst>
              <a:ext uri="{FF2B5EF4-FFF2-40B4-BE49-F238E27FC236}">
                <a16:creationId xmlns:a16="http://schemas.microsoft.com/office/drawing/2014/main" id="{E0F9775A-B461-2813-3AD5-841F83DCA0A4}"/>
              </a:ext>
            </a:extLst>
          </p:cNvPr>
          <p:cNvSpPr>
            <a:spLocks noGrp="1"/>
          </p:cNvSpPr>
          <p:nvPr>
            <p:ph type="dt" sz="half" idx="10"/>
          </p:nvPr>
        </p:nvSpPr>
        <p:spPr/>
        <p:txBody>
          <a:bodyPr/>
          <a:lstStyle/>
          <a:p>
            <a:r>
              <a:rPr lang="sv-SE"/>
              <a:t>2019-03-28</a:t>
            </a:r>
            <a:endParaRPr lang="en-US"/>
          </a:p>
        </p:txBody>
      </p:sp>
      <p:sp>
        <p:nvSpPr>
          <p:cNvPr id="5" name="Text Placeholder 4">
            <a:extLst>
              <a:ext uri="{FF2B5EF4-FFF2-40B4-BE49-F238E27FC236}">
                <a16:creationId xmlns:a16="http://schemas.microsoft.com/office/drawing/2014/main" id="{69CCD73A-4BB8-7C6E-4C63-7C64543AD40D}"/>
              </a:ext>
            </a:extLst>
          </p:cNvPr>
          <p:cNvSpPr>
            <a:spLocks noGrp="1"/>
          </p:cNvSpPr>
          <p:nvPr>
            <p:ph type="body" sz="quarter" idx="13"/>
          </p:nvPr>
        </p:nvSpPr>
        <p:spPr/>
        <p:txBody>
          <a:bodyPr vert="horz" lIns="0" tIns="0" rIns="0" bIns="0" rtlCol="0" anchor="t">
            <a:noAutofit/>
          </a:bodyPr>
          <a:lstStyle/>
          <a:p>
            <a:r>
              <a:rPr lang="en-US" err="1">
                <a:latin typeface="Lato"/>
              </a:rPr>
              <a:t>Inspirationsmaterial</a:t>
            </a:r>
            <a:r>
              <a:rPr lang="en-US">
                <a:latin typeface="Lato"/>
              </a:rPr>
              <a:t> </a:t>
            </a:r>
            <a:r>
              <a:rPr lang="en-US" err="1">
                <a:latin typeface="Lato"/>
              </a:rPr>
              <a:t>nivå</a:t>
            </a:r>
            <a:r>
              <a:rPr lang="en-US">
                <a:latin typeface="Lato"/>
              </a:rPr>
              <a:t> II</a:t>
            </a:r>
          </a:p>
        </p:txBody>
      </p:sp>
      <p:sp>
        <p:nvSpPr>
          <p:cNvPr id="3" name="TextBox 2">
            <a:extLst>
              <a:ext uri="{FF2B5EF4-FFF2-40B4-BE49-F238E27FC236}">
                <a16:creationId xmlns:a16="http://schemas.microsoft.com/office/drawing/2014/main" id="{C7BC51A6-0A01-80DA-3AED-DB8BCC67FC89}"/>
              </a:ext>
            </a:extLst>
          </p:cNvPr>
          <p:cNvSpPr txBox="1"/>
          <p:nvPr/>
        </p:nvSpPr>
        <p:spPr>
          <a:xfrm>
            <a:off x="567717" y="1716846"/>
            <a:ext cx="4018729" cy="276999"/>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r>
              <a:rPr lang="en-US">
                <a:latin typeface="Lato"/>
                <a:ea typeface="Lato"/>
                <a:cs typeface="Gill Sans Infant Std"/>
              </a:rPr>
              <a:t>Se </a:t>
            </a:r>
            <a:r>
              <a:rPr lang="en-US" err="1">
                <a:latin typeface="Lato"/>
                <a:ea typeface="Lato"/>
                <a:cs typeface="Gill Sans Infant Std"/>
              </a:rPr>
              <a:t>lekmaterial</a:t>
            </a:r>
            <a:r>
              <a:rPr lang="en-US">
                <a:latin typeface="Lato"/>
                <a:ea typeface="Lato"/>
                <a:cs typeface="Gill Sans Infant Std"/>
              </a:rPr>
              <a:t> för </a:t>
            </a:r>
            <a:r>
              <a:rPr lang="en-US" err="1">
                <a:latin typeface="Lato"/>
                <a:ea typeface="Lato"/>
                <a:cs typeface="Gill Sans Infant Std"/>
              </a:rPr>
              <a:t>nivå</a:t>
            </a:r>
            <a:r>
              <a:rPr lang="en-US">
                <a:latin typeface="Lato"/>
                <a:ea typeface="Lato"/>
                <a:cs typeface="Gill Sans Infant Std"/>
              </a:rPr>
              <a:t> II i verktygslådan</a:t>
            </a:r>
            <a:endParaRPr lang="en-US" sz="1500">
              <a:latin typeface="Gill Sans Infant Std"/>
              <a:cs typeface="Gill Sans Infant Std"/>
            </a:endParaRPr>
          </a:p>
        </p:txBody>
      </p:sp>
    </p:spTree>
    <p:extLst>
      <p:ext uri="{BB962C8B-B14F-4D97-AF65-F5344CB8AC3E}">
        <p14:creationId xmlns:p14="http://schemas.microsoft.com/office/powerpoint/2010/main" val="210541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Tips: Lugna, lyssna, stärk</a:t>
            </a:r>
          </a:p>
        </p:txBody>
      </p:sp>
      <p:sp>
        <p:nvSpPr>
          <p:cNvPr id="3" name="Platshållare för innehåll 2"/>
          <p:cNvSpPr>
            <a:spLocks noGrp="1"/>
          </p:cNvSpPr>
          <p:nvPr>
            <p:ph idx="1"/>
          </p:nvPr>
        </p:nvSpPr>
        <p:spPr>
          <a:xfrm>
            <a:off x="737466" y="2040818"/>
            <a:ext cx="7101532" cy="3877628"/>
          </a:xfrm>
        </p:spPr>
        <p:txBody>
          <a:bodyPr/>
          <a:lstStyle/>
          <a:p>
            <a:pPr marL="171450" indent="-171450">
              <a:buFont typeface="Arial" panose="020B0604020202020204" pitchFamily="34" charset="0"/>
              <a:buChar char="•"/>
            </a:pPr>
            <a:endParaRPr lang="sv-SE" sz="2000" b="0">
              <a:solidFill>
                <a:schemeClr val="tx1"/>
              </a:solidFill>
            </a:endParaRPr>
          </a:p>
          <a:p>
            <a:pPr marL="171450" indent="-171450">
              <a:buFont typeface="Arial" panose="020B0604020202020204" pitchFamily="34" charset="0"/>
              <a:buChar char="•"/>
            </a:pPr>
            <a:endParaRPr lang="sv-SE" sz="2000" b="0">
              <a:solidFill>
                <a:schemeClr val="tx1"/>
              </a:solidFill>
            </a:endParaRPr>
          </a:p>
          <a:p>
            <a:endParaRPr lang="sv-SE" sz="1100" b="0">
              <a:solidFill>
                <a:schemeClr val="tx1"/>
              </a:solidFill>
            </a:endParaRPr>
          </a:p>
        </p:txBody>
      </p:sp>
      <p:sp>
        <p:nvSpPr>
          <p:cNvPr id="4" name="Rektangel 3"/>
          <p:cNvSpPr/>
          <p:nvPr/>
        </p:nvSpPr>
        <p:spPr>
          <a:xfrm>
            <a:off x="737466" y="1560667"/>
            <a:ext cx="8081071" cy="4154984"/>
          </a:xfrm>
          <a:prstGeom prst="rect">
            <a:avLst/>
          </a:prstGeom>
        </p:spPr>
        <p:txBody>
          <a:bodyPr wrap="square">
            <a:spAutoFit/>
          </a:bodyPr>
          <a:lstStyle/>
          <a:p>
            <a:pPr>
              <a:buFont typeface="Arial" panose="020B0604020202020204" pitchFamily="34" charset="0"/>
              <a:buChar char="•"/>
            </a:pPr>
            <a:r>
              <a:rPr lang="sv-SE" sz="2400">
                <a:solidFill>
                  <a:srgbClr val="222221"/>
                </a:solidFill>
                <a:latin typeface="GillSansInfant"/>
              </a:rPr>
              <a:t>Olika typer av kriser</a:t>
            </a:r>
          </a:p>
          <a:p>
            <a:pPr>
              <a:buFont typeface="Arial" panose="020B0604020202020204" pitchFamily="34" charset="0"/>
              <a:buChar char="•"/>
            </a:pPr>
            <a:r>
              <a:rPr lang="sv-SE" sz="2400">
                <a:solidFill>
                  <a:srgbClr val="222221"/>
                </a:solidFill>
                <a:latin typeface="GillSansInfant"/>
              </a:rPr>
              <a:t>Om psykologisk första hjälp och hur du kan använda den</a:t>
            </a:r>
          </a:p>
          <a:p>
            <a:pPr>
              <a:buFont typeface="Arial" panose="020B0604020202020204" pitchFamily="34" charset="0"/>
              <a:buChar char="•"/>
            </a:pPr>
            <a:r>
              <a:rPr lang="sv-SE" sz="2400">
                <a:solidFill>
                  <a:srgbClr val="222221"/>
                </a:solidFill>
                <a:latin typeface="GillSansInfant"/>
              </a:rPr>
              <a:t>Exempel på vanliga krisreaktioner hos barn</a:t>
            </a:r>
          </a:p>
          <a:p>
            <a:pPr>
              <a:buFont typeface="Arial" panose="020B0604020202020204" pitchFamily="34" charset="0"/>
              <a:buChar char="•"/>
            </a:pPr>
            <a:r>
              <a:rPr lang="sv-SE" sz="2400">
                <a:solidFill>
                  <a:srgbClr val="222221"/>
                </a:solidFill>
                <a:latin typeface="GillSansInfant"/>
              </a:rPr>
              <a:t>Hur du stärker känslan av trygghet, lugn, gemenskap hos barn</a:t>
            </a:r>
          </a:p>
          <a:p>
            <a:pPr>
              <a:buFont typeface="Arial" panose="020B0604020202020204" pitchFamily="34" charset="0"/>
              <a:buChar char="•"/>
            </a:pPr>
            <a:r>
              <a:rPr lang="sv-SE" sz="2400">
                <a:solidFill>
                  <a:srgbClr val="222221"/>
                </a:solidFill>
                <a:latin typeface="GillSansInfant"/>
              </a:rPr>
              <a:t>Hur du stärker barnets självtillit och tilltron till samhället</a:t>
            </a:r>
          </a:p>
          <a:p>
            <a:pPr>
              <a:buFont typeface="Arial" panose="020B0604020202020204" pitchFamily="34" charset="0"/>
              <a:buChar char="•"/>
            </a:pPr>
            <a:r>
              <a:rPr lang="sv-SE" sz="2400">
                <a:solidFill>
                  <a:srgbClr val="222221"/>
                </a:solidFill>
                <a:latin typeface="GillSansInfant"/>
              </a:rPr>
              <a:t>Att ge omsorg i akut skede</a:t>
            </a:r>
            <a:endParaRPr lang="sv-SE" sz="2400" b="1">
              <a:solidFill>
                <a:srgbClr val="222221"/>
              </a:solidFill>
              <a:latin typeface="GillSansInfant"/>
            </a:endParaRPr>
          </a:p>
          <a:p>
            <a:endParaRPr lang="sv-SE" sz="2400" b="1">
              <a:solidFill>
                <a:srgbClr val="222221"/>
              </a:solidFill>
              <a:latin typeface="GillSansInfant"/>
            </a:endParaRPr>
          </a:p>
          <a:p>
            <a:r>
              <a:rPr lang="sv-SE" sz="2400" b="1">
                <a:solidFill>
                  <a:srgbClr val="222221"/>
                </a:solidFill>
                <a:latin typeface="GillSansInfant"/>
              </a:rPr>
              <a:t>Svenska: </a:t>
            </a:r>
            <a:r>
              <a:rPr lang="sv-SE" sz="2400">
                <a:solidFill>
                  <a:srgbClr val="222221"/>
                </a:solidFill>
                <a:latin typeface="GillSansInfant"/>
              </a:rPr>
              <a:t>hela materialet i bok + PDF</a:t>
            </a:r>
          </a:p>
          <a:p>
            <a:r>
              <a:rPr lang="sv-SE" sz="2400" b="1">
                <a:solidFill>
                  <a:srgbClr val="222221"/>
                </a:solidFill>
                <a:latin typeface="GillSansInfant"/>
              </a:rPr>
              <a:t>Ukrainska: </a:t>
            </a:r>
          </a:p>
          <a:p>
            <a:pPr marL="285750" indent="-285750">
              <a:buFontTx/>
              <a:buChar char="-"/>
            </a:pPr>
            <a:r>
              <a:rPr lang="sv-SE" sz="2400">
                <a:solidFill>
                  <a:srgbClr val="222221"/>
                </a:solidFill>
                <a:latin typeface="GillSansInfant"/>
              </a:rPr>
              <a:t>Folder för föräldrar </a:t>
            </a:r>
          </a:p>
          <a:p>
            <a:pPr marL="285750" indent="-285750">
              <a:buFontTx/>
              <a:buChar char="-"/>
            </a:pPr>
            <a:r>
              <a:rPr lang="sv-SE" sz="2400">
                <a:solidFill>
                  <a:srgbClr val="222221"/>
                </a:solidFill>
                <a:latin typeface="GillSansInfant"/>
              </a:rPr>
              <a:t>Folder för barn </a:t>
            </a:r>
          </a:p>
        </p:txBody>
      </p:sp>
      <p:pic>
        <p:nvPicPr>
          <p:cNvPr id="5" name="Bildobjekt 4">
            <a:extLst>
              <a:ext uri="{FF2B5EF4-FFF2-40B4-BE49-F238E27FC236}">
                <a16:creationId xmlns:a16="http://schemas.microsoft.com/office/drawing/2014/main" id="{D457CC7D-DC2D-583D-2802-A849A5CFB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537" y="1884883"/>
            <a:ext cx="3088234" cy="3088234"/>
          </a:xfrm>
          <a:prstGeom prst="rect">
            <a:avLst/>
          </a:prstGeom>
        </p:spPr>
      </p:pic>
    </p:spTree>
    <p:extLst>
      <p:ext uri="{BB962C8B-B14F-4D97-AF65-F5344CB8AC3E}">
        <p14:creationId xmlns:p14="http://schemas.microsoft.com/office/powerpoint/2010/main" val="248295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Tips: </a:t>
            </a:r>
            <a:r>
              <a:rPr lang="sv-SE" err="1"/>
              <a:t>Safe</a:t>
            </a:r>
            <a:r>
              <a:rPr lang="sv-SE"/>
              <a:t> </a:t>
            </a:r>
            <a:r>
              <a:rPr lang="sv-SE" err="1"/>
              <a:t>place</a:t>
            </a:r>
            <a:r>
              <a:rPr lang="sv-SE"/>
              <a:t> – </a:t>
            </a:r>
            <a:r>
              <a:rPr lang="sv-SE" err="1"/>
              <a:t>app</a:t>
            </a:r>
            <a:r>
              <a:rPr lang="sv-SE"/>
              <a:t> </a:t>
            </a:r>
          </a:p>
        </p:txBody>
      </p:sp>
      <p:sp>
        <p:nvSpPr>
          <p:cNvPr id="4" name="Platshållare för text 3"/>
          <p:cNvSpPr>
            <a:spLocks noGrp="1"/>
          </p:cNvSpPr>
          <p:nvPr>
            <p:ph type="body" sz="quarter" idx="13"/>
          </p:nvPr>
        </p:nvSpPr>
        <p:spPr/>
        <p:txBody>
          <a:bodyPr/>
          <a:lstStyle/>
          <a:p>
            <a:r>
              <a:rPr lang="sv-SE"/>
              <a:t>Svenska, engelska, ukrainska (affisch på ukrainska med </a:t>
            </a:r>
            <a:r>
              <a:rPr lang="sv-SE" err="1"/>
              <a:t>Qr-kod</a:t>
            </a:r>
            <a:r>
              <a:rPr lang="sv-SE"/>
              <a:t>)</a:t>
            </a:r>
          </a:p>
        </p:txBody>
      </p:sp>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7534" y="1478280"/>
            <a:ext cx="4886710" cy="4873229"/>
          </a:xfrm>
          <a:prstGeom prst="rect">
            <a:avLst/>
          </a:prstGeom>
        </p:spPr>
      </p:pic>
      <p:pic>
        <p:nvPicPr>
          <p:cNvPr id="8"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0863876">
            <a:off x="1020672" y="2440992"/>
            <a:ext cx="5761219" cy="2453853"/>
          </a:xfrm>
        </p:spPr>
      </p:pic>
    </p:spTree>
    <p:extLst>
      <p:ext uri="{BB962C8B-B14F-4D97-AF65-F5344CB8AC3E}">
        <p14:creationId xmlns:p14="http://schemas.microsoft.com/office/powerpoint/2010/main" val="38063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9A5DB0C0-9D8F-5A54-11D4-CCDB11C8FC5C}"/>
              </a:ext>
            </a:extLst>
          </p:cNvPr>
          <p:cNvSpPr txBox="1"/>
          <p:nvPr/>
        </p:nvSpPr>
        <p:spPr>
          <a:xfrm>
            <a:off x="2765271" y="4009053"/>
            <a:ext cx="6915806" cy="1692771"/>
          </a:xfrm>
          <a:prstGeom prst="rect">
            <a:avLst/>
          </a:prstGeom>
          <a:noFill/>
        </p:spPr>
        <p:txBody>
          <a:bodyPr wrap="square" lIns="0" tIns="0" rIns="0" bIns="0" rtlCol="0">
            <a:spAutoFit/>
          </a:bodyPr>
          <a:lstStyle/>
          <a:p>
            <a:pPr algn="ctr"/>
            <a:endParaRPr lang="sv-SE" sz="2400">
              <a:solidFill>
                <a:schemeClr val="bg1"/>
              </a:solidFill>
              <a:latin typeface="Gill Sans Infant Std"/>
              <a:cs typeface="Gill Sans Infant Std"/>
            </a:endParaRPr>
          </a:p>
          <a:p>
            <a:pPr algn="ctr"/>
            <a:r>
              <a:rPr lang="sv-SE" sz="2400" b="1" i="1">
                <a:solidFill>
                  <a:schemeClr val="bg1"/>
                </a:solidFill>
                <a:latin typeface="Lato" panose="020F0502020204030203" pitchFamily="34" charset="0"/>
                <a:cs typeface="Gill Sans Infant Std"/>
              </a:rPr>
              <a:t>Varje dag gör vi världen lite bättre för barn</a:t>
            </a:r>
          </a:p>
          <a:p>
            <a:pPr algn="ctr"/>
            <a:endParaRPr lang="sv-SE" sz="2400" b="1">
              <a:solidFill>
                <a:schemeClr val="bg1"/>
              </a:solidFill>
              <a:latin typeface="Lato" panose="020F0502020204030203" pitchFamily="34" charset="0"/>
              <a:cs typeface="Gill Sans Infant Std"/>
            </a:endParaRPr>
          </a:p>
          <a:p>
            <a:pPr algn="ctr"/>
            <a:endParaRPr lang="sv-SE" sz="2400" b="1">
              <a:solidFill>
                <a:schemeClr val="bg1"/>
              </a:solidFill>
              <a:latin typeface="Lato" panose="020F0502020204030203" pitchFamily="34" charset="0"/>
              <a:cs typeface="Gill Sans Infant Std"/>
            </a:endParaRPr>
          </a:p>
          <a:p>
            <a:endParaRPr lang="sv-SE" sz="1400">
              <a:solidFill>
                <a:schemeClr val="bg1"/>
              </a:solidFill>
              <a:latin typeface="Gill Sans Infant Std"/>
              <a:cs typeface="Gill Sans Infant Std"/>
            </a:endParaRPr>
          </a:p>
        </p:txBody>
      </p:sp>
    </p:spTree>
    <p:extLst>
      <p:ext uri="{BB962C8B-B14F-4D97-AF65-F5344CB8AC3E}">
        <p14:creationId xmlns:p14="http://schemas.microsoft.com/office/powerpoint/2010/main" val="149020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6179" y="387230"/>
            <a:ext cx="11043520" cy="506900"/>
          </a:xfrm>
        </p:spPr>
        <p:txBody>
          <a:bodyPr/>
          <a:lstStyle/>
          <a:p>
            <a:r>
              <a:rPr lang="sv-SE" sz="4400">
                <a:latin typeface="Oswald Medium" pitchFamily="2" charset="0"/>
              </a:rPr>
              <a:t>Incheck</a:t>
            </a:r>
          </a:p>
        </p:txBody>
      </p:sp>
      <p:sp>
        <p:nvSpPr>
          <p:cNvPr id="3" name="Platshållare för innehåll 2"/>
          <p:cNvSpPr>
            <a:spLocks noGrp="1"/>
          </p:cNvSpPr>
          <p:nvPr>
            <p:ph idx="1"/>
          </p:nvPr>
        </p:nvSpPr>
        <p:spPr>
          <a:xfrm>
            <a:off x="566179" y="1214521"/>
            <a:ext cx="6099316" cy="5092617"/>
          </a:xfrm>
        </p:spPr>
        <p:txBody>
          <a:bodyPr/>
          <a:lstStyle/>
          <a:p>
            <a:pPr marL="342900" indent="-342900">
              <a:buFont typeface="Arial" panose="020B0604020202020204" pitchFamily="34" charset="0"/>
              <a:buChar char="•"/>
            </a:pPr>
            <a:endParaRPr lang="sv-SE" sz="1600">
              <a:solidFill>
                <a:schemeClr val="tx1"/>
              </a:solidFill>
            </a:endParaRPr>
          </a:p>
          <a:p>
            <a:pPr>
              <a:lnSpc>
                <a:spcPct val="150000"/>
              </a:lnSpc>
            </a:pPr>
            <a:endParaRPr lang="sv-SE" sz="2400" b="0">
              <a:solidFill>
                <a:schemeClr val="tx1"/>
              </a:solidFill>
            </a:endParaRPr>
          </a:p>
        </p:txBody>
      </p:sp>
      <p:sp>
        <p:nvSpPr>
          <p:cNvPr id="4" name="Platshållare för datum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444F820-4C0F-4DFD-9608-000076D9F290}" type="datetime1">
              <a:rPr kumimoji="0" lang="sv-SE" sz="1100" b="0" i="0" u="none" strike="noStrike" kern="1200" cap="none" spc="0" normalizeH="0" baseline="0" noProof="0" smtClean="0">
                <a:ln>
                  <a:noFill/>
                </a:ln>
                <a:solidFill>
                  <a:srgbClr val="222221"/>
                </a:solidFill>
                <a:effectLst/>
                <a:uLnTx/>
                <a:uFillTx/>
                <a:latin typeface="Lato" panose="020F0502020204030203" pitchFamily="34" charset="0"/>
              </a:rPr>
              <a:t>2025-03-28</a:t>
            </a:fld>
            <a:endParaRPr kumimoji="0" lang="en-US" sz="1100" b="0" i="0" u="none" strike="noStrike" kern="1200" cap="none" spc="0" normalizeH="0" baseline="0" noProof="0">
              <a:ln>
                <a:noFill/>
              </a:ln>
              <a:solidFill>
                <a:srgbClr val="222221"/>
              </a:solidFill>
              <a:effectLst/>
              <a:uLnTx/>
              <a:uFillTx/>
              <a:latin typeface="Lato" panose="020F0502020204030203" pitchFamily="34" charset="0"/>
            </a:endParaRPr>
          </a:p>
        </p:txBody>
      </p:sp>
      <p:sp>
        <p:nvSpPr>
          <p:cNvPr id="7" name="Platshållare för bildnummer 6"/>
          <p:cNvSpPr>
            <a:spLocks noGrp="1"/>
          </p:cNvSpPr>
          <p:nvPr>
            <p:ph type="sldNum" sz="quarter" idx="12"/>
          </p:nvPr>
        </p:nvSpPr>
        <p:spPr/>
        <p:txBody>
          <a:bodyPr/>
          <a:lstStyle/>
          <a:p>
            <a:fld id="{C3FDE51E-0052-334C-A4B2-C567FE9F326F}" type="slidenum">
              <a:rPr lang="en-US" smtClean="0"/>
              <a:t>3</a:t>
            </a:fld>
            <a:endParaRPr lang="en-US"/>
          </a:p>
        </p:txBody>
      </p:sp>
      <p:sp>
        <p:nvSpPr>
          <p:cNvPr id="11" name="Platshållare för sidfot 8"/>
          <p:cNvSpPr>
            <a:spLocks noGrp="1"/>
          </p:cNvSpPr>
          <p:nvPr>
            <p:ph type="ftr" sz="quarter" idx="11"/>
          </p:nvPr>
        </p:nvSpPr>
        <p:spPr>
          <a:xfrm>
            <a:off x="3366696" y="6441020"/>
            <a:ext cx="5099971" cy="365125"/>
          </a:xfrm>
        </p:spPr>
        <p:txBody>
          <a:bodyPr/>
          <a:lstStyle/>
          <a:p>
            <a:r>
              <a:rPr lang="sv-SE" sz="1100">
                <a:latin typeface="Lato" panose="020F0502020204030203" pitchFamily="34" charset="0"/>
              </a:rPr>
              <a:t>Barnvänlig plats – uppstart </a:t>
            </a:r>
          </a:p>
        </p:txBody>
      </p:sp>
      <p:pic>
        <p:nvPicPr>
          <p:cNvPr id="5" name="Bildobjekt 4" descr="En bild som visar person, inomhus, barn, pojke&#10;&#10;Automatiskt genererad beskrivning">
            <a:extLst>
              <a:ext uri="{FF2B5EF4-FFF2-40B4-BE49-F238E27FC236}">
                <a16:creationId xmlns:a16="http://schemas.microsoft.com/office/drawing/2014/main" id="{C684C4A1-9599-5111-4292-089BBD8B76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179" y="1789336"/>
            <a:ext cx="5518386" cy="3674587"/>
          </a:xfrm>
          <a:prstGeom prst="rect">
            <a:avLst/>
          </a:prstGeom>
          <a:ln>
            <a:noFill/>
          </a:ln>
          <a:effectLst>
            <a:softEdge rad="112500"/>
          </a:effectLst>
        </p:spPr>
      </p:pic>
    </p:spTree>
    <p:extLst>
      <p:ext uri="{BB962C8B-B14F-4D97-AF65-F5344CB8AC3E}">
        <p14:creationId xmlns:p14="http://schemas.microsoft.com/office/powerpoint/2010/main" val="16190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latin typeface="Oswald Medium"/>
                <a:cs typeface="Times New Roman"/>
              </a:rPr>
              <a:t>Child </a:t>
            </a:r>
            <a:r>
              <a:rPr lang="sv-SE" err="1">
                <a:latin typeface="Oswald Medium"/>
                <a:cs typeface="Times New Roman"/>
              </a:rPr>
              <a:t>Friendly</a:t>
            </a:r>
            <a:r>
              <a:rPr lang="sv-SE">
                <a:latin typeface="Oswald Medium"/>
                <a:cs typeface="Times New Roman"/>
              </a:rPr>
              <a:t> Place - Barnvänlig plats</a:t>
            </a:r>
          </a:p>
        </p:txBody>
      </p:sp>
      <p:sp>
        <p:nvSpPr>
          <p:cNvPr id="3" name="Platshållare för innehåll 2"/>
          <p:cNvSpPr>
            <a:spLocks noGrp="1"/>
          </p:cNvSpPr>
          <p:nvPr>
            <p:ph idx="1"/>
          </p:nvPr>
        </p:nvSpPr>
        <p:spPr>
          <a:xfrm>
            <a:off x="7211064" y="1722504"/>
            <a:ext cx="4689199" cy="2018211"/>
          </a:xfrm>
        </p:spPr>
        <p:txBody>
          <a:bodyPr vert="horz" lIns="0" tIns="0" rIns="0" bIns="0" rtlCol="0" anchor="t">
            <a:noAutofit/>
          </a:bodyPr>
          <a:lstStyle/>
          <a:p>
            <a:r>
              <a:rPr lang="sv-SE" sz="2800" kern="0">
                <a:solidFill>
                  <a:schemeClr val="tx1"/>
                </a:solidFill>
                <a:latin typeface="Lato"/>
                <a:ea typeface="Calibri" panose="020F0502020204030204" pitchFamily="34" charset="0"/>
                <a:cs typeface="Arial"/>
              </a:rPr>
              <a:t>A</a:t>
            </a:r>
            <a:r>
              <a:rPr lang="sv-SE" sz="2800" kern="0">
                <a:solidFill>
                  <a:schemeClr val="tx1"/>
                </a:solidFill>
                <a:effectLst/>
                <a:latin typeface="Lato"/>
                <a:ea typeface="Calibri" panose="020F0502020204030204" pitchFamily="34" charset="0"/>
                <a:cs typeface="Arial"/>
              </a:rPr>
              <a:t>tt säkerställa </a:t>
            </a:r>
            <a:r>
              <a:rPr lang="sv-SE" sz="2800" kern="0">
                <a:solidFill>
                  <a:srgbClr val="C00000"/>
                </a:solidFill>
                <a:effectLst/>
                <a:latin typeface="Lato"/>
                <a:ea typeface="Calibri" panose="020F0502020204030204" pitchFamily="34" charset="0"/>
                <a:cs typeface="Arial"/>
              </a:rPr>
              <a:t>barns rätt till lek och vila </a:t>
            </a:r>
            <a:r>
              <a:rPr lang="sv-SE" sz="2800" kern="0">
                <a:solidFill>
                  <a:schemeClr val="tx1"/>
                </a:solidFill>
                <a:effectLst/>
                <a:latin typeface="Lato"/>
                <a:ea typeface="Calibri" panose="020F0502020204030204" pitchFamily="34" charset="0"/>
                <a:cs typeface="Arial"/>
              </a:rPr>
              <a:t>samt </a:t>
            </a:r>
            <a:r>
              <a:rPr lang="sv-SE" sz="2800" kern="0">
                <a:solidFill>
                  <a:srgbClr val="C00000"/>
                </a:solidFill>
                <a:effectLst/>
                <a:latin typeface="Lato"/>
                <a:ea typeface="Calibri" panose="020F0502020204030204" pitchFamily="34" charset="0"/>
                <a:cs typeface="Arial"/>
              </a:rPr>
              <a:t>barns rätt till liv och utveckling</a:t>
            </a:r>
            <a:r>
              <a:rPr lang="sv-SE" sz="2800" kern="0">
                <a:solidFill>
                  <a:schemeClr val="tx1"/>
                </a:solidFill>
                <a:effectLst/>
                <a:latin typeface="Lato"/>
                <a:ea typeface="Calibri" panose="020F0502020204030204" pitchFamily="34" charset="0"/>
                <a:cs typeface="Arial"/>
              </a:rPr>
              <a:t>.</a:t>
            </a:r>
            <a:r>
              <a:rPr lang="sv-SE" sz="2800" kern="0">
                <a:solidFill>
                  <a:schemeClr val="tx1"/>
                </a:solidFill>
                <a:latin typeface="Lato"/>
                <a:ea typeface="Calibri" panose="020F0502020204030204" pitchFamily="34" charset="0"/>
                <a:cs typeface="Arial"/>
              </a:rPr>
              <a:t> </a:t>
            </a:r>
            <a:endParaRPr lang="sv-SE" sz="2800" kern="0">
              <a:solidFill>
                <a:schemeClr val="tx1"/>
              </a:solidFill>
              <a:effectLst/>
              <a:latin typeface="Lato"/>
              <a:ea typeface="Calibri" panose="020F0502020204030204" pitchFamily="34" charset="0"/>
              <a:cs typeface="Arial" panose="020B0604020202020204" pitchFamily="34" charset="0"/>
            </a:endParaRPr>
          </a:p>
          <a:p>
            <a:r>
              <a:rPr lang="sv-SE" sz="2800" kern="0">
                <a:solidFill>
                  <a:schemeClr val="tx1"/>
                </a:solidFill>
                <a:effectLst/>
                <a:latin typeface="Lato"/>
                <a:ea typeface="Calibri" panose="020F0502020204030204" pitchFamily="34" charset="0"/>
                <a:cs typeface="Arial"/>
              </a:rPr>
              <a:t>Vi möter barn som är eller varit med om </a:t>
            </a:r>
            <a:r>
              <a:rPr lang="sv-SE" sz="2800" kern="0">
                <a:solidFill>
                  <a:srgbClr val="C00000"/>
                </a:solidFill>
                <a:effectLst/>
                <a:latin typeface="Lato"/>
                <a:ea typeface="Calibri" panose="020F0502020204030204" pitchFamily="34" charset="0"/>
                <a:cs typeface="Arial"/>
              </a:rPr>
              <a:t>svåra händelser </a:t>
            </a:r>
            <a:r>
              <a:rPr lang="sv-SE" sz="2800" kern="0">
                <a:solidFill>
                  <a:schemeClr val="tx1"/>
                </a:solidFill>
                <a:effectLst/>
                <a:latin typeface="Lato"/>
                <a:ea typeface="Calibri" panose="020F0502020204030204" pitchFamily="34" charset="0"/>
                <a:cs typeface="Arial"/>
              </a:rPr>
              <a:t>och erbjuder dem en paus från det som tynger dem och ger möjlighet till </a:t>
            </a:r>
            <a:r>
              <a:rPr lang="sv-SE" sz="2800" kern="0">
                <a:solidFill>
                  <a:srgbClr val="C00000"/>
                </a:solidFill>
                <a:effectLst/>
                <a:latin typeface="Lato"/>
                <a:ea typeface="Calibri" panose="020F0502020204030204" pitchFamily="34" charset="0"/>
                <a:cs typeface="Arial"/>
              </a:rPr>
              <a:t>återhämtning</a:t>
            </a:r>
            <a:r>
              <a:rPr lang="sv-SE" sz="2800" kern="0">
                <a:solidFill>
                  <a:schemeClr val="tx1"/>
                </a:solidFill>
                <a:effectLst/>
                <a:latin typeface="Lato"/>
                <a:ea typeface="Calibri" panose="020F0502020204030204" pitchFamily="34" charset="0"/>
                <a:cs typeface="Arial"/>
              </a:rPr>
              <a:t> genom </a:t>
            </a:r>
            <a:r>
              <a:rPr lang="sv-SE" sz="2800" kern="0">
                <a:solidFill>
                  <a:srgbClr val="C00000"/>
                </a:solidFill>
                <a:effectLst/>
                <a:latin typeface="Lato"/>
                <a:ea typeface="Calibri" panose="020F0502020204030204" pitchFamily="34" charset="0"/>
                <a:cs typeface="Arial"/>
              </a:rPr>
              <a:t>lek </a:t>
            </a:r>
            <a:r>
              <a:rPr lang="sv-SE" sz="2800" kern="0">
                <a:solidFill>
                  <a:schemeClr val="tx1"/>
                </a:solidFill>
                <a:effectLst/>
                <a:latin typeface="Lato"/>
                <a:ea typeface="Calibri" panose="020F0502020204030204" pitchFamily="34" charset="0"/>
                <a:cs typeface="Arial"/>
              </a:rPr>
              <a:t>och </a:t>
            </a:r>
            <a:r>
              <a:rPr lang="sv-SE" sz="2800" kern="0">
                <a:solidFill>
                  <a:srgbClr val="C00000"/>
                </a:solidFill>
                <a:effectLst/>
                <a:latin typeface="Lato"/>
                <a:ea typeface="Calibri" panose="020F0502020204030204" pitchFamily="34" charset="0"/>
                <a:cs typeface="Arial"/>
              </a:rPr>
              <a:t>engagemang</a:t>
            </a:r>
            <a:r>
              <a:rPr lang="sv-SE" sz="2800" kern="0">
                <a:solidFill>
                  <a:schemeClr val="tx1"/>
                </a:solidFill>
                <a:effectLst/>
                <a:latin typeface="Lato"/>
                <a:ea typeface="Calibri" panose="020F0502020204030204" pitchFamily="34" charset="0"/>
                <a:cs typeface="Arial"/>
              </a:rPr>
              <a:t>.</a:t>
            </a:r>
            <a:r>
              <a:rPr lang="sv-SE" sz="2800" kern="0">
                <a:solidFill>
                  <a:schemeClr val="tx1"/>
                </a:solidFill>
                <a:latin typeface="Lato"/>
                <a:ea typeface="Calibri" panose="020F0502020204030204" pitchFamily="34" charset="0"/>
                <a:cs typeface="Arial"/>
              </a:rPr>
              <a:t> </a:t>
            </a:r>
            <a:endParaRPr lang="sv-SE" sz="2800" b="0">
              <a:solidFill>
                <a:schemeClr val="tx1"/>
              </a:solidFill>
              <a:latin typeface="Lato"/>
              <a:ea typeface="Lato"/>
            </a:endParaRPr>
          </a:p>
        </p:txBody>
      </p:sp>
      <p:sp>
        <p:nvSpPr>
          <p:cNvPr id="8" name="Platshållare för text 7"/>
          <p:cNvSpPr>
            <a:spLocks noGrp="1"/>
          </p:cNvSpPr>
          <p:nvPr>
            <p:ph type="body" sz="quarter" idx="13"/>
          </p:nvPr>
        </p:nvSpPr>
        <p:spPr/>
        <p:txBody>
          <a:bodyPr vert="horz" lIns="0" tIns="0" rIns="0" bIns="0" rtlCol="0" anchor="t">
            <a:noAutofit/>
          </a:bodyPr>
          <a:lstStyle/>
          <a:p>
            <a:r>
              <a:rPr lang="sv-SE">
                <a:latin typeface="Lato"/>
                <a:ea typeface="Lato"/>
              </a:rPr>
              <a:t>Syfte</a:t>
            </a:r>
          </a:p>
        </p:txBody>
      </p:sp>
      <p:pic>
        <p:nvPicPr>
          <p:cNvPr id="7" name="Platshållare för innehåll 6"/>
          <p:cNvPicPr>
            <a:picLocks noGrp="1" noChangeAspect="1"/>
          </p:cNvPicPr>
          <p:nvPr>
            <p:ph idx="14"/>
          </p:nvPr>
        </p:nvPicPr>
        <p:blipFill>
          <a:blip r:embed="rId3" cstate="print">
            <a:extLst>
              <a:ext uri="{28A0092B-C50C-407E-A947-70E740481C1C}">
                <a14:useLocalDpi xmlns:a14="http://schemas.microsoft.com/office/drawing/2010/main" val="0"/>
              </a:ext>
            </a:extLst>
          </a:blip>
          <a:stretch>
            <a:fillRect/>
          </a:stretch>
        </p:blipFill>
        <p:spPr>
          <a:xfrm>
            <a:off x="566179" y="1580606"/>
            <a:ext cx="6480327" cy="4320218"/>
          </a:xfrm>
        </p:spPr>
      </p:pic>
    </p:spTree>
    <p:extLst>
      <p:ext uri="{BB962C8B-B14F-4D97-AF65-F5344CB8AC3E}">
        <p14:creationId xmlns:p14="http://schemas.microsoft.com/office/powerpoint/2010/main" val="194426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latin typeface="Oswald Medium"/>
                <a:cs typeface="Times New Roman"/>
              </a:rPr>
              <a:t>Barnvänlig plats</a:t>
            </a:r>
          </a:p>
        </p:txBody>
      </p:sp>
      <p:sp>
        <p:nvSpPr>
          <p:cNvPr id="8" name="Platshållare för text 7"/>
          <p:cNvSpPr>
            <a:spLocks noGrp="1"/>
          </p:cNvSpPr>
          <p:nvPr>
            <p:ph type="body" sz="quarter" idx="13"/>
          </p:nvPr>
        </p:nvSpPr>
        <p:spPr/>
        <p:txBody>
          <a:bodyPr vert="horz" lIns="0" tIns="0" rIns="0" bIns="0" rtlCol="0" anchor="t">
            <a:noAutofit/>
          </a:bodyPr>
          <a:lstStyle/>
          <a:p>
            <a:r>
              <a:rPr lang="sv-SE">
                <a:latin typeface="Lato"/>
                <a:ea typeface="Lato"/>
              </a:rPr>
              <a:t>Mål</a:t>
            </a:r>
          </a:p>
        </p:txBody>
      </p:sp>
      <p:sp>
        <p:nvSpPr>
          <p:cNvPr id="9" name="textruta 8">
            <a:extLst>
              <a:ext uri="{FF2B5EF4-FFF2-40B4-BE49-F238E27FC236}">
                <a16:creationId xmlns:a16="http://schemas.microsoft.com/office/drawing/2014/main" id="{EA00D5CA-7465-0EBA-A342-A75EB65053B6}"/>
              </a:ext>
            </a:extLst>
          </p:cNvPr>
          <p:cNvSpPr txBox="1"/>
          <p:nvPr/>
        </p:nvSpPr>
        <p:spPr>
          <a:xfrm>
            <a:off x="6698692" y="1368143"/>
            <a:ext cx="4911007" cy="4985980"/>
          </a:xfrm>
          <a:prstGeom prst="rect">
            <a:avLst/>
          </a:prstGeom>
          <a:noFill/>
        </p:spPr>
        <p:txBody>
          <a:bodyPr wrap="square" lIns="91440" tIns="45720" rIns="91440" bIns="45720" anchor="t">
            <a:spAutoFit/>
          </a:bodyPr>
          <a:lstStyle/>
          <a:p>
            <a:endParaRPr lang="sv-SE" sz="2000" kern="0">
              <a:solidFill>
                <a:schemeClr val="tx1"/>
              </a:solidFill>
              <a:cs typeface="Times New Roman" panose="02020603050405020304" pitchFamily="18" charset="0"/>
            </a:endParaRPr>
          </a:p>
          <a:p>
            <a:r>
              <a:rPr lang="sv-SE" sz="2000" b="1" kern="0">
                <a:solidFill>
                  <a:srgbClr val="C00000"/>
                </a:solidFill>
                <a:latin typeface="Lato"/>
                <a:ea typeface="Lato"/>
                <a:cs typeface="Times New Roman"/>
              </a:rPr>
              <a:t>Rädda Barnens Barnvänliga platser:</a:t>
            </a:r>
          </a:p>
          <a:p>
            <a:endParaRPr lang="sv-SE" sz="2000" b="0" kern="0">
              <a:latin typeface="Lato"/>
              <a:ea typeface="Lato"/>
              <a:cs typeface="Times New Roman" panose="02020603050405020304" pitchFamily="18" charset="0"/>
            </a:endParaRPr>
          </a:p>
          <a:p>
            <a:pPr marL="285750" indent="-285750">
              <a:buFont typeface="Arial" panose="020B0604020202020204" pitchFamily="34" charset="0"/>
              <a:buChar char="•"/>
            </a:pPr>
            <a:r>
              <a:rPr lang="sv-SE" sz="2000" b="0">
                <a:effectLst/>
                <a:latin typeface="Lato"/>
                <a:ea typeface="Calibri" panose="020F0502020204030204" pitchFamily="34" charset="0"/>
                <a:cs typeface="Times New Roman"/>
              </a:rPr>
              <a:t>ökar barns tillgång till en </a:t>
            </a:r>
            <a:r>
              <a:rPr lang="sv-SE" sz="2000" b="1">
                <a:effectLst/>
                <a:latin typeface="Lato"/>
                <a:ea typeface="Calibri" panose="020F0502020204030204" pitchFamily="34" charset="0"/>
                <a:cs typeface="Times New Roman"/>
              </a:rPr>
              <a:t>trygg plats</a:t>
            </a:r>
          </a:p>
          <a:p>
            <a:pPr marL="285750" indent="-285750">
              <a:buFont typeface="Arial" panose="020B0604020202020204" pitchFamily="34" charset="0"/>
              <a:buChar char="•"/>
            </a:pPr>
            <a:r>
              <a:rPr lang="sv-SE" sz="2000">
                <a:latin typeface="Lato"/>
                <a:ea typeface="Calibri" panose="020F0502020204030204" pitchFamily="34" charset="0"/>
                <a:cs typeface="Times New Roman"/>
              </a:rPr>
              <a:t>ger barn</a:t>
            </a:r>
            <a:r>
              <a:rPr lang="sv-SE" sz="2000" b="0">
                <a:latin typeface="Lato"/>
                <a:ea typeface="Calibri" panose="020F0502020204030204" pitchFamily="34" charset="0"/>
                <a:cs typeface="Times New Roman"/>
              </a:rPr>
              <a:t> lek i</a:t>
            </a:r>
            <a:r>
              <a:rPr lang="sv-SE" sz="2000" b="0">
                <a:effectLst/>
                <a:latin typeface="Lato"/>
                <a:ea typeface="Calibri" panose="020F0502020204030204" pitchFamily="34" charset="0"/>
                <a:cs typeface="Times New Roman"/>
              </a:rPr>
              <a:t> </a:t>
            </a:r>
            <a:r>
              <a:rPr lang="sv-SE" sz="2000" b="1">
                <a:effectLst/>
                <a:latin typeface="Lato"/>
                <a:ea typeface="Calibri" panose="020F0502020204030204" pitchFamily="34" charset="0"/>
                <a:cs typeface="Times New Roman"/>
              </a:rPr>
              <a:t>roliga </a:t>
            </a:r>
            <a:r>
              <a:rPr lang="sv-SE" sz="2000" b="0">
                <a:effectLst/>
                <a:latin typeface="Lato"/>
                <a:ea typeface="Calibri" panose="020F0502020204030204" pitchFamily="34" charset="0"/>
                <a:cs typeface="Times New Roman"/>
              </a:rPr>
              <a:t>och </a:t>
            </a:r>
            <a:r>
              <a:rPr lang="sv-SE" sz="2000" b="1">
                <a:effectLst/>
                <a:latin typeface="Lato"/>
                <a:ea typeface="Calibri" panose="020F0502020204030204" pitchFamily="34" charset="0"/>
                <a:cs typeface="Times New Roman"/>
              </a:rPr>
              <a:t>stimulerande</a:t>
            </a:r>
            <a:r>
              <a:rPr lang="sv-SE" sz="2000" b="0">
                <a:effectLst/>
                <a:latin typeface="Lato"/>
                <a:ea typeface="Calibri" panose="020F0502020204030204" pitchFamily="34" charset="0"/>
                <a:cs typeface="Times New Roman"/>
              </a:rPr>
              <a:t> miljöer.</a:t>
            </a:r>
          </a:p>
          <a:p>
            <a:pPr marL="285750" indent="-285750">
              <a:buFont typeface="Arial" panose="020B0604020202020204" pitchFamily="34" charset="0"/>
              <a:buChar char="•"/>
            </a:pPr>
            <a:endParaRPr lang="sv-SE" sz="2000" b="0">
              <a:latin typeface="Lato"/>
              <a:ea typeface="Lato"/>
              <a:cs typeface="Lato"/>
            </a:endParaRPr>
          </a:p>
          <a:p>
            <a:r>
              <a:rPr lang="sv-SE" sz="2000" b="1">
                <a:solidFill>
                  <a:srgbClr val="C00000"/>
                </a:solidFill>
                <a:latin typeface="Lato"/>
                <a:ea typeface="Lato"/>
                <a:cs typeface="Lato"/>
              </a:rPr>
              <a:t>På vissa platser med rätt förutsättningar vill Rädda Barnen också:</a:t>
            </a:r>
          </a:p>
          <a:p>
            <a:endParaRPr lang="sv-SE" sz="2000" b="0">
              <a:latin typeface="Lato"/>
              <a:ea typeface="Lato"/>
              <a:cs typeface="Lato"/>
            </a:endParaRPr>
          </a:p>
          <a:p>
            <a:pPr marL="285750" indent="-285750">
              <a:buFont typeface="Arial" panose="020B0604020202020204" pitchFamily="34" charset="0"/>
              <a:buChar char="•"/>
            </a:pPr>
            <a:r>
              <a:rPr lang="sv-SE" sz="2000" b="0">
                <a:latin typeface="Lato"/>
                <a:ea typeface="Lato"/>
                <a:cs typeface="Lato"/>
              </a:rPr>
              <a:t>möta barn mer återkommande</a:t>
            </a:r>
          </a:p>
          <a:p>
            <a:pPr marL="285750" indent="-285750">
              <a:buFont typeface="Arial" panose="020B0604020202020204" pitchFamily="34" charset="0"/>
              <a:buChar char="•"/>
            </a:pPr>
            <a:r>
              <a:rPr lang="sv-SE" sz="2000" b="0">
                <a:latin typeface="Lato"/>
                <a:ea typeface="Lato"/>
                <a:cs typeface="Lato"/>
              </a:rPr>
              <a:t>göra aktiviteter som stärker skyddsfaktorer för psykisk hälsa</a:t>
            </a:r>
          </a:p>
          <a:p>
            <a:pPr marL="285750" indent="-285750">
              <a:buFont typeface="Arial" panose="020B0604020202020204" pitchFamily="34" charset="0"/>
              <a:buChar char="•"/>
            </a:pPr>
            <a:r>
              <a:rPr lang="sv-SE" sz="2000" b="0">
                <a:latin typeface="Lato"/>
                <a:ea typeface="Lato"/>
                <a:cs typeface="Lato"/>
              </a:rPr>
              <a:t>ge deltagare mer inflytande över platsen</a:t>
            </a:r>
          </a:p>
          <a:p>
            <a:endParaRPr lang="sv-SE">
              <a:solidFill>
                <a:schemeClr val="tx1"/>
              </a:solidFill>
            </a:endParaRPr>
          </a:p>
        </p:txBody>
      </p:sp>
      <p:pic>
        <p:nvPicPr>
          <p:cNvPr id="13" name="Platshållare för innehåll 8">
            <a:extLst>
              <a:ext uri="{FF2B5EF4-FFF2-40B4-BE49-F238E27FC236}">
                <a16:creationId xmlns:a16="http://schemas.microsoft.com/office/drawing/2014/main" id="{82D59145-FA52-C439-AC25-6809D37158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301" y="1381972"/>
            <a:ext cx="5904262" cy="4723410"/>
          </a:xfrm>
          <a:prstGeom prst="rect">
            <a:avLst/>
          </a:prstGeom>
          <a:ln>
            <a:noFill/>
          </a:ln>
          <a:effectLst>
            <a:softEdge rad="112500"/>
          </a:effectLst>
        </p:spPr>
      </p:pic>
    </p:spTree>
    <p:extLst>
      <p:ext uri="{BB962C8B-B14F-4D97-AF65-F5344CB8AC3E}">
        <p14:creationId xmlns:p14="http://schemas.microsoft.com/office/powerpoint/2010/main" val="271029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2B2B68-3EDA-F8C0-FDE8-8F5B6ACA83B0}"/>
              </a:ext>
            </a:extLst>
          </p:cNvPr>
          <p:cNvSpPr>
            <a:spLocks noGrp="1"/>
          </p:cNvSpPr>
          <p:nvPr>
            <p:ph type="ctrTitle"/>
          </p:nvPr>
        </p:nvSpPr>
        <p:spPr/>
        <p:txBody>
          <a:bodyPr>
            <a:normAutofit fontScale="90000"/>
          </a:bodyPr>
          <a:lstStyle/>
          <a:p>
            <a:r>
              <a:rPr lang="sv-SE">
                <a:latin typeface="Oswald Medium"/>
              </a:rPr>
              <a:t>Rädda Barnens Barnvänliga plats </a:t>
            </a:r>
            <a:r>
              <a:rPr lang="sv-SE" err="1">
                <a:latin typeface="Oswald Medium"/>
              </a:rPr>
              <a:t>Jägersbo</a:t>
            </a:r>
            <a:r>
              <a:rPr lang="sv-SE">
                <a:latin typeface="Oswald Medium"/>
              </a:rPr>
              <a:t>, Malmö</a:t>
            </a:r>
          </a:p>
        </p:txBody>
      </p:sp>
      <p:sp>
        <p:nvSpPr>
          <p:cNvPr id="5" name="textruta 4">
            <a:extLst>
              <a:ext uri="{FF2B5EF4-FFF2-40B4-BE49-F238E27FC236}">
                <a16:creationId xmlns:a16="http://schemas.microsoft.com/office/drawing/2014/main" id="{3A41A471-9A8B-44F6-5995-CE89E7E7C5F9}"/>
              </a:ext>
            </a:extLst>
          </p:cNvPr>
          <p:cNvSpPr txBox="1"/>
          <p:nvPr/>
        </p:nvSpPr>
        <p:spPr>
          <a:xfrm>
            <a:off x="3067050" y="3339584"/>
            <a:ext cx="5715000" cy="738664"/>
          </a:xfrm>
          <a:prstGeom prst="rect">
            <a:avLst/>
          </a:prstGeom>
          <a:noFill/>
        </p:spPr>
        <p:txBody>
          <a:bodyPr wrap="square">
            <a:spAutoFit/>
          </a:bodyPr>
          <a:lstStyle/>
          <a:p>
            <a:r>
              <a:rPr lang="sv-SE" sz="2400" dirty="0">
                <a:hlinkClick r:id="rId3"/>
              </a:rPr>
              <a:t>Film:  Vår barnvänliga plats i </a:t>
            </a:r>
            <a:r>
              <a:rPr lang="sv-SE" sz="2400" dirty="0" err="1">
                <a:hlinkClick r:id="rId3"/>
              </a:rPr>
              <a:t>Jägersbo</a:t>
            </a:r>
            <a:r>
              <a:rPr lang="sv-SE" sz="2400" dirty="0">
                <a:hlinkClick r:id="rId3"/>
              </a:rPr>
              <a:t>, Malmö</a:t>
            </a:r>
            <a:endParaRPr lang="sv-SE" sz="2400" dirty="0"/>
          </a:p>
          <a:p>
            <a:endParaRPr lang="sv-SE" dirty="0"/>
          </a:p>
        </p:txBody>
      </p:sp>
    </p:spTree>
    <p:extLst>
      <p:ext uri="{BB962C8B-B14F-4D97-AF65-F5344CB8AC3E}">
        <p14:creationId xmlns:p14="http://schemas.microsoft.com/office/powerpoint/2010/main" val="216000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6179" y="387230"/>
            <a:ext cx="11043520" cy="506900"/>
          </a:xfrm>
        </p:spPr>
        <p:txBody>
          <a:bodyPr/>
          <a:lstStyle/>
          <a:p>
            <a:r>
              <a:rPr lang="sv-SE" sz="4000">
                <a:solidFill>
                  <a:srgbClr val="C00000"/>
                </a:solidFill>
                <a:latin typeface="Oswald" pitchFamily="2" charset="0"/>
              </a:rPr>
              <a:t>Barn behöver …</a:t>
            </a:r>
          </a:p>
        </p:txBody>
      </p:sp>
      <p:sp>
        <p:nvSpPr>
          <p:cNvPr id="3" name="Platshållare för innehåll 2"/>
          <p:cNvSpPr>
            <a:spLocks noGrp="1"/>
          </p:cNvSpPr>
          <p:nvPr>
            <p:ph idx="1"/>
          </p:nvPr>
        </p:nvSpPr>
        <p:spPr>
          <a:xfrm>
            <a:off x="695192" y="1229768"/>
            <a:ext cx="11043520" cy="5092617"/>
          </a:xfrm>
        </p:spPr>
        <p:txBody>
          <a:bodyPr/>
          <a:lstStyle/>
          <a:p>
            <a:pPr marL="342900" indent="-342900">
              <a:buFont typeface="Arial" panose="020B0604020202020204" pitchFamily="34" charset="0"/>
              <a:buChar char="•"/>
            </a:pPr>
            <a:endParaRPr lang="sv-SE" sz="1600">
              <a:solidFill>
                <a:schemeClr val="tx1"/>
              </a:solidFill>
            </a:endParaRPr>
          </a:p>
          <a:p>
            <a:pPr>
              <a:lnSpc>
                <a:spcPct val="150000"/>
              </a:lnSpc>
            </a:pPr>
            <a:endParaRPr lang="sv-SE" sz="2400" b="0">
              <a:solidFill>
                <a:schemeClr val="tx1"/>
              </a:solidFill>
            </a:endParaRPr>
          </a:p>
        </p:txBody>
      </p:sp>
      <p:sp>
        <p:nvSpPr>
          <p:cNvPr id="7" name="Platshållare för bildnummer 6"/>
          <p:cNvSpPr>
            <a:spLocks noGrp="1"/>
          </p:cNvSpPr>
          <p:nvPr>
            <p:ph type="sldNum" sz="quarter" idx="12"/>
          </p:nvPr>
        </p:nvSpPr>
        <p:spPr/>
        <p:txBody>
          <a:bodyPr/>
          <a:lstStyle/>
          <a:p>
            <a:fld id="{C3FDE51E-0052-334C-A4B2-C567FE9F326F}" type="slidenum">
              <a:rPr lang="en-US" smtClean="0"/>
              <a:t>7</a:t>
            </a:fld>
            <a:endParaRPr lang="en-US"/>
          </a:p>
        </p:txBody>
      </p:sp>
      <p:sp>
        <p:nvSpPr>
          <p:cNvPr id="5" name="Rektangel 4"/>
          <p:cNvSpPr/>
          <p:nvPr/>
        </p:nvSpPr>
        <p:spPr>
          <a:xfrm>
            <a:off x="694355" y="1718874"/>
            <a:ext cx="6129984" cy="3970318"/>
          </a:xfrm>
          <a:prstGeom prst="rect">
            <a:avLst/>
          </a:prstGeom>
        </p:spPr>
        <p:txBody>
          <a:bodyPr wrap="square">
            <a:spAutoFit/>
          </a:bodyPr>
          <a:lstStyle/>
          <a:p>
            <a:pPr marL="342900" lvl="0" indent="-342900">
              <a:spcAft>
                <a:spcPts val="1200"/>
              </a:spcAft>
              <a:buFont typeface="Symbol" panose="05050102010706020507" pitchFamily="18" charset="2"/>
              <a:buChar char=""/>
            </a:pPr>
            <a:r>
              <a:rPr lang="sv-SE" sz="2400">
                <a:solidFill>
                  <a:srgbClr val="000000"/>
                </a:solidFill>
                <a:latin typeface="Lato" panose="020F0502020204030203" pitchFamily="34" charset="0"/>
                <a:ea typeface="Times New Roman" panose="02020603050405020304" pitchFamily="18" charset="0"/>
              </a:rPr>
              <a:t>… trygga platser </a:t>
            </a:r>
          </a:p>
          <a:p>
            <a:pPr marL="342900" lvl="0" indent="-342900">
              <a:spcAft>
                <a:spcPts val="1200"/>
              </a:spcAft>
              <a:buFont typeface="Symbol" panose="05050102010706020507" pitchFamily="18" charset="2"/>
              <a:buChar char=""/>
            </a:pPr>
            <a:endParaRPr lang="sv-SE" sz="2400">
              <a:solidFill>
                <a:srgbClr val="000000"/>
              </a:solidFill>
              <a:latin typeface="Lato" panose="020F0502020204030203" pitchFamily="34" charset="0"/>
            </a:endParaRPr>
          </a:p>
          <a:p>
            <a:pPr marL="342900" lvl="0" indent="-342900">
              <a:spcAft>
                <a:spcPts val="1200"/>
              </a:spcAft>
              <a:buFont typeface="Symbol" panose="05050102010706020507" pitchFamily="18" charset="2"/>
              <a:buChar char=""/>
            </a:pPr>
            <a:r>
              <a:rPr lang="sv-SE" sz="2400">
                <a:latin typeface="Lato" panose="020F0502020204030203" pitchFamily="34" charset="0"/>
              </a:rPr>
              <a:t>… trygga föräldrar /omsorgspersoner/vuxna </a:t>
            </a:r>
          </a:p>
          <a:p>
            <a:pPr marL="342900" lvl="0" indent="-342900">
              <a:spcAft>
                <a:spcPts val="1200"/>
              </a:spcAft>
              <a:buFont typeface="Symbol" panose="05050102010706020507" pitchFamily="18" charset="2"/>
              <a:buChar char=""/>
            </a:pPr>
            <a:endParaRPr lang="sv-SE" sz="2400">
              <a:latin typeface="Lato" panose="020F0502020204030203" pitchFamily="34" charset="0"/>
            </a:endParaRPr>
          </a:p>
          <a:p>
            <a:pPr marL="342900" lvl="0" indent="-342900">
              <a:spcAft>
                <a:spcPts val="1200"/>
              </a:spcAft>
              <a:buFont typeface="Symbol" panose="05050102010706020507" pitchFamily="18" charset="2"/>
              <a:buChar char=""/>
            </a:pPr>
            <a:r>
              <a:rPr lang="sv-SE" sz="2400">
                <a:latin typeface="Lato" panose="020F0502020204030203" pitchFamily="34" charset="0"/>
              </a:rPr>
              <a:t>… roliga aktiviteter </a:t>
            </a:r>
          </a:p>
          <a:p>
            <a:pPr lvl="0">
              <a:spcAft>
                <a:spcPts val="1200"/>
              </a:spcAft>
            </a:pPr>
            <a:endParaRPr lang="sv-SE" sz="2400">
              <a:latin typeface="Lato" panose="020F0502020204030203" pitchFamily="34" charset="0"/>
            </a:endParaRPr>
          </a:p>
          <a:p>
            <a:pPr marL="342900" lvl="0" indent="-342900">
              <a:spcAft>
                <a:spcPts val="1200"/>
              </a:spcAft>
              <a:buFont typeface="Symbol" panose="05050102010706020507" pitchFamily="18" charset="2"/>
              <a:buChar char=""/>
            </a:pPr>
            <a:r>
              <a:rPr lang="sv-SE" sz="2400">
                <a:latin typeface="Lato" panose="020F0502020204030203" pitchFamily="34" charset="0"/>
              </a:rPr>
              <a:t>… uttrycka sig och få kunskap </a:t>
            </a:r>
          </a:p>
        </p:txBody>
      </p:sp>
      <p:sp>
        <p:nvSpPr>
          <p:cNvPr id="8" name="Platshållare för datum 3">
            <a:extLst>
              <a:ext uri="{FF2B5EF4-FFF2-40B4-BE49-F238E27FC236}">
                <a16:creationId xmlns:a16="http://schemas.microsoft.com/office/drawing/2014/main" id="{12847CE1-731D-AD28-3951-C250A7089BD1}"/>
              </a:ext>
            </a:extLst>
          </p:cNvPr>
          <p:cNvSpPr>
            <a:spLocks noGrp="1"/>
          </p:cNvSpPr>
          <p:nvPr>
            <p:ph type="dt" sz="half" idx="10"/>
          </p:nvPr>
        </p:nvSpPr>
        <p:spPr>
          <a:xfrm>
            <a:off x="8598656" y="6441020"/>
            <a:ext cx="2108425"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444F820-4C0F-4DFD-9608-000076D9F290}" type="datetime1">
              <a:rPr kumimoji="0" lang="sv-SE" sz="1100" b="0" i="0" u="none" strike="noStrike" kern="1200" cap="none" spc="0" normalizeH="0" baseline="0" noProof="0" smtClean="0">
                <a:ln>
                  <a:noFill/>
                </a:ln>
                <a:solidFill>
                  <a:srgbClr val="222221"/>
                </a:solidFill>
                <a:effectLst/>
                <a:uLnTx/>
                <a:uFillTx/>
                <a:latin typeface="Lato" panose="020F0502020204030203" pitchFamily="34" charset="0"/>
              </a:rPr>
              <a:t>2025-03-28</a:t>
            </a:fld>
            <a:endParaRPr kumimoji="0" lang="en-US" sz="1100" b="0" i="0" u="none" strike="noStrike" kern="1200" cap="none" spc="0" normalizeH="0" baseline="0" noProof="0">
              <a:ln>
                <a:noFill/>
              </a:ln>
              <a:solidFill>
                <a:srgbClr val="222221"/>
              </a:solidFill>
              <a:effectLst/>
              <a:uLnTx/>
              <a:uFillTx/>
              <a:latin typeface="Lato" panose="020F0502020204030203" pitchFamily="34" charset="0"/>
            </a:endParaRPr>
          </a:p>
        </p:txBody>
      </p:sp>
      <p:sp>
        <p:nvSpPr>
          <p:cNvPr id="9" name="Platshållare för sidfot 8">
            <a:extLst>
              <a:ext uri="{FF2B5EF4-FFF2-40B4-BE49-F238E27FC236}">
                <a16:creationId xmlns:a16="http://schemas.microsoft.com/office/drawing/2014/main" id="{F8E3B076-C5D9-FEF7-A5A4-590C796BBB9E}"/>
              </a:ext>
            </a:extLst>
          </p:cNvPr>
          <p:cNvSpPr>
            <a:spLocks noGrp="1"/>
          </p:cNvSpPr>
          <p:nvPr>
            <p:ph type="ftr" sz="quarter" idx="11"/>
          </p:nvPr>
        </p:nvSpPr>
        <p:spPr>
          <a:xfrm>
            <a:off x="3366696" y="6441020"/>
            <a:ext cx="5099971" cy="365125"/>
          </a:xfrm>
        </p:spPr>
        <p:txBody>
          <a:bodyPr/>
          <a:lstStyle/>
          <a:p>
            <a:r>
              <a:rPr lang="en-US">
                <a:latin typeface="Lato" panose="020F0502020204030203" pitchFamily="34" charset="0"/>
              </a:rPr>
              <a:t>BVP</a:t>
            </a:r>
          </a:p>
        </p:txBody>
      </p:sp>
    </p:spTree>
    <p:extLst>
      <p:ext uri="{BB962C8B-B14F-4D97-AF65-F5344CB8AC3E}">
        <p14:creationId xmlns:p14="http://schemas.microsoft.com/office/powerpoint/2010/main" val="82586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6179" y="387230"/>
            <a:ext cx="11043520" cy="506900"/>
          </a:xfrm>
        </p:spPr>
        <p:txBody>
          <a:bodyPr/>
          <a:lstStyle/>
          <a:p>
            <a:r>
              <a:rPr lang="sv-SE" sz="4400">
                <a:solidFill>
                  <a:srgbClr val="C00000"/>
                </a:solidFill>
                <a:latin typeface="Oswald" pitchFamily="2" charset="0"/>
              </a:rPr>
              <a:t>Värdet av lek </a:t>
            </a:r>
          </a:p>
        </p:txBody>
      </p:sp>
      <p:sp>
        <p:nvSpPr>
          <p:cNvPr id="3" name="Platshållare för innehåll 2"/>
          <p:cNvSpPr>
            <a:spLocks noGrp="1"/>
          </p:cNvSpPr>
          <p:nvPr>
            <p:ph idx="1"/>
          </p:nvPr>
        </p:nvSpPr>
        <p:spPr>
          <a:xfrm>
            <a:off x="612150" y="1214519"/>
            <a:ext cx="11043520" cy="5092617"/>
          </a:xfrm>
        </p:spPr>
        <p:txBody>
          <a:bodyPr/>
          <a:lstStyle/>
          <a:p>
            <a:pPr marL="342900" indent="-342900">
              <a:buFont typeface="Arial" panose="020B0604020202020204" pitchFamily="34" charset="0"/>
              <a:buChar char="•"/>
            </a:pPr>
            <a:endParaRPr lang="sv-SE" sz="1600">
              <a:solidFill>
                <a:schemeClr val="tx1"/>
              </a:solidFill>
            </a:endParaRPr>
          </a:p>
          <a:p>
            <a:pPr>
              <a:lnSpc>
                <a:spcPct val="150000"/>
              </a:lnSpc>
            </a:pPr>
            <a:endParaRPr lang="sv-SE" sz="2400" b="0">
              <a:solidFill>
                <a:schemeClr val="tx1"/>
              </a:solidFill>
            </a:endParaRPr>
          </a:p>
        </p:txBody>
      </p:sp>
      <p:sp>
        <p:nvSpPr>
          <p:cNvPr id="4" name="Platshållare för datum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444F820-4C0F-4DFD-9608-000076D9F290}" type="datetime1">
              <a:rPr kumimoji="0" lang="sv-SE" sz="1000" b="0" i="0" u="none" strike="noStrike" kern="1200" cap="none" spc="0" normalizeH="0" baseline="0" noProof="0" smtClean="0">
                <a:ln>
                  <a:noFill/>
                </a:ln>
                <a:solidFill>
                  <a:srgbClr val="222221"/>
                </a:solidFill>
                <a:effectLst/>
                <a:uLnTx/>
                <a:uFillTx/>
                <a:latin typeface="Gill Sans Infant Std"/>
                <a:ea typeface="+mn-ea"/>
              </a:rPr>
              <a:t>2025-03-28</a:t>
            </a:fld>
            <a:endParaRPr kumimoji="0" lang="en-US" sz="1000" b="0" i="0" u="none" strike="noStrike" kern="1200" cap="none" spc="0" normalizeH="0" baseline="0" noProof="0">
              <a:ln>
                <a:noFill/>
              </a:ln>
              <a:solidFill>
                <a:srgbClr val="222221"/>
              </a:solidFill>
              <a:effectLst/>
              <a:uLnTx/>
              <a:uFillTx/>
              <a:latin typeface="Gill Sans Infant Std"/>
              <a:ea typeface="+mn-ea"/>
            </a:endParaRPr>
          </a:p>
        </p:txBody>
      </p:sp>
      <p:sp>
        <p:nvSpPr>
          <p:cNvPr id="7" name="Platshållare för bildnummer 6"/>
          <p:cNvSpPr>
            <a:spLocks noGrp="1"/>
          </p:cNvSpPr>
          <p:nvPr>
            <p:ph type="sldNum" sz="quarter" idx="12"/>
          </p:nvPr>
        </p:nvSpPr>
        <p:spPr/>
        <p:txBody>
          <a:bodyPr/>
          <a:lstStyle/>
          <a:p>
            <a:fld id="{C3FDE51E-0052-334C-A4B2-C567FE9F326F}" type="slidenum">
              <a:rPr lang="en-US" smtClean="0"/>
              <a:t>8</a:t>
            </a:fld>
            <a:endParaRPr lang="en-US"/>
          </a:p>
        </p:txBody>
      </p:sp>
      <p:sp>
        <p:nvSpPr>
          <p:cNvPr id="8" name="textruta 7">
            <a:extLst>
              <a:ext uri="{FF2B5EF4-FFF2-40B4-BE49-F238E27FC236}">
                <a16:creationId xmlns:a16="http://schemas.microsoft.com/office/drawing/2014/main" id="{01D5B608-3E7B-498C-98C8-F489DBBF4816}"/>
              </a:ext>
            </a:extLst>
          </p:cNvPr>
          <p:cNvSpPr txBox="1"/>
          <p:nvPr/>
        </p:nvSpPr>
        <p:spPr>
          <a:xfrm>
            <a:off x="723626" y="2054569"/>
            <a:ext cx="4207413"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a:r>
              <a:rPr lang="sv-SE" b="1" i="1"/>
              <a:t> </a:t>
            </a:r>
            <a:endParaRPr lang="sv-SE"/>
          </a:p>
        </p:txBody>
      </p:sp>
      <p:pic>
        <p:nvPicPr>
          <p:cNvPr id="11" name="Bildobjekt 10"/>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294287" y="1750940"/>
            <a:ext cx="5392941" cy="4044707"/>
          </a:xfrm>
          <a:prstGeom prst="rect">
            <a:avLst/>
          </a:prstGeom>
          <a:ln>
            <a:noFill/>
          </a:ln>
          <a:effectLst>
            <a:softEdge rad="112500"/>
          </a:effectLst>
        </p:spPr>
      </p:pic>
      <p:sp>
        <p:nvSpPr>
          <p:cNvPr id="6" name="Platshållare för sidfot 8">
            <a:extLst>
              <a:ext uri="{FF2B5EF4-FFF2-40B4-BE49-F238E27FC236}">
                <a16:creationId xmlns:a16="http://schemas.microsoft.com/office/drawing/2014/main" id="{69D61F94-77E2-7E67-4619-1FC47B0825D4}"/>
              </a:ext>
            </a:extLst>
          </p:cNvPr>
          <p:cNvSpPr>
            <a:spLocks noGrp="1"/>
          </p:cNvSpPr>
          <p:nvPr>
            <p:ph type="ftr" sz="quarter" idx="11"/>
          </p:nvPr>
        </p:nvSpPr>
        <p:spPr>
          <a:xfrm>
            <a:off x="3366696" y="6441020"/>
            <a:ext cx="5099971" cy="365125"/>
          </a:xfrm>
        </p:spPr>
        <p:txBody>
          <a:bodyPr/>
          <a:lstStyle/>
          <a:p>
            <a:r>
              <a:rPr lang="en-US">
                <a:latin typeface="Lato" panose="020F0502020204030203" pitchFamily="34" charset="0"/>
              </a:rPr>
              <a:t>BVP</a:t>
            </a:r>
          </a:p>
        </p:txBody>
      </p:sp>
      <p:sp>
        <p:nvSpPr>
          <p:cNvPr id="9" name="Rektangel 8">
            <a:extLst>
              <a:ext uri="{FF2B5EF4-FFF2-40B4-BE49-F238E27FC236}">
                <a16:creationId xmlns:a16="http://schemas.microsoft.com/office/drawing/2014/main" id="{42D0AEBE-8451-1656-BE07-B48CEBD53494}"/>
              </a:ext>
            </a:extLst>
          </p:cNvPr>
          <p:cNvSpPr/>
          <p:nvPr/>
        </p:nvSpPr>
        <p:spPr>
          <a:xfrm>
            <a:off x="643708" y="1234800"/>
            <a:ext cx="5570661" cy="4832092"/>
          </a:xfrm>
          <a:prstGeom prst="rect">
            <a:avLst/>
          </a:prstGeom>
        </p:spPr>
        <p:txBody>
          <a:bodyPr wrap="square">
            <a:spAutoFit/>
          </a:bodyPr>
          <a:lstStyle/>
          <a:p>
            <a:pPr lvl="0">
              <a:spcAft>
                <a:spcPts val="1200"/>
              </a:spcAft>
            </a:pPr>
            <a:endParaRPr lang="sv-SE" sz="2200">
              <a:latin typeface="Lato" panose="020F0502020204030203" pitchFamily="34" charset="0"/>
            </a:endParaRPr>
          </a:p>
          <a:p>
            <a:pPr marL="342900" lvl="0" indent="-342900">
              <a:spcAft>
                <a:spcPts val="1200"/>
              </a:spcAft>
              <a:buFont typeface="Symbol" panose="05050102010706020507" pitchFamily="18" charset="2"/>
              <a:buChar char=""/>
            </a:pPr>
            <a:r>
              <a:rPr lang="sv-SE" sz="2400">
                <a:latin typeface="Lato" panose="020F0502020204030203" pitchFamily="34" charset="0"/>
              </a:rPr>
              <a:t>Viktigt för hälsa och välmående </a:t>
            </a:r>
          </a:p>
          <a:p>
            <a:pPr marL="342900" lvl="0" indent="-342900">
              <a:spcAft>
                <a:spcPts val="1200"/>
              </a:spcAft>
              <a:buFont typeface="Symbol" panose="05050102010706020507" pitchFamily="18" charset="2"/>
              <a:buChar char=""/>
            </a:pPr>
            <a:endParaRPr lang="sv-SE" sz="2400">
              <a:latin typeface="Lato" panose="020F0502020204030203" pitchFamily="34" charset="0"/>
            </a:endParaRPr>
          </a:p>
          <a:p>
            <a:pPr marL="342900" indent="-342900">
              <a:spcAft>
                <a:spcPts val="1200"/>
              </a:spcAft>
              <a:buFont typeface="Symbol" panose="05050102010706020507" pitchFamily="18" charset="2"/>
              <a:buChar char=""/>
            </a:pPr>
            <a:r>
              <a:rPr lang="sv-SE" sz="2400">
                <a:latin typeface="Lato" panose="020F0502020204030203" pitchFamily="34" charset="0"/>
              </a:rPr>
              <a:t>Bidrar till meningsfullhet och normalitet i vardagen</a:t>
            </a:r>
          </a:p>
          <a:p>
            <a:pPr lvl="0">
              <a:spcAft>
                <a:spcPts val="1200"/>
              </a:spcAft>
            </a:pPr>
            <a:endParaRPr lang="sv-SE" sz="2400">
              <a:latin typeface="Lato" panose="020F0502020204030203" pitchFamily="34" charset="0"/>
            </a:endParaRPr>
          </a:p>
          <a:p>
            <a:pPr marL="342900" lvl="0" indent="-342900">
              <a:spcAft>
                <a:spcPts val="1200"/>
              </a:spcAft>
              <a:buFont typeface="Symbol" panose="05050102010706020507" pitchFamily="18" charset="2"/>
              <a:buChar char=""/>
            </a:pPr>
            <a:r>
              <a:rPr lang="sv-SE" sz="2400">
                <a:latin typeface="Lato" panose="020F0502020204030203" pitchFamily="34" charset="0"/>
              </a:rPr>
              <a:t>Utvecklande på många olika sätt</a:t>
            </a:r>
          </a:p>
          <a:p>
            <a:pPr lvl="0">
              <a:spcAft>
                <a:spcPts val="1200"/>
              </a:spcAft>
            </a:pPr>
            <a:endParaRPr lang="sv-SE" sz="2400">
              <a:latin typeface="Lato" panose="020F0502020204030203" pitchFamily="34" charset="0"/>
            </a:endParaRPr>
          </a:p>
          <a:p>
            <a:pPr marL="342900" lvl="0" indent="-342900">
              <a:spcAft>
                <a:spcPts val="1200"/>
              </a:spcAft>
              <a:buFont typeface="Symbol" panose="05050102010706020507" pitchFamily="18" charset="2"/>
              <a:buChar char=""/>
            </a:pPr>
            <a:r>
              <a:rPr lang="sv-SE" sz="2400">
                <a:latin typeface="Lato" panose="020F0502020204030203" pitchFamily="34" charset="0"/>
              </a:rPr>
              <a:t>Kan främja barns lärande och förmåga att ta in information </a:t>
            </a:r>
          </a:p>
        </p:txBody>
      </p:sp>
    </p:spTree>
    <p:extLst>
      <p:ext uri="{BB962C8B-B14F-4D97-AF65-F5344CB8AC3E}">
        <p14:creationId xmlns:p14="http://schemas.microsoft.com/office/powerpoint/2010/main" val="113487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6179" y="387230"/>
            <a:ext cx="11043520" cy="506900"/>
          </a:xfrm>
        </p:spPr>
        <p:txBody>
          <a:bodyPr/>
          <a:lstStyle/>
          <a:p>
            <a:r>
              <a:rPr lang="sv-SE" sz="4000">
                <a:solidFill>
                  <a:srgbClr val="C00000"/>
                </a:solidFill>
                <a:latin typeface="Oswald" pitchFamily="2" charset="0"/>
              </a:rPr>
              <a:t>Trygga vuxna – vikten av det relationella arbetet</a:t>
            </a:r>
          </a:p>
        </p:txBody>
      </p:sp>
      <p:sp>
        <p:nvSpPr>
          <p:cNvPr id="3" name="Platshållare för innehåll 2"/>
          <p:cNvSpPr>
            <a:spLocks noGrp="1"/>
          </p:cNvSpPr>
          <p:nvPr>
            <p:ph idx="1"/>
          </p:nvPr>
        </p:nvSpPr>
        <p:spPr>
          <a:xfrm>
            <a:off x="566179" y="1214521"/>
            <a:ext cx="11043520" cy="5092617"/>
          </a:xfrm>
        </p:spPr>
        <p:txBody>
          <a:bodyPr/>
          <a:lstStyle/>
          <a:p>
            <a:pPr marL="342900" indent="-342900">
              <a:buFont typeface="Arial" panose="020B0604020202020204" pitchFamily="34" charset="0"/>
              <a:buChar char="•"/>
            </a:pPr>
            <a:endParaRPr lang="sv-SE" sz="1600">
              <a:solidFill>
                <a:schemeClr val="tx1"/>
              </a:solidFill>
            </a:endParaRPr>
          </a:p>
          <a:p>
            <a:pPr>
              <a:lnSpc>
                <a:spcPct val="150000"/>
              </a:lnSpc>
            </a:pPr>
            <a:endParaRPr lang="sv-SE" sz="2400" b="0">
              <a:solidFill>
                <a:schemeClr val="tx1"/>
              </a:solidFill>
            </a:endParaRPr>
          </a:p>
        </p:txBody>
      </p:sp>
      <p:sp>
        <p:nvSpPr>
          <p:cNvPr id="7" name="Platshållare för bildnummer 6"/>
          <p:cNvSpPr>
            <a:spLocks noGrp="1"/>
          </p:cNvSpPr>
          <p:nvPr>
            <p:ph type="sldNum" sz="quarter" idx="12"/>
          </p:nvPr>
        </p:nvSpPr>
        <p:spPr/>
        <p:txBody>
          <a:bodyPr/>
          <a:lstStyle/>
          <a:p>
            <a:fld id="{C3FDE51E-0052-334C-A4B2-C567FE9F326F}" type="slidenum">
              <a:rPr lang="en-US" smtClean="0"/>
              <a:t>9</a:t>
            </a:fld>
            <a:endParaRPr lang="en-US"/>
          </a:p>
        </p:txBody>
      </p:sp>
      <p:sp>
        <p:nvSpPr>
          <p:cNvPr id="5" name="Rektangel 4"/>
          <p:cNvSpPr/>
          <p:nvPr/>
        </p:nvSpPr>
        <p:spPr>
          <a:xfrm>
            <a:off x="4724400" y="1878776"/>
            <a:ext cx="6875325" cy="4011163"/>
          </a:xfrm>
          <a:prstGeom prst="rect">
            <a:avLst/>
          </a:prstGeom>
        </p:spPr>
        <p:txBody>
          <a:bodyPr wrap="square">
            <a:spAutoFit/>
          </a:bodyPr>
          <a:lstStyle/>
          <a:p>
            <a:pPr marL="342900" lvl="0" indent="-342900">
              <a:spcAft>
                <a:spcPts val="1200"/>
              </a:spcAft>
              <a:buFont typeface="Symbol" panose="05050102010706020507" pitchFamily="18" charset="2"/>
              <a:buChar char=""/>
            </a:pPr>
            <a:r>
              <a:rPr lang="sv-SE" sz="2400">
                <a:solidFill>
                  <a:srgbClr val="000000"/>
                </a:solidFill>
                <a:latin typeface="Lato" panose="020F0502020204030203" pitchFamily="34" charset="0"/>
                <a:ea typeface="Times New Roman" panose="02020603050405020304" pitchFamily="18" charset="0"/>
              </a:rPr>
              <a:t>Vårt främsta arbete handlar om att finnas där som trygga vuxna, skapa goda relationer och social trygghet i nya relationer</a:t>
            </a:r>
          </a:p>
          <a:p>
            <a:pPr marL="342900" lvl="0" indent="-342900">
              <a:spcAft>
                <a:spcPts val="1200"/>
              </a:spcAft>
              <a:buFont typeface="Symbol" panose="05050102010706020507" pitchFamily="18" charset="2"/>
              <a:buChar char=""/>
            </a:pPr>
            <a:endParaRPr lang="sv-SE" sz="2400">
              <a:solidFill>
                <a:srgbClr val="000000"/>
              </a:solidFill>
              <a:latin typeface="Lato" panose="020F0502020204030203" pitchFamily="34" charset="0"/>
            </a:endParaRPr>
          </a:p>
          <a:p>
            <a:pPr marL="342900" lvl="0" indent="-342900">
              <a:spcAft>
                <a:spcPts val="1200"/>
              </a:spcAft>
              <a:buFont typeface="Symbol" panose="05050102010706020507" pitchFamily="18" charset="2"/>
              <a:buChar char=""/>
            </a:pPr>
            <a:r>
              <a:rPr lang="sv-SE" sz="2400">
                <a:latin typeface="Lato" panose="020F0502020204030203" pitchFamily="34" charset="0"/>
              </a:rPr>
              <a:t>Trygga vuxna stödjer barn att återhämta sig från svåra händelser</a:t>
            </a:r>
          </a:p>
          <a:p>
            <a:pPr marL="342900" lvl="0" indent="-342900">
              <a:spcAft>
                <a:spcPts val="1200"/>
              </a:spcAft>
              <a:buFont typeface="Symbol" panose="05050102010706020507" pitchFamily="18" charset="2"/>
              <a:buChar char=""/>
            </a:pPr>
            <a:endParaRPr lang="sv-SE" sz="2400">
              <a:latin typeface="Lato" panose="020F0502020204030203" pitchFamily="34" charset="0"/>
            </a:endParaRPr>
          </a:p>
          <a:p>
            <a:pPr marL="342900" lvl="0" indent="-342900">
              <a:spcAft>
                <a:spcPts val="1200"/>
              </a:spcAft>
              <a:buFont typeface="Symbol" panose="05050102010706020507" pitchFamily="18" charset="2"/>
              <a:buChar char=""/>
            </a:pPr>
            <a:r>
              <a:rPr lang="sv-SE" sz="2400">
                <a:latin typeface="Lato" panose="020F0502020204030203" pitchFamily="34" charset="0"/>
              </a:rPr>
              <a:t>Relationsskapandet är verktyg för förändring </a:t>
            </a:r>
          </a:p>
          <a:p>
            <a:pPr marL="342900" lvl="0" indent="-342900">
              <a:lnSpc>
                <a:spcPts val="1400"/>
              </a:lnSpc>
              <a:spcAft>
                <a:spcPts val="1200"/>
              </a:spcAft>
              <a:buFont typeface="Symbol" panose="05050102010706020507" pitchFamily="18" charset="2"/>
              <a:buChar char=""/>
            </a:pPr>
            <a:endParaRPr lang="sv-SE" sz="2000">
              <a:effectLst/>
              <a:latin typeface="Times New Roman" panose="02020603050405020304" pitchFamily="18" charset="0"/>
              <a:ea typeface="Times New Roman" panose="02020603050405020304" pitchFamily="18" charset="0"/>
            </a:endParaRPr>
          </a:p>
        </p:txBody>
      </p:sp>
      <p:sp>
        <p:nvSpPr>
          <p:cNvPr id="8" name="Platshållare för datum 3">
            <a:extLst>
              <a:ext uri="{FF2B5EF4-FFF2-40B4-BE49-F238E27FC236}">
                <a16:creationId xmlns:a16="http://schemas.microsoft.com/office/drawing/2014/main" id="{12847CE1-731D-AD28-3951-C250A7089BD1}"/>
              </a:ext>
            </a:extLst>
          </p:cNvPr>
          <p:cNvSpPr>
            <a:spLocks noGrp="1"/>
          </p:cNvSpPr>
          <p:nvPr>
            <p:ph type="dt" sz="half" idx="10"/>
          </p:nvPr>
        </p:nvSpPr>
        <p:spPr>
          <a:xfrm>
            <a:off x="8598656" y="6441020"/>
            <a:ext cx="2108425"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444F820-4C0F-4DFD-9608-000076D9F290}" type="datetime1">
              <a:rPr kumimoji="0" lang="sv-SE" sz="1100" b="0" i="0" u="none" strike="noStrike" kern="1200" cap="none" spc="0" normalizeH="0" baseline="0" noProof="0" smtClean="0">
                <a:ln>
                  <a:noFill/>
                </a:ln>
                <a:solidFill>
                  <a:srgbClr val="222221"/>
                </a:solidFill>
                <a:effectLst/>
                <a:uLnTx/>
                <a:uFillTx/>
                <a:latin typeface="Lato" panose="020F0502020204030203" pitchFamily="34" charset="0"/>
              </a:rPr>
              <a:t>2025-03-28</a:t>
            </a:fld>
            <a:endParaRPr kumimoji="0" lang="en-US" sz="1100" b="0" i="0" u="none" strike="noStrike" kern="1200" cap="none" spc="0" normalizeH="0" baseline="0" noProof="0">
              <a:ln>
                <a:noFill/>
              </a:ln>
              <a:solidFill>
                <a:srgbClr val="222221"/>
              </a:solidFill>
              <a:effectLst/>
              <a:uLnTx/>
              <a:uFillTx/>
              <a:latin typeface="Lato" panose="020F0502020204030203" pitchFamily="34" charset="0"/>
            </a:endParaRPr>
          </a:p>
        </p:txBody>
      </p:sp>
      <p:pic>
        <p:nvPicPr>
          <p:cNvPr id="4" name="Bildobjekt 3">
            <a:extLst>
              <a:ext uri="{FF2B5EF4-FFF2-40B4-BE49-F238E27FC236}">
                <a16:creationId xmlns:a16="http://schemas.microsoft.com/office/drawing/2014/main" id="{CE39AE3D-F18D-46C8-B590-6A6E135CB7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571" y="1382406"/>
            <a:ext cx="3745652" cy="4765358"/>
          </a:xfrm>
          <a:prstGeom prst="rect">
            <a:avLst/>
          </a:prstGeom>
          <a:ln>
            <a:noFill/>
          </a:ln>
          <a:effectLst>
            <a:softEdge rad="112500"/>
          </a:effectLst>
        </p:spPr>
      </p:pic>
      <p:sp>
        <p:nvSpPr>
          <p:cNvPr id="9" name="Platshållare för sidfot 8">
            <a:extLst>
              <a:ext uri="{FF2B5EF4-FFF2-40B4-BE49-F238E27FC236}">
                <a16:creationId xmlns:a16="http://schemas.microsoft.com/office/drawing/2014/main" id="{F8E3B076-C5D9-FEF7-A5A4-590C796BBB9E}"/>
              </a:ext>
            </a:extLst>
          </p:cNvPr>
          <p:cNvSpPr>
            <a:spLocks noGrp="1"/>
          </p:cNvSpPr>
          <p:nvPr>
            <p:ph type="ftr" sz="quarter" idx="11"/>
          </p:nvPr>
        </p:nvSpPr>
        <p:spPr>
          <a:xfrm>
            <a:off x="3366696" y="6441020"/>
            <a:ext cx="5099971" cy="365125"/>
          </a:xfrm>
        </p:spPr>
        <p:txBody>
          <a:bodyPr/>
          <a:lstStyle/>
          <a:p>
            <a:r>
              <a:rPr lang="en-US">
                <a:latin typeface="Lato" panose="020F0502020204030203" pitchFamily="34" charset="0"/>
              </a:rPr>
              <a:t>BVP</a:t>
            </a:r>
          </a:p>
        </p:txBody>
      </p:sp>
    </p:spTree>
    <p:extLst>
      <p:ext uri="{BB962C8B-B14F-4D97-AF65-F5344CB8AC3E}">
        <p14:creationId xmlns:p14="http://schemas.microsoft.com/office/powerpoint/2010/main" val="309272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ädda Barnen mallsidor">
  <a:themeElements>
    <a:clrScheme name="Save the Children 1">
      <a:dk1>
        <a:srgbClr val="222221"/>
      </a:dk1>
      <a:lt1>
        <a:srgbClr val="FFFFFF"/>
      </a:lt1>
      <a:dk2>
        <a:srgbClr val="F20F0E"/>
      </a:dk2>
      <a:lt2>
        <a:srgbClr val="D1CCBD"/>
      </a:lt2>
      <a:accent1>
        <a:srgbClr val="9A3324"/>
      </a:accent1>
      <a:accent2>
        <a:srgbClr val="FF4C02"/>
      </a:accent2>
      <a:accent3>
        <a:srgbClr val="F2A900"/>
      </a:accent3>
      <a:accent4>
        <a:srgbClr val="009CA6"/>
      </a:accent4>
      <a:accent5>
        <a:srgbClr val="F31512"/>
      </a:accent5>
      <a:accent6>
        <a:srgbClr val="D1CCBD"/>
      </a:accent6>
      <a:hlink>
        <a:srgbClr val="9A3324"/>
      </a:hlink>
      <a:folHlink>
        <a:srgbClr val="FF4C02"/>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smtClean="0">
            <a:latin typeface="Gill Sans Infant Std"/>
            <a:cs typeface="Gill Sans Infant Std"/>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500" dirty="0" smtClean="0">
            <a:latin typeface="Gill Sans Infant Std"/>
            <a:cs typeface="Gill Sans Infant Std"/>
          </a:defRPr>
        </a:defPPr>
      </a:lstStyle>
    </a:txDef>
  </a:objectDefaults>
  <a:extraClrSchemeLst/>
  <a:extLst>
    <a:ext uri="{05A4C25C-085E-4340-85A3-A5531E510DB2}">
      <thm15:themeFamily xmlns:thm15="http://schemas.microsoft.com/office/thememl/2012/main" name="Radda_Barnen_mall.potx" id="{FFE1A6B3-7B92-4FA2-A819-6A2B5A2B4B5B}" vid="{08DE2507-03E6-484E-8185-8D6B18E1823E}"/>
    </a:ext>
  </a:extLst>
</a:theme>
</file>

<file path=ppt/theme/theme2.xml><?xml version="1.0" encoding="utf-8"?>
<a:theme xmlns:a="http://schemas.openxmlformats.org/drawingml/2006/main" name="1_Rädda Barnen mallsidor">
  <a:themeElements>
    <a:clrScheme name="Rädda barnen">
      <a:dk1>
        <a:sysClr val="windowText" lastClr="000000"/>
      </a:dk1>
      <a:lt1>
        <a:srgbClr val="FFFFFF"/>
      </a:lt1>
      <a:dk2>
        <a:srgbClr val="F6B0BD"/>
      </a:dk2>
      <a:lt2>
        <a:srgbClr val="DA291C"/>
      </a:lt2>
      <a:accent1>
        <a:srgbClr val="9A3324"/>
      </a:accent1>
      <a:accent2>
        <a:srgbClr val="D1CCBD"/>
      </a:accent2>
      <a:accent3>
        <a:srgbClr val="F2A900"/>
      </a:accent3>
      <a:accent4>
        <a:srgbClr val="FD673E"/>
      </a:accent4>
      <a:accent5>
        <a:srgbClr val="009CA6"/>
      </a:accent5>
      <a:accent6>
        <a:srgbClr val="45B383"/>
      </a:accent6>
      <a:hlink>
        <a:srgbClr val="DA291C"/>
      </a:hlink>
      <a:folHlink>
        <a:srgbClr val="9A3324"/>
      </a:folHlink>
    </a:clrScheme>
    <a:fontScheme name="Rädda Barnen 2">
      <a:majorFont>
        <a:latin typeface="Oswald SemiBold"/>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l">
          <a:defRPr sz="2500" dirty="0" smtClean="0">
            <a:solidFill>
              <a:schemeClr val="tx1"/>
            </a:solidFill>
            <a:latin typeface="Oswald SemiBold" pitchFamily="2" charset="0"/>
            <a:cs typeface="Trade Gothic LT Std Bold Cn"/>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500" dirty="0" smtClean="0">
            <a:latin typeface="Gill Sans Infant Std"/>
            <a:cs typeface="Gill Sans Infant Std"/>
          </a:defRPr>
        </a:defPPr>
      </a:lstStyle>
    </a:txDef>
  </a:objectDefaults>
  <a:extraClrSchemeLst/>
  <a:extLst>
    <a:ext uri="{05A4C25C-085E-4340-85A3-A5531E510DB2}">
      <thm15:themeFamily xmlns:thm15="http://schemas.microsoft.com/office/thememl/2012/main" name="Presentation1" id="{9D178B18-5690-46C7-A99D-123C033EFDCC}" vid="{3B8A5CB5-F0A1-4A9B-B11D-CA35AA4A3B15}"/>
    </a:ext>
  </a:extLst>
</a:theme>
</file>

<file path=ppt/theme/theme3.xml><?xml version="1.0" encoding="utf-8"?>
<a:theme xmlns:a="http://schemas.openxmlformats.org/drawingml/2006/main" name="2_Rädda Barnen mallsidor">
  <a:themeElements>
    <a:clrScheme name="Save the Children 1">
      <a:dk1>
        <a:srgbClr val="222221"/>
      </a:dk1>
      <a:lt1>
        <a:srgbClr val="FFFFFF"/>
      </a:lt1>
      <a:dk2>
        <a:srgbClr val="F20F0E"/>
      </a:dk2>
      <a:lt2>
        <a:srgbClr val="D1CCBD"/>
      </a:lt2>
      <a:accent1>
        <a:srgbClr val="9A3324"/>
      </a:accent1>
      <a:accent2>
        <a:srgbClr val="FF4C02"/>
      </a:accent2>
      <a:accent3>
        <a:srgbClr val="F2A900"/>
      </a:accent3>
      <a:accent4>
        <a:srgbClr val="009CA6"/>
      </a:accent4>
      <a:accent5>
        <a:srgbClr val="F31512"/>
      </a:accent5>
      <a:accent6>
        <a:srgbClr val="D1CCBD"/>
      </a:accent6>
      <a:hlink>
        <a:srgbClr val="9A3324"/>
      </a:hlink>
      <a:folHlink>
        <a:srgbClr val="FF4C02"/>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smtClean="0">
            <a:latin typeface="Gill Sans Infant Std"/>
            <a:cs typeface="Gill Sans Infant Std"/>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500" dirty="0" smtClean="0">
            <a:latin typeface="Gill Sans Infant Std"/>
            <a:cs typeface="Gill Sans Infant Std"/>
          </a:defRPr>
        </a:defPPr>
      </a:lstStyle>
    </a:txDef>
  </a:objectDefaults>
  <a:extraClrSchemeLst/>
  <a:extLst>
    <a:ext uri="{05A4C25C-085E-4340-85A3-A5531E510DB2}">
      <thm15:themeFamily xmlns:thm15="http://schemas.microsoft.com/office/thememl/2012/main" name="Rädda Barnen Powepoint mall_20160526_LM.potx" id="{76DC5481-D9CA-4E73-BFAB-81F1601EF9C5}" vid="{12CF651D-69EA-4B36-BD14-B1347AAC6EBD}"/>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f2ecf57-ee56-4392-8748-0cf823e5c42b" xsi:nil="true"/>
    <lcf76f155ced4ddcb4097134ff3c332f xmlns="04ba8a4c-1655-4ef8-811a-f8408fe84b1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1F9A8989A5ABE4E9278A14B19679B31" ma:contentTypeVersion="18" ma:contentTypeDescription="Skapa ett nytt dokument." ma:contentTypeScope="" ma:versionID="6d537d6313cc7b8443336ea806733584">
  <xsd:schema xmlns:xsd="http://www.w3.org/2001/XMLSchema" xmlns:xs="http://www.w3.org/2001/XMLSchema" xmlns:p="http://schemas.microsoft.com/office/2006/metadata/properties" xmlns:ns2="04ba8a4c-1655-4ef8-811a-f8408fe84b19" xmlns:ns3="6f2ecf57-ee56-4392-8748-0cf823e5c42b" targetNamespace="http://schemas.microsoft.com/office/2006/metadata/properties" ma:root="true" ma:fieldsID="0d1fea43a186a9dcb5691f1c57d74bfb" ns2:_="" ns3:_="">
    <xsd:import namespace="04ba8a4c-1655-4ef8-811a-f8408fe84b19"/>
    <xsd:import namespace="6f2ecf57-ee56-4392-8748-0cf823e5c4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ba8a4c-1655-4ef8-811a-f8408fe84b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b23ec234-cbf3-4cc2-a0ae-2bfafc310c7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2ecf57-ee56-4392-8748-0cf823e5c42b"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543df4c0-ecba-4622-a2da-c024a4662e35}" ma:internalName="TaxCatchAll" ma:showField="CatchAllData" ma:web="6f2ecf57-ee56-4392-8748-0cf823e5c4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75977D-2360-4654-8F62-49973FC830F9}">
  <ds:schemaRefs>
    <ds:schemaRef ds:uri="http://schemas.microsoft.com/sharepoint/v3/contenttype/forms"/>
  </ds:schemaRefs>
</ds:datastoreItem>
</file>

<file path=customXml/itemProps2.xml><?xml version="1.0" encoding="utf-8"?>
<ds:datastoreItem xmlns:ds="http://schemas.openxmlformats.org/officeDocument/2006/customXml" ds:itemID="{340CB74B-B8BC-4093-AEB6-77DA48B779D9}">
  <ds:schemaRefs>
    <ds:schemaRef ds:uri="04ba8a4c-1655-4ef8-811a-f8408fe84b19"/>
    <ds:schemaRef ds:uri="6f2ecf57-ee56-4392-8748-0cf823e5c42b"/>
    <ds:schemaRef ds:uri="b1a25d56-6f3d-4cf9-8f75-af00573b6db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C1CC96F-AC21-477F-BF6A-DF54D71293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ba8a4c-1655-4ef8-811a-f8408fe84b19"/>
    <ds:schemaRef ds:uri="6f2ecf57-ee56-4392-8748-0cf823e5c4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2421</Words>
  <Application>Microsoft Office PowerPoint</Application>
  <PresentationFormat>Bredbild</PresentationFormat>
  <Paragraphs>399</Paragraphs>
  <Slides>29</Slides>
  <Notes>23</Notes>
  <HiddenSlides>0</HiddenSlides>
  <MMClips>0</MMClips>
  <ScaleCrop>false</ScaleCrop>
  <HeadingPairs>
    <vt:vector size="6" baseType="variant">
      <vt:variant>
        <vt:lpstr>Använt teckensnitt</vt:lpstr>
      </vt:variant>
      <vt:variant>
        <vt:i4>23</vt:i4>
      </vt:variant>
      <vt:variant>
        <vt:lpstr>Tema</vt:lpstr>
      </vt:variant>
      <vt:variant>
        <vt:i4>3</vt:i4>
      </vt:variant>
      <vt:variant>
        <vt:lpstr>Bildrubriker</vt:lpstr>
      </vt:variant>
      <vt:variant>
        <vt:i4>29</vt:i4>
      </vt:variant>
    </vt:vector>
  </HeadingPairs>
  <TitlesOfParts>
    <vt:vector size="55" baseType="lpstr">
      <vt:lpstr>Arial</vt:lpstr>
      <vt:lpstr>Arial,Sans-Serif</vt:lpstr>
      <vt:lpstr>Calibri</vt:lpstr>
      <vt:lpstr>Gill Sans</vt:lpstr>
      <vt:lpstr>Gill Sans Infant MT</vt:lpstr>
      <vt:lpstr>Gill Sans Infant Std</vt:lpstr>
      <vt:lpstr>Gill Sans MT</vt:lpstr>
      <vt:lpstr>GillSans Light</vt:lpstr>
      <vt:lpstr>GillSansInfant</vt:lpstr>
      <vt:lpstr>Lato</vt:lpstr>
      <vt:lpstr>Lato Black</vt:lpstr>
      <vt:lpstr>Oswald</vt:lpstr>
      <vt:lpstr>Oswald Medium</vt:lpstr>
      <vt:lpstr>Oswald SemiBold</vt:lpstr>
      <vt:lpstr>Segoe UI</vt:lpstr>
      <vt:lpstr>Symbol</vt:lpstr>
      <vt:lpstr>Times</vt:lpstr>
      <vt:lpstr>Times New Roman</vt:lpstr>
      <vt:lpstr>Trade Gothic LT Com Cn</vt:lpstr>
      <vt:lpstr>Trade Gothic LT Std Bold Cn</vt:lpstr>
      <vt:lpstr>TradeGothic LT CondEighteen</vt:lpstr>
      <vt:lpstr>Wingdings</vt:lpstr>
      <vt:lpstr>Wingdings,Sans-Serif</vt:lpstr>
      <vt:lpstr>Rädda Barnen mallsidor</vt:lpstr>
      <vt:lpstr>1_Rädda Barnen mallsidor</vt:lpstr>
      <vt:lpstr>2_Rädda Barnen mallsidor</vt:lpstr>
      <vt:lpstr>PowerPoint-presentation</vt:lpstr>
      <vt:lpstr>Innehåll</vt:lpstr>
      <vt:lpstr>Incheck</vt:lpstr>
      <vt:lpstr>Child Friendly Place - Barnvänlig plats</vt:lpstr>
      <vt:lpstr>Barnvänlig plats</vt:lpstr>
      <vt:lpstr>Rädda Barnens Barnvänliga plats Jägersbo, Malmö</vt:lpstr>
      <vt:lpstr>Barn behöver …</vt:lpstr>
      <vt:lpstr>Värdet av lek </vt:lpstr>
      <vt:lpstr>Trygga vuxna – vikten av det relationella arbetet</vt:lpstr>
      <vt:lpstr>GRUNDEN FÖR BARNVÄNLIG PLATS</vt:lpstr>
      <vt:lpstr>Gå igenom checklistan för en trygg och säker verksamhet </vt:lpstr>
      <vt:lpstr>DEN FYSISKA PLATSEN</vt:lpstr>
      <vt:lpstr>Att vara lekledare/aktivitetsledare </vt:lpstr>
      <vt:lpstr>Barns reaktioner efter att ha upplevt svårigheter </vt:lpstr>
      <vt:lpstr>Att stödja barn som har upplevt kris </vt:lpstr>
      <vt:lpstr>PowerPoint-presentation</vt:lpstr>
      <vt:lpstr>PowerPoint-presentation</vt:lpstr>
      <vt:lpstr>Lek- och aktivitsledare</vt:lpstr>
      <vt:lpstr>Barns delaktighet på en barnvänlig plats</vt:lpstr>
      <vt:lpstr>Feedbacklåda </vt:lpstr>
      <vt:lpstr>Vad finns i verktygslådan för Barnvänlig plats?</vt:lpstr>
      <vt:lpstr>PowerPoint-presentation</vt:lpstr>
      <vt:lpstr>Enklare lek, nivå I </vt:lpstr>
      <vt:lpstr>PowerPoint-presentation</vt:lpstr>
      <vt:lpstr>Strukturerade lekaktiviteter </vt:lpstr>
      <vt:lpstr>Strukturerad lek </vt:lpstr>
      <vt:lpstr>Tips: Lugna, lyssna, stärk</vt:lpstr>
      <vt:lpstr>Tips: Safe place – app </vt:lpstr>
      <vt:lpstr>PowerPoint-presentation</vt:lpstr>
    </vt:vector>
  </TitlesOfParts>
  <Company>Rädda Barnen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Weyler Müller, Hanna</dc:creator>
  <cp:lastModifiedBy>Elevant, Alexandra</cp:lastModifiedBy>
  <cp:revision>3</cp:revision>
  <dcterms:created xsi:type="dcterms:W3CDTF">2019-03-12T14:04:21Z</dcterms:created>
  <dcterms:modified xsi:type="dcterms:W3CDTF">2025-03-28T07:52:51Z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764160495</vt:i4>
  </property>
  <property fmtid="{D5CDD505-2E9C-101B-9397-08002B2CF9AE}" pid="3" name="_NewReviewCycle">
    <vt:lpwstr/>
  </property>
  <property fmtid="{D5CDD505-2E9C-101B-9397-08002B2CF9AE}" pid="4" name="_EmailSubject">
    <vt:lpwstr>powerpoints</vt:lpwstr>
  </property>
  <property fmtid="{D5CDD505-2E9C-101B-9397-08002B2CF9AE}" pid="5" name="_AuthorEmail">
    <vt:lpwstr>hanna.weyler.muller@rb.se</vt:lpwstr>
  </property>
  <property fmtid="{D5CDD505-2E9C-101B-9397-08002B2CF9AE}" pid="6" name="_AuthorEmailDisplayName">
    <vt:lpwstr>Weyler Müller, Hanna</vt:lpwstr>
  </property>
  <property fmtid="{D5CDD505-2E9C-101B-9397-08002B2CF9AE}" pid="7" name="_PreviousAdHocReviewCycleID">
    <vt:i4>-1613738901</vt:i4>
  </property>
  <property fmtid="{D5CDD505-2E9C-101B-9397-08002B2CF9AE}" pid="8" name="ContentTypeId">
    <vt:lpwstr>0x010100A1F9A8989A5ABE4E9278A14B19679B31</vt:lpwstr>
  </property>
  <property fmtid="{D5CDD505-2E9C-101B-9397-08002B2CF9AE}" pid="9" name="MediaServiceImageTags">
    <vt:lpwstr/>
  </property>
  <property fmtid="{D5CDD505-2E9C-101B-9397-08002B2CF9AE}" pid="10" name="SC_x0020_Sweden_x0020_Location">
    <vt:lpwstr/>
  </property>
  <property fmtid="{D5CDD505-2E9C-101B-9397-08002B2CF9AE}" pid="11" name="SC_x0020_Sweden_x0020_Topic">
    <vt:lpwstr/>
  </property>
  <property fmtid="{D5CDD505-2E9C-101B-9397-08002B2CF9AE}" pid="12" name="Document_x0020_type">
    <vt:lpwstr/>
  </property>
  <property fmtid="{D5CDD505-2E9C-101B-9397-08002B2CF9AE}" pid="13" name="SC_x0020_Sweden_x0020_Department">
    <vt:lpwstr/>
  </property>
  <property fmtid="{D5CDD505-2E9C-101B-9397-08002B2CF9AE}" pid="14" name="lcf76f155ced4ddcb4097134ff3c332f">
    <vt:lpwstr/>
  </property>
  <property fmtid="{D5CDD505-2E9C-101B-9397-08002B2CF9AE}" pid="15" name="SC Sweden Topic">
    <vt:lpwstr/>
  </property>
  <property fmtid="{D5CDD505-2E9C-101B-9397-08002B2CF9AE}" pid="16" name="SC Sweden Department">
    <vt:lpwstr/>
  </property>
  <property fmtid="{D5CDD505-2E9C-101B-9397-08002B2CF9AE}" pid="17" name="SC Sweden Location">
    <vt:lpwstr/>
  </property>
  <property fmtid="{D5CDD505-2E9C-101B-9397-08002B2CF9AE}" pid="18" name="Document type">
    <vt:lpwstr/>
  </property>
</Properties>
</file>