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78" r:id="rId5"/>
    <p:sldMasterId id="2147483648" r:id="rId6"/>
    <p:sldMasterId id="2147483660" r:id="rId7"/>
  </p:sldMasterIdLst>
  <p:notesMasterIdLst>
    <p:notesMasterId r:id="rId16"/>
  </p:notesMasterIdLst>
  <p:handoutMasterIdLst>
    <p:handoutMasterId r:id="rId17"/>
  </p:handoutMasterIdLst>
  <p:sldIdLst>
    <p:sldId id="369" r:id="rId8"/>
    <p:sldId id="412" r:id="rId9"/>
    <p:sldId id="415" r:id="rId10"/>
    <p:sldId id="411" r:id="rId11"/>
    <p:sldId id="382" r:id="rId12"/>
    <p:sldId id="351" r:id="rId13"/>
    <p:sldId id="414" r:id="rId14"/>
    <p:sldId id="261" r:id="rId15"/>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j!" id="{563BC002-94B7-4E4B-B1A5-0F12767A6C76}">
          <p14:sldIdLst>
            <p14:sldId id="369"/>
          </p14:sldIdLst>
        </p14:section>
        <p14:section name="Presentation" id="{6B45F1BC-2C67-4D3C-B143-7F2D9D04BE02}">
          <p14:sldIdLst>
            <p14:sldId id="412"/>
            <p14:sldId id="415"/>
            <p14:sldId id="411"/>
            <p14:sldId id="382"/>
            <p14:sldId id="351"/>
            <p14:sldId id="414"/>
            <p14:sldId id="2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D29254-C56F-4EA8-F47D-41D932184AB2}" name="Rasmussen, Sofia" initials="RS" userId="S::sofia.rasmussen@rb.se::6a00ec2a-0fd6-48fb-b8a1-b774dff8a5c3" providerId="AD"/>
  <p188:author id="{73917B58-8D37-86D6-C8F2-1973F55BC5C9}" name="Abutaleb Rosenlundh, Samira" initials="AS" userId="S::samira.abutaleb.rosenlundh@rb.se::4696c8c2-ce5e-48d7-b539-d1df06673653" providerId="AD"/>
  <p188:author id="{5C063F5C-48F8-7C93-C34B-5AB95EF2B976}" name="Grenstedt, Elisabet" initials="EG" userId="S::Elisabet.Grenstedt@rb.se::27cbb1da-2e97-4d4d-86f3-b5e93df8cdfe" providerId="AD"/>
  <p188:author id="{F8470277-B7FD-D945-273D-5C1A07429452}" name="Lindman Flores, Nina" initials="LN" userId="S::nina.lindman.flores@rb.se::35ac08e8-6167-4cf4-952e-79a8a7f5b6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CAC999-9BAB-441F-8FF1-C04BB48820D3}" v="2" dt="2025-05-23T13:17:48.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109" autoAdjust="0"/>
  </p:normalViewPr>
  <p:slideViewPr>
    <p:cSldViewPr snapToGrid="0">
      <p:cViewPr varScale="1">
        <p:scale>
          <a:sx n="37" d="100"/>
          <a:sy n="37" d="100"/>
        </p:scale>
        <p:origin x="1684" y="2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nstedt, Elisabet" userId="27cbb1da-2e97-4d4d-86f3-b5e93df8cdfe" providerId="ADAL" clId="{0802F803-7859-4152-ADCD-1D6936A83050}"/>
    <pc:docChg chg="undo redo custSel addSld delSld modSld sldOrd addMainMaster delMainMaster modMainMaster addSection delSection modSection">
      <pc:chgData name="Grenstedt, Elisabet" userId="27cbb1da-2e97-4d4d-86f3-b5e93df8cdfe" providerId="ADAL" clId="{0802F803-7859-4152-ADCD-1D6936A83050}" dt="2025-04-03T07:19:29.802" v="2701" actId="14861"/>
      <pc:docMkLst>
        <pc:docMk/>
      </pc:docMkLst>
      <pc:sldChg chg="modSp mod modNotesTx">
        <pc:chgData name="Grenstedt, Elisabet" userId="27cbb1da-2e97-4d4d-86f3-b5e93df8cdfe" providerId="ADAL" clId="{0802F803-7859-4152-ADCD-1D6936A83050}" dt="2025-04-02T14:10:29.838" v="2353" actId="20577"/>
        <pc:sldMkLst>
          <pc:docMk/>
          <pc:sldMk cId="1811860271" sldId="261"/>
        </pc:sldMkLst>
        <pc:spChg chg="mod">
          <ac:chgData name="Grenstedt, Elisabet" userId="27cbb1da-2e97-4d4d-86f3-b5e93df8cdfe" providerId="ADAL" clId="{0802F803-7859-4152-ADCD-1D6936A83050}" dt="2025-04-02T14:10:18.850" v="2316" actId="3626"/>
          <ac:spMkLst>
            <pc:docMk/>
            <pc:sldMk cId="1811860271" sldId="261"/>
            <ac:spMk id="6" creationId="{05E3EF71-2076-D9BA-DCB1-F3B89F683935}"/>
          </ac:spMkLst>
        </pc:spChg>
      </pc:sldChg>
      <pc:sldChg chg="add del">
        <pc:chgData name="Grenstedt, Elisabet" userId="27cbb1da-2e97-4d4d-86f3-b5e93df8cdfe" providerId="ADAL" clId="{0802F803-7859-4152-ADCD-1D6936A83050}" dt="2025-04-02T10:19:28.754" v="38" actId="2696"/>
        <pc:sldMkLst>
          <pc:docMk/>
          <pc:sldMk cId="4083918597" sldId="273"/>
        </pc:sldMkLst>
      </pc:sldChg>
      <pc:sldChg chg="del">
        <pc:chgData name="Grenstedt, Elisabet" userId="27cbb1da-2e97-4d4d-86f3-b5e93df8cdfe" providerId="ADAL" clId="{0802F803-7859-4152-ADCD-1D6936A83050}" dt="2025-04-02T12:06:33.501" v="71" actId="2696"/>
        <pc:sldMkLst>
          <pc:docMk/>
          <pc:sldMk cId="2822107211" sldId="300"/>
        </pc:sldMkLst>
      </pc:sldChg>
      <pc:sldChg chg="del">
        <pc:chgData name="Grenstedt, Elisabet" userId="27cbb1da-2e97-4d4d-86f3-b5e93df8cdfe" providerId="ADAL" clId="{0802F803-7859-4152-ADCD-1D6936A83050}" dt="2025-04-02T10:19:52.308" v="67" actId="2696"/>
        <pc:sldMkLst>
          <pc:docMk/>
          <pc:sldMk cId="1013707768" sldId="349"/>
        </pc:sldMkLst>
      </pc:sldChg>
      <pc:sldChg chg="addSp delSp modSp add del mod ord modAnim modNotesTx">
        <pc:chgData name="Grenstedt, Elisabet" userId="27cbb1da-2e97-4d4d-86f3-b5e93df8cdfe" providerId="ADAL" clId="{0802F803-7859-4152-ADCD-1D6936A83050}" dt="2025-04-03T07:19:29.802" v="2701" actId="14861"/>
        <pc:sldMkLst>
          <pc:docMk/>
          <pc:sldMk cId="1224532094" sldId="351"/>
        </pc:sldMkLst>
        <pc:spChg chg="add mod">
          <ac:chgData name="Grenstedt, Elisabet" userId="27cbb1da-2e97-4d4d-86f3-b5e93df8cdfe" providerId="ADAL" clId="{0802F803-7859-4152-ADCD-1D6936A83050}" dt="2025-04-02T14:07:05.017" v="2252" actId="1076"/>
          <ac:spMkLst>
            <pc:docMk/>
            <pc:sldMk cId="1224532094" sldId="351"/>
            <ac:spMk id="2" creationId="{CB8588F0-A354-5ACC-789E-531AC431A360}"/>
          </ac:spMkLst>
        </pc:spChg>
        <pc:spChg chg="add mod">
          <ac:chgData name="Grenstedt, Elisabet" userId="27cbb1da-2e97-4d4d-86f3-b5e93df8cdfe" providerId="ADAL" clId="{0802F803-7859-4152-ADCD-1D6936A83050}" dt="2025-04-03T07:19:29.802" v="2701" actId="14861"/>
          <ac:spMkLst>
            <pc:docMk/>
            <pc:sldMk cId="1224532094" sldId="351"/>
            <ac:spMk id="3" creationId="{CB9DE0D2-6103-F6ED-3986-8BC601C37CDF}"/>
          </ac:spMkLst>
        </pc:spChg>
        <pc:spChg chg="add mod">
          <ac:chgData name="Grenstedt, Elisabet" userId="27cbb1da-2e97-4d4d-86f3-b5e93df8cdfe" providerId="ADAL" clId="{0802F803-7859-4152-ADCD-1D6936A83050}" dt="2025-04-02T14:06:04.867" v="2236" actId="20577"/>
          <ac:spMkLst>
            <pc:docMk/>
            <pc:sldMk cId="1224532094" sldId="351"/>
            <ac:spMk id="7" creationId="{3C4E925D-08AD-81AB-9ABD-35E031CA5431}"/>
          </ac:spMkLst>
        </pc:spChg>
        <pc:spChg chg="mod">
          <ac:chgData name="Grenstedt, Elisabet" userId="27cbb1da-2e97-4d4d-86f3-b5e93df8cdfe" providerId="ADAL" clId="{0802F803-7859-4152-ADCD-1D6936A83050}" dt="2025-04-02T14:03:05.991" v="2032" actId="1076"/>
          <ac:spMkLst>
            <pc:docMk/>
            <pc:sldMk cId="1224532094" sldId="351"/>
            <ac:spMk id="11" creationId="{67C33CC6-82D9-0D0D-A019-38224C2A4E0A}"/>
          </ac:spMkLst>
        </pc:spChg>
        <pc:picChg chg="mod">
          <ac:chgData name="Grenstedt, Elisabet" userId="27cbb1da-2e97-4d4d-86f3-b5e93df8cdfe" providerId="ADAL" clId="{0802F803-7859-4152-ADCD-1D6936A83050}" dt="2025-04-02T13:58:41.321" v="1878" actId="14826"/>
          <ac:picMkLst>
            <pc:docMk/>
            <pc:sldMk cId="1224532094" sldId="351"/>
            <ac:picMk id="12" creationId="{6CE713E0-6A4B-E2E1-3B6F-65DF53105F74}"/>
          </ac:picMkLst>
        </pc:picChg>
      </pc:sldChg>
      <pc:sldChg chg="del">
        <pc:chgData name="Grenstedt, Elisabet" userId="27cbb1da-2e97-4d4d-86f3-b5e93df8cdfe" providerId="ADAL" clId="{0802F803-7859-4152-ADCD-1D6936A83050}" dt="2025-04-02T10:19:52.308" v="67" actId="2696"/>
        <pc:sldMkLst>
          <pc:docMk/>
          <pc:sldMk cId="498490729" sldId="355"/>
        </pc:sldMkLst>
      </pc:sldChg>
      <pc:sldChg chg="del">
        <pc:chgData name="Grenstedt, Elisabet" userId="27cbb1da-2e97-4d4d-86f3-b5e93df8cdfe" providerId="ADAL" clId="{0802F803-7859-4152-ADCD-1D6936A83050}" dt="2025-04-02T14:07:24.465" v="2254" actId="2696"/>
        <pc:sldMkLst>
          <pc:docMk/>
          <pc:sldMk cId="1133835488" sldId="359"/>
        </pc:sldMkLst>
      </pc:sldChg>
      <pc:sldChg chg="del">
        <pc:chgData name="Grenstedt, Elisabet" userId="27cbb1da-2e97-4d4d-86f3-b5e93df8cdfe" providerId="ADAL" clId="{0802F803-7859-4152-ADCD-1D6936A83050}" dt="2025-04-02T10:19:52.308" v="67" actId="2696"/>
        <pc:sldMkLst>
          <pc:docMk/>
          <pc:sldMk cId="1878653354" sldId="361"/>
        </pc:sldMkLst>
      </pc:sldChg>
      <pc:sldChg chg="del">
        <pc:chgData name="Grenstedt, Elisabet" userId="27cbb1da-2e97-4d4d-86f3-b5e93df8cdfe" providerId="ADAL" clId="{0802F803-7859-4152-ADCD-1D6936A83050}" dt="2025-04-02T10:19:52.308" v="67" actId="2696"/>
        <pc:sldMkLst>
          <pc:docMk/>
          <pc:sldMk cId="4277463990" sldId="363"/>
        </pc:sldMkLst>
      </pc:sldChg>
      <pc:sldChg chg="del">
        <pc:chgData name="Grenstedt, Elisabet" userId="27cbb1da-2e97-4d4d-86f3-b5e93df8cdfe" providerId="ADAL" clId="{0802F803-7859-4152-ADCD-1D6936A83050}" dt="2025-04-02T10:19:52.308" v="67" actId="2696"/>
        <pc:sldMkLst>
          <pc:docMk/>
          <pc:sldMk cId="2193761295" sldId="364"/>
        </pc:sldMkLst>
      </pc:sldChg>
      <pc:sldChg chg="del">
        <pc:chgData name="Grenstedt, Elisabet" userId="27cbb1da-2e97-4d4d-86f3-b5e93df8cdfe" providerId="ADAL" clId="{0802F803-7859-4152-ADCD-1D6936A83050}" dt="2025-04-02T10:20:18.941" v="68" actId="2696"/>
        <pc:sldMkLst>
          <pc:docMk/>
          <pc:sldMk cId="2508350969" sldId="365"/>
        </pc:sldMkLst>
      </pc:sldChg>
      <pc:sldChg chg="ord modNotesTx">
        <pc:chgData name="Grenstedt, Elisabet" userId="27cbb1da-2e97-4d4d-86f3-b5e93df8cdfe" providerId="ADAL" clId="{0802F803-7859-4152-ADCD-1D6936A83050}" dt="2025-04-02T12:10:09.202" v="187"/>
        <pc:sldMkLst>
          <pc:docMk/>
          <pc:sldMk cId="2118933247" sldId="369"/>
        </pc:sldMkLst>
      </pc:sldChg>
      <pc:sldChg chg="add del">
        <pc:chgData name="Grenstedt, Elisabet" userId="27cbb1da-2e97-4d4d-86f3-b5e93df8cdfe" providerId="ADAL" clId="{0802F803-7859-4152-ADCD-1D6936A83050}" dt="2025-04-02T10:19:28.754" v="38" actId="2696"/>
        <pc:sldMkLst>
          <pc:docMk/>
          <pc:sldMk cId="1470808283" sldId="370"/>
        </pc:sldMkLst>
      </pc:sldChg>
      <pc:sldChg chg="del modNotesTx">
        <pc:chgData name="Grenstedt, Elisabet" userId="27cbb1da-2e97-4d4d-86f3-b5e93df8cdfe" providerId="ADAL" clId="{0802F803-7859-4152-ADCD-1D6936A83050}" dt="2025-04-02T14:10:41.150" v="2355" actId="2696"/>
        <pc:sldMkLst>
          <pc:docMk/>
          <pc:sldMk cId="1141970046" sldId="378"/>
        </pc:sldMkLst>
      </pc:sldChg>
      <pc:sldChg chg="del">
        <pc:chgData name="Grenstedt, Elisabet" userId="27cbb1da-2e97-4d4d-86f3-b5e93df8cdfe" providerId="ADAL" clId="{0802F803-7859-4152-ADCD-1D6936A83050}" dt="2025-04-02T14:08:16.319" v="2259" actId="2696"/>
        <pc:sldMkLst>
          <pc:docMk/>
          <pc:sldMk cId="1350344679" sldId="379"/>
        </pc:sldMkLst>
      </pc:sldChg>
      <pc:sldChg chg="addSp delSp modSp mod ord modAnim modNotesTx">
        <pc:chgData name="Grenstedt, Elisabet" userId="27cbb1da-2e97-4d4d-86f3-b5e93df8cdfe" providerId="ADAL" clId="{0802F803-7859-4152-ADCD-1D6936A83050}" dt="2025-04-02T14:21:03.267" v="2485" actId="1037"/>
        <pc:sldMkLst>
          <pc:docMk/>
          <pc:sldMk cId="2660640436" sldId="382"/>
        </pc:sldMkLst>
        <pc:spChg chg="add mod">
          <ac:chgData name="Grenstedt, Elisabet" userId="27cbb1da-2e97-4d4d-86f3-b5e93df8cdfe" providerId="ADAL" clId="{0802F803-7859-4152-ADCD-1D6936A83050}" dt="2025-04-02T14:20:30.483" v="2478" actId="1076"/>
          <ac:spMkLst>
            <pc:docMk/>
            <pc:sldMk cId="2660640436" sldId="382"/>
            <ac:spMk id="19" creationId="{4A982574-22B8-38DB-B96D-B70934BC1106}"/>
          </ac:spMkLst>
        </pc:spChg>
        <pc:spChg chg="add mod">
          <ac:chgData name="Grenstedt, Elisabet" userId="27cbb1da-2e97-4d4d-86f3-b5e93df8cdfe" providerId="ADAL" clId="{0802F803-7859-4152-ADCD-1D6936A83050}" dt="2025-04-02T14:20:18.633" v="2475" actId="1035"/>
          <ac:spMkLst>
            <pc:docMk/>
            <pc:sldMk cId="2660640436" sldId="382"/>
            <ac:spMk id="20" creationId="{7CA2D13B-85DB-79AA-C386-14178CCAA4CF}"/>
          </ac:spMkLst>
        </pc:spChg>
        <pc:spChg chg="add mod">
          <ac:chgData name="Grenstedt, Elisabet" userId="27cbb1da-2e97-4d4d-86f3-b5e93df8cdfe" providerId="ADAL" clId="{0802F803-7859-4152-ADCD-1D6936A83050}" dt="2025-04-02T14:21:03.267" v="2485" actId="1037"/>
          <ac:spMkLst>
            <pc:docMk/>
            <pc:sldMk cId="2660640436" sldId="382"/>
            <ac:spMk id="24" creationId="{184F61AA-75E1-470F-95D5-4E0E6500740C}"/>
          </ac:spMkLst>
        </pc:spChg>
        <pc:picChg chg="add mod">
          <ac:chgData name="Grenstedt, Elisabet" userId="27cbb1da-2e97-4d4d-86f3-b5e93df8cdfe" providerId="ADAL" clId="{0802F803-7859-4152-ADCD-1D6936A83050}" dt="2025-04-02T13:35:21.644" v="910" actId="1035"/>
          <ac:picMkLst>
            <pc:docMk/>
            <pc:sldMk cId="2660640436" sldId="382"/>
            <ac:picMk id="18" creationId="{2A2863EF-2F61-4D25-7AAA-847ADC6D0136}"/>
          </ac:picMkLst>
        </pc:picChg>
      </pc:sldChg>
      <pc:sldChg chg="add del">
        <pc:chgData name="Grenstedt, Elisabet" userId="27cbb1da-2e97-4d4d-86f3-b5e93df8cdfe" providerId="ADAL" clId="{0802F803-7859-4152-ADCD-1D6936A83050}" dt="2025-04-02T10:19:28.754" v="38" actId="2696"/>
        <pc:sldMkLst>
          <pc:docMk/>
          <pc:sldMk cId="349318217" sldId="385"/>
        </pc:sldMkLst>
      </pc:sldChg>
      <pc:sldChg chg="del">
        <pc:chgData name="Grenstedt, Elisabet" userId="27cbb1da-2e97-4d4d-86f3-b5e93df8cdfe" providerId="ADAL" clId="{0802F803-7859-4152-ADCD-1D6936A83050}" dt="2025-04-02T10:18:25.254" v="5" actId="2696"/>
        <pc:sldMkLst>
          <pc:docMk/>
          <pc:sldMk cId="4146619906" sldId="393"/>
        </pc:sldMkLst>
      </pc:sldChg>
      <pc:sldChg chg="del">
        <pc:chgData name="Grenstedt, Elisabet" userId="27cbb1da-2e97-4d4d-86f3-b5e93df8cdfe" providerId="ADAL" clId="{0802F803-7859-4152-ADCD-1D6936A83050}" dt="2025-04-02T10:18:50.051" v="28" actId="2696"/>
        <pc:sldMkLst>
          <pc:docMk/>
          <pc:sldMk cId="551414477" sldId="396"/>
        </pc:sldMkLst>
      </pc:sldChg>
      <pc:sldChg chg="del">
        <pc:chgData name="Grenstedt, Elisabet" userId="27cbb1da-2e97-4d4d-86f3-b5e93df8cdfe" providerId="ADAL" clId="{0802F803-7859-4152-ADCD-1D6936A83050}" dt="2025-04-02T10:18:25.254" v="5" actId="2696"/>
        <pc:sldMkLst>
          <pc:docMk/>
          <pc:sldMk cId="3927082507" sldId="399"/>
        </pc:sldMkLst>
      </pc:sldChg>
      <pc:sldChg chg="del">
        <pc:chgData name="Grenstedt, Elisabet" userId="27cbb1da-2e97-4d4d-86f3-b5e93df8cdfe" providerId="ADAL" clId="{0802F803-7859-4152-ADCD-1D6936A83050}" dt="2025-04-02T10:18:25.254" v="5" actId="2696"/>
        <pc:sldMkLst>
          <pc:docMk/>
          <pc:sldMk cId="3044585260" sldId="400"/>
        </pc:sldMkLst>
      </pc:sldChg>
      <pc:sldChg chg="del">
        <pc:chgData name="Grenstedt, Elisabet" userId="27cbb1da-2e97-4d4d-86f3-b5e93df8cdfe" providerId="ADAL" clId="{0802F803-7859-4152-ADCD-1D6936A83050}" dt="2025-04-02T10:18:25.254" v="5" actId="2696"/>
        <pc:sldMkLst>
          <pc:docMk/>
          <pc:sldMk cId="1405795753" sldId="401"/>
        </pc:sldMkLst>
      </pc:sldChg>
      <pc:sldChg chg="del">
        <pc:chgData name="Grenstedt, Elisabet" userId="27cbb1da-2e97-4d4d-86f3-b5e93df8cdfe" providerId="ADAL" clId="{0802F803-7859-4152-ADCD-1D6936A83050}" dt="2025-04-02T10:18:50.051" v="28" actId="2696"/>
        <pc:sldMkLst>
          <pc:docMk/>
          <pc:sldMk cId="3692538815" sldId="404"/>
        </pc:sldMkLst>
      </pc:sldChg>
      <pc:sldChg chg="del">
        <pc:chgData name="Grenstedt, Elisabet" userId="27cbb1da-2e97-4d4d-86f3-b5e93df8cdfe" providerId="ADAL" clId="{0802F803-7859-4152-ADCD-1D6936A83050}" dt="2025-04-02T10:18:50.051" v="28" actId="2696"/>
        <pc:sldMkLst>
          <pc:docMk/>
          <pc:sldMk cId="1846745901" sldId="405"/>
        </pc:sldMkLst>
      </pc:sldChg>
      <pc:sldChg chg="del">
        <pc:chgData name="Grenstedt, Elisabet" userId="27cbb1da-2e97-4d4d-86f3-b5e93df8cdfe" providerId="ADAL" clId="{0802F803-7859-4152-ADCD-1D6936A83050}" dt="2025-04-02T10:18:50.051" v="28" actId="2696"/>
        <pc:sldMkLst>
          <pc:docMk/>
          <pc:sldMk cId="332266304" sldId="406"/>
        </pc:sldMkLst>
      </pc:sldChg>
      <pc:sldChg chg="del">
        <pc:chgData name="Grenstedt, Elisabet" userId="27cbb1da-2e97-4d4d-86f3-b5e93df8cdfe" providerId="ADAL" clId="{0802F803-7859-4152-ADCD-1D6936A83050}" dt="2025-04-02T10:18:50.051" v="28" actId="2696"/>
        <pc:sldMkLst>
          <pc:docMk/>
          <pc:sldMk cId="1784148395" sldId="407"/>
        </pc:sldMkLst>
      </pc:sldChg>
      <pc:sldChg chg="del ord modNotesTx">
        <pc:chgData name="Grenstedt, Elisabet" userId="27cbb1da-2e97-4d4d-86f3-b5e93df8cdfe" providerId="ADAL" clId="{0802F803-7859-4152-ADCD-1D6936A83050}" dt="2025-04-02T14:07:09.445" v="2253" actId="2696"/>
        <pc:sldMkLst>
          <pc:docMk/>
          <pc:sldMk cId="1849039920" sldId="409"/>
        </pc:sldMkLst>
      </pc:sldChg>
      <pc:sldChg chg="del">
        <pc:chgData name="Grenstedt, Elisabet" userId="27cbb1da-2e97-4d4d-86f3-b5e93df8cdfe" providerId="ADAL" clId="{0802F803-7859-4152-ADCD-1D6936A83050}" dt="2025-04-02T10:18:25.254" v="5" actId="2696"/>
        <pc:sldMkLst>
          <pc:docMk/>
          <pc:sldMk cId="3727002421" sldId="410"/>
        </pc:sldMkLst>
      </pc:sldChg>
      <pc:sldChg chg="addSp delSp modSp new mod ord modAnim modNotesTx">
        <pc:chgData name="Grenstedt, Elisabet" userId="27cbb1da-2e97-4d4d-86f3-b5e93df8cdfe" providerId="ADAL" clId="{0802F803-7859-4152-ADCD-1D6936A83050}" dt="2025-04-02T14:31:08.356" v="2690" actId="20577"/>
        <pc:sldMkLst>
          <pc:docMk/>
          <pc:sldMk cId="4084394632" sldId="411"/>
        </pc:sldMkLst>
      </pc:sldChg>
      <pc:sldChg chg="add">
        <pc:chgData name="Grenstedt, Elisabet" userId="27cbb1da-2e97-4d4d-86f3-b5e93df8cdfe" providerId="ADAL" clId="{0802F803-7859-4152-ADCD-1D6936A83050}" dt="2025-04-02T12:07:09.742" v="73"/>
        <pc:sldMkLst>
          <pc:docMk/>
          <pc:sldMk cId="1586412329" sldId="412"/>
        </pc:sldMkLst>
      </pc:sldChg>
      <pc:sldChg chg="add del">
        <pc:chgData name="Grenstedt, Elisabet" userId="27cbb1da-2e97-4d4d-86f3-b5e93df8cdfe" providerId="ADAL" clId="{0802F803-7859-4152-ADCD-1D6936A83050}" dt="2025-04-02T12:08:32.116" v="83" actId="2696"/>
        <pc:sldMkLst>
          <pc:docMk/>
          <pc:sldMk cId="1800284123" sldId="413"/>
        </pc:sldMkLst>
      </pc:sldChg>
      <pc:sldChg chg="modSp add del mod ord">
        <pc:chgData name="Grenstedt, Elisabet" userId="27cbb1da-2e97-4d4d-86f3-b5e93df8cdfe" providerId="ADAL" clId="{0802F803-7859-4152-ADCD-1D6936A83050}" dt="2025-04-02T14:10:05.434" v="2315" actId="1038"/>
        <pc:sldMkLst>
          <pc:docMk/>
          <pc:sldMk cId="7682030" sldId="414"/>
        </pc:sldMkLst>
        <pc:spChg chg="mod">
          <ac:chgData name="Grenstedt, Elisabet" userId="27cbb1da-2e97-4d4d-86f3-b5e93df8cdfe" providerId="ADAL" clId="{0802F803-7859-4152-ADCD-1D6936A83050}" dt="2025-04-02T14:09:57.107" v="2303" actId="1036"/>
          <ac:spMkLst>
            <pc:docMk/>
            <pc:sldMk cId="7682030" sldId="414"/>
            <ac:spMk id="21" creationId="{4A3E3809-8323-2EBE-202C-BF15C398D0CA}"/>
          </ac:spMkLst>
        </pc:spChg>
        <pc:spChg chg="mod">
          <ac:chgData name="Grenstedt, Elisabet" userId="27cbb1da-2e97-4d4d-86f3-b5e93df8cdfe" providerId="ADAL" clId="{0802F803-7859-4152-ADCD-1D6936A83050}" dt="2025-04-02T14:09:57.107" v="2303" actId="1036"/>
          <ac:spMkLst>
            <pc:docMk/>
            <pc:sldMk cId="7682030" sldId="414"/>
            <ac:spMk id="22" creationId="{859FB7C1-F877-F04D-9930-A49507347790}"/>
          </ac:spMkLst>
        </pc:spChg>
        <pc:picChg chg="mod">
          <ac:chgData name="Grenstedt, Elisabet" userId="27cbb1da-2e97-4d4d-86f3-b5e93df8cdfe" providerId="ADAL" clId="{0802F803-7859-4152-ADCD-1D6936A83050}" dt="2025-04-02T14:10:01.406" v="2310" actId="1035"/>
          <ac:picMkLst>
            <pc:docMk/>
            <pc:sldMk cId="7682030" sldId="414"/>
            <ac:picMk id="18" creationId="{E80FB5F4-1D6A-5568-108B-8073DCC0D626}"/>
          </ac:picMkLst>
        </pc:picChg>
        <pc:picChg chg="mod">
          <ac:chgData name="Grenstedt, Elisabet" userId="27cbb1da-2e97-4d4d-86f3-b5e93df8cdfe" providerId="ADAL" clId="{0802F803-7859-4152-ADCD-1D6936A83050}" dt="2025-04-02T14:09:50.590" v="2281" actId="1036"/>
          <ac:picMkLst>
            <pc:docMk/>
            <pc:sldMk cId="7682030" sldId="414"/>
            <ac:picMk id="19" creationId="{0971AFE8-8975-6C8F-49CA-B42C01B129A0}"/>
          </ac:picMkLst>
        </pc:picChg>
        <pc:picChg chg="mod">
          <ac:chgData name="Grenstedt, Elisabet" userId="27cbb1da-2e97-4d4d-86f3-b5e93df8cdfe" providerId="ADAL" clId="{0802F803-7859-4152-ADCD-1D6936A83050}" dt="2025-04-02T14:10:05.434" v="2315" actId="1038"/>
          <ac:picMkLst>
            <pc:docMk/>
            <pc:sldMk cId="7682030" sldId="414"/>
            <ac:picMk id="20" creationId="{8BD2F3AC-3FD6-1940-56D3-258C5DBB4BDA}"/>
          </ac:picMkLst>
        </pc:picChg>
      </pc:sldChg>
      <pc:sldChg chg="delSp modSp new mod modNotesTx">
        <pc:chgData name="Grenstedt, Elisabet" userId="27cbb1da-2e97-4d4d-86f3-b5e93df8cdfe" providerId="ADAL" clId="{0802F803-7859-4152-ADCD-1D6936A83050}" dt="2025-04-02T14:11:56.886" v="2372" actId="20577"/>
        <pc:sldMkLst>
          <pc:docMk/>
          <pc:sldMk cId="2891334863" sldId="415"/>
        </pc:sldMkLst>
        <pc:spChg chg="mod">
          <ac:chgData name="Grenstedt, Elisabet" userId="27cbb1da-2e97-4d4d-86f3-b5e93df8cdfe" providerId="ADAL" clId="{0802F803-7859-4152-ADCD-1D6936A83050}" dt="2025-04-02T12:52:54.144" v="425" actId="14100"/>
          <ac:spMkLst>
            <pc:docMk/>
            <pc:sldMk cId="2891334863" sldId="415"/>
            <ac:spMk id="2" creationId="{6320FE7A-E1B6-4882-B6E4-7B5FB6D804BE}"/>
          </ac:spMkLst>
        </pc:spChg>
        <pc:spChg chg="mod">
          <ac:chgData name="Grenstedt, Elisabet" userId="27cbb1da-2e97-4d4d-86f3-b5e93df8cdfe" providerId="ADAL" clId="{0802F803-7859-4152-ADCD-1D6936A83050}" dt="2025-04-02T14:11:56.886" v="2372" actId="20577"/>
          <ac:spMkLst>
            <pc:docMk/>
            <pc:sldMk cId="2891334863" sldId="415"/>
            <ac:spMk id="3" creationId="{2E3AA261-A572-2583-B7D9-715CDB340B32}"/>
          </ac:spMkLst>
        </pc:spChg>
      </pc:sldChg>
      <pc:sldMasterChg chg="add addSldLayout">
        <pc:chgData name="Grenstedt, Elisabet" userId="27cbb1da-2e97-4d4d-86f3-b5e93df8cdfe" providerId="ADAL" clId="{0802F803-7859-4152-ADCD-1D6936A83050}" dt="2025-04-02T12:07:09.740" v="72" actId="27028"/>
        <pc:sldMasterMkLst>
          <pc:docMk/>
          <pc:sldMasterMk cId="3779169313" sldId="2147483648"/>
        </pc:sldMasterMkLst>
        <pc:sldLayoutChg chg="add">
          <pc:chgData name="Grenstedt, Elisabet" userId="27cbb1da-2e97-4d4d-86f3-b5e93df8cdfe" providerId="ADAL" clId="{0802F803-7859-4152-ADCD-1D6936A83050}" dt="2025-04-02T12:07:09.740" v="72" actId="27028"/>
          <pc:sldLayoutMkLst>
            <pc:docMk/>
            <pc:sldMasterMk cId="3779169313" sldId="2147483648"/>
            <pc:sldLayoutMk cId="200557734" sldId="2147483649"/>
          </pc:sldLayoutMkLst>
        </pc:sldLayoutChg>
      </pc:sldMasterChg>
      <pc:sldMasterChg chg="add addSldLayout">
        <pc:chgData name="Grenstedt, Elisabet" userId="27cbb1da-2e97-4d4d-86f3-b5e93df8cdfe" providerId="ADAL" clId="{0802F803-7859-4152-ADCD-1D6936A83050}" dt="2025-04-02T12:07:17.238" v="74" actId="27028"/>
        <pc:sldMasterMkLst>
          <pc:docMk/>
          <pc:sldMasterMk cId="349559821" sldId="2147483660"/>
        </pc:sldMasterMkLst>
        <pc:sldLayoutChg chg="add">
          <pc:chgData name="Grenstedt, Elisabet" userId="27cbb1da-2e97-4d4d-86f3-b5e93df8cdfe" providerId="ADAL" clId="{0802F803-7859-4152-ADCD-1D6936A83050}" dt="2025-04-02T12:07:17.238" v="74" actId="27028"/>
          <pc:sldLayoutMkLst>
            <pc:docMk/>
            <pc:sldMasterMk cId="349559821" sldId="2147483660"/>
            <pc:sldLayoutMk cId="2554880280" sldId="2147483663"/>
          </pc:sldLayoutMkLst>
        </pc:sldLayoutChg>
      </pc:sldMasterChg>
      <pc:sldMasterChg chg="modSldLayout">
        <pc:chgData name="Grenstedt, Elisabet" userId="27cbb1da-2e97-4d4d-86f3-b5e93df8cdfe" providerId="ADAL" clId="{0802F803-7859-4152-ADCD-1D6936A83050}" dt="2025-04-02T12:07:17.238" v="74" actId="27028"/>
        <pc:sldMasterMkLst>
          <pc:docMk/>
          <pc:sldMasterMk cId="3746645623" sldId="2147483661"/>
        </pc:sldMasterMkLst>
        <pc:sldLayoutChg chg="replId">
          <pc:chgData name="Grenstedt, Elisabet" userId="27cbb1da-2e97-4d4d-86f3-b5e93df8cdfe" providerId="ADAL" clId="{0802F803-7859-4152-ADCD-1D6936A83050}" dt="2025-04-02T12:07:17.238" v="74" actId="27028"/>
          <pc:sldLayoutMkLst>
            <pc:docMk/>
            <pc:sldMasterMk cId="3746645623" sldId="2147483661"/>
            <pc:sldLayoutMk cId="3400672067" sldId="2147483690"/>
          </pc:sldLayoutMkLst>
        </pc:sldLayoutChg>
        <pc:sldLayoutChg chg="replId">
          <pc:chgData name="Grenstedt, Elisabet" userId="27cbb1da-2e97-4d4d-86f3-b5e93df8cdfe" providerId="ADAL" clId="{0802F803-7859-4152-ADCD-1D6936A83050}" dt="2025-04-02T12:07:17.238" v="74" actId="27028"/>
          <pc:sldLayoutMkLst>
            <pc:docMk/>
            <pc:sldMasterMk cId="3746645623" sldId="2147483661"/>
            <pc:sldLayoutMk cId="1174509077" sldId="2147483691"/>
          </pc:sldLayoutMkLst>
        </pc:sldLayoutChg>
      </pc:sldMasterChg>
      <pc:sldMasterChg chg="del delSldLayout">
        <pc:chgData name="Grenstedt, Elisabet" userId="27cbb1da-2e97-4d4d-86f3-b5e93df8cdfe" providerId="ADAL" clId="{0802F803-7859-4152-ADCD-1D6936A83050}" dt="2025-04-02T14:07:09.445" v="2253" actId="2696"/>
        <pc:sldMasterMkLst>
          <pc:docMk/>
          <pc:sldMasterMk cId="243116203" sldId="2147483665"/>
        </pc:sldMasterMkLst>
        <pc:sldLayoutChg chg="del">
          <pc:chgData name="Grenstedt, Elisabet" userId="27cbb1da-2e97-4d4d-86f3-b5e93df8cdfe" providerId="ADAL" clId="{0802F803-7859-4152-ADCD-1D6936A83050}" dt="2025-04-02T14:07:09.445" v="2253" actId="2696"/>
          <pc:sldLayoutMkLst>
            <pc:docMk/>
            <pc:sldMasterMk cId="243116203" sldId="2147483665"/>
            <pc:sldLayoutMk cId="477305435" sldId="2147483666"/>
          </pc:sldLayoutMkLst>
        </pc:sldLayoutChg>
        <pc:sldLayoutChg chg="del">
          <pc:chgData name="Grenstedt, Elisabet" userId="27cbb1da-2e97-4d4d-86f3-b5e93df8cdfe" providerId="ADAL" clId="{0802F803-7859-4152-ADCD-1D6936A83050}" dt="2025-04-02T14:07:09.445" v="2253" actId="2696"/>
          <pc:sldLayoutMkLst>
            <pc:docMk/>
            <pc:sldMasterMk cId="243116203" sldId="2147483665"/>
            <pc:sldLayoutMk cId="3414866417" sldId="2147483667"/>
          </pc:sldLayoutMkLst>
        </pc:sldLayoutChg>
        <pc:sldLayoutChg chg="del">
          <pc:chgData name="Grenstedt, Elisabet" userId="27cbb1da-2e97-4d4d-86f3-b5e93df8cdfe" providerId="ADAL" clId="{0802F803-7859-4152-ADCD-1D6936A83050}" dt="2025-04-02T14:07:09.445" v="2253" actId="2696"/>
          <pc:sldLayoutMkLst>
            <pc:docMk/>
            <pc:sldMasterMk cId="243116203" sldId="2147483665"/>
            <pc:sldLayoutMk cId="716838714" sldId="2147483668"/>
          </pc:sldLayoutMkLst>
        </pc:sldLayoutChg>
        <pc:sldLayoutChg chg="del">
          <pc:chgData name="Grenstedt, Elisabet" userId="27cbb1da-2e97-4d4d-86f3-b5e93df8cdfe" providerId="ADAL" clId="{0802F803-7859-4152-ADCD-1D6936A83050}" dt="2025-04-02T14:07:09.445" v="2253" actId="2696"/>
          <pc:sldLayoutMkLst>
            <pc:docMk/>
            <pc:sldMasterMk cId="243116203" sldId="2147483665"/>
            <pc:sldLayoutMk cId="2354498080" sldId="2147483669"/>
          </pc:sldLayoutMkLst>
        </pc:sldLayoutChg>
        <pc:sldLayoutChg chg="del">
          <pc:chgData name="Grenstedt, Elisabet" userId="27cbb1da-2e97-4d4d-86f3-b5e93df8cdfe" providerId="ADAL" clId="{0802F803-7859-4152-ADCD-1D6936A83050}" dt="2025-04-02T14:07:09.445" v="2253" actId="2696"/>
          <pc:sldLayoutMkLst>
            <pc:docMk/>
            <pc:sldMasterMk cId="243116203" sldId="2147483665"/>
            <pc:sldLayoutMk cId="3639515408" sldId="2147483670"/>
          </pc:sldLayoutMkLst>
        </pc:sldLayoutChg>
        <pc:sldLayoutChg chg="del">
          <pc:chgData name="Grenstedt, Elisabet" userId="27cbb1da-2e97-4d4d-86f3-b5e93df8cdfe" providerId="ADAL" clId="{0802F803-7859-4152-ADCD-1D6936A83050}" dt="2025-04-02T14:07:09.445" v="2253" actId="2696"/>
          <pc:sldLayoutMkLst>
            <pc:docMk/>
            <pc:sldMasterMk cId="243116203" sldId="2147483665"/>
            <pc:sldLayoutMk cId="4092674439" sldId="2147483671"/>
          </pc:sldLayoutMkLst>
        </pc:sldLayoutChg>
        <pc:sldLayoutChg chg="del">
          <pc:chgData name="Grenstedt, Elisabet" userId="27cbb1da-2e97-4d4d-86f3-b5e93df8cdfe" providerId="ADAL" clId="{0802F803-7859-4152-ADCD-1D6936A83050}" dt="2025-04-02T14:07:09.445" v="2253" actId="2696"/>
          <pc:sldLayoutMkLst>
            <pc:docMk/>
            <pc:sldMasterMk cId="243116203" sldId="2147483665"/>
            <pc:sldLayoutMk cId="1976465143" sldId="2147483672"/>
          </pc:sldLayoutMkLst>
        </pc:sldLayoutChg>
        <pc:sldLayoutChg chg="del">
          <pc:chgData name="Grenstedt, Elisabet" userId="27cbb1da-2e97-4d4d-86f3-b5e93df8cdfe" providerId="ADAL" clId="{0802F803-7859-4152-ADCD-1D6936A83050}" dt="2025-04-02T14:07:09.445" v="2253" actId="2696"/>
          <pc:sldLayoutMkLst>
            <pc:docMk/>
            <pc:sldMasterMk cId="243116203" sldId="2147483665"/>
            <pc:sldLayoutMk cId="4100951745" sldId="2147483673"/>
          </pc:sldLayoutMkLst>
        </pc:sldLayoutChg>
        <pc:sldLayoutChg chg="del">
          <pc:chgData name="Grenstedt, Elisabet" userId="27cbb1da-2e97-4d4d-86f3-b5e93df8cdfe" providerId="ADAL" clId="{0802F803-7859-4152-ADCD-1D6936A83050}" dt="2025-04-02T14:07:09.445" v="2253" actId="2696"/>
          <pc:sldLayoutMkLst>
            <pc:docMk/>
            <pc:sldMasterMk cId="243116203" sldId="2147483665"/>
            <pc:sldLayoutMk cId="4105279647" sldId="2147483674"/>
          </pc:sldLayoutMkLst>
        </pc:sldLayoutChg>
        <pc:sldLayoutChg chg="del">
          <pc:chgData name="Grenstedt, Elisabet" userId="27cbb1da-2e97-4d4d-86f3-b5e93df8cdfe" providerId="ADAL" clId="{0802F803-7859-4152-ADCD-1D6936A83050}" dt="2025-04-02T14:07:09.445" v="2253" actId="2696"/>
          <pc:sldLayoutMkLst>
            <pc:docMk/>
            <pc:sldMasterMk cId="243116203" sldId="2147483665"/>
            <pc:sldLayoutMk cId="2641687180" sldId="2147483675"/>
          </pc:sldLayoutMkLst>
        </pc:sldLayoutChg>
        <pc:sldLayoutChg chg="del">
          <pc:chgData name="Grenstedt, Elisabet" userId="27cbb1da-2e97-4d4d-86f3-b5e93df8cdfe" providerId="ADAL" clId="{0802F803-7859-4152-ADCD-1D6936A83050}" dt="2025-04-02T14:07:09.445" v="2253" actId="2696"/>
          <pc:sldLayoutMkLst>
            <pc:docMk/>
            <pc:sldMasterMk cId="243116203" sldId="2147483665"/>
            <pc:sldLayoutMk cId="1836204132" sldId="2147483676"/>
          </pc:sldLayoutMkLst>
        </pc:sldLayoutChg>
        <pc:sldLayoutChg chg="del">
          <pc:chgData name="Grenstedt, Elisabet" userId="27cbb1da-2e97-4d4d-86f3-b5e93df8cdfe" providerId="ADAL" clId="{0802F803-7859-4152-ADCD-1D6936A83050}" dt="2025-04-02T14:07:09.445" v="2253" actId="2696"/>
          <pc:sldLayoutMkLst>
            <pc:docMk/>
            <pc:sldMasterMk cId="243116203" sldId="2147483665"/>
            <pc:sldLayoutMk cId="1302950155" sldId="2147483677"/>
          </pc:sldLayoutMkLst>
        </pc:sldLayoutChg>
      </pc:sldMasterChg>
    </pc:docChg>
  </pc:docChgLst>
  <pc:docChgLst>
    <pc:chgData name="Grenstedt, Elisabet" userId="S::elisabet.grenstedt@rb.se::27cbb1da-2e97-4d4d-86f3-b5e93df8cdfe" providerId="AD" clId="Web-{59431185-0B3E-B551-717F-AA952C906491}"/>
    <pc:docChg chg="modSld">
      <pc:chgData name="Grenstedt, Elisabet" userId="S::elisabet.grenstedt@rb.se::27cbb1da-2e97-4d4d-86f3-b5e93df8cdfe" providerId="AD" clId="Web-{59431185-0B3E-B551-717F-AA952C906491}" dt="2025-04-03T08:05:23.054" v="1618"/>
      <pc:docMkLst>
        <pc:docMk/>
      </pc:docMkLst>
      <pc:sldChg chg="modNotes">
        <pc:chgData name="Grenstedt, Elisabet" userId="S::elisabet.grenstedt@rb.se::27cbb1da-2e97-4d4d-86f3-b5e93df8cdfe" providerId="AD" clId="Web-{59431185-0B3E-B551-717F-AA952C906491}" dt="2025-04-03T08:05:23.054" v="1618"/>
        <pc:sldMkLst>
          <pc:docMk/>
          <pc:sldMk cId="2660640436" sldId="382"/>
        </pc:sldMkLst>
      </pc:sldChg>
    </pc:docChg>
  </pc:docChgLst>
  <pc:docChgLst>
    <pc:chgData name="Abutaleb Rosenlundh, Samira" userId="4696c8c2-ce5e-48d7-b539-d1df06673653" providerId="ADAL" clId="{82BEBC8D-2FD5-4796-832A-E849EB185692}"/>
    <pc:docChg chg="custSel addSld modSld modSection">
      <pc:chgData name="Abutaleb Rosenlundh, Samira" userId="4696c8c2-ce5e-48d7-b539-d1df06673653" providerId="ADAL" clId="{82BEBC8D-2FD5-4796-832A-E849EB185692}" dt="2025-03-25T15:28:04.774" v="588" actId="20577"/>
      <pc:docMkLst>
        <pc:docMk/>
      </pc:docMkLst>
      <pc:sldChg chg="modSp mod">
        <pc:chgData name="Abutaleb Rosenlundh, Samira" userId="4696c8c2-ce5e-48d7-b539-d1df06673653" providerId="ADAL" clId="{82BEBC8D-2FD5-4796-832A-E849EB185692}" dt="2025-03-25T15:25:46.985" v="570" actId="20578"/>
        <pc:sldMkLst>
          <pc:docMk/>
          <pc:sldMk cId="1846745901" sldId="405"/>
        </pc:sldMkLst>
      </pc:sldChg>
      <pc:sldChg chg="modSp new mod modNotesTx">
        <pc:chgData name="Abutaleb Rosenlundh, Samira" userId="4696c8c2-ce5e-48d7-b539-d1df06673653" providerId="ADAL" clId="{82BEBC8D-2FD5-4796-832A-E849EB185692}" dt="2025-03-25T15:28:04.774" v="588" actId="20577"/>
        <pc:sldMkLst>
          <pc:docMk/>
          <pc:sldMk cId="332266304" sldId="406"/>
        </pc:sldMkLst>
      </pc:sldChg>
    </pc:docChg>
  </pc:docChgLst>
  <pc:docChgLst>
    <pc:chgData name="Abutaleb Rosenlundh, Samira" userId="S::samira.abutaleb.rosenlundh@rb.se::4696c8c2-ce5e-48d7-b539-d1df06673653" providerId="AD" clId="Web-{BB13FA36-8098-7956-4D19-727EE5D7B79A}"/>
    <pc:docChg chg="modSld">
      <pc:chgData name="Abutaleb Rosenlundh, Samira" userId="S::samira.abutaleb.rosenlundh@rb.se::4696c8c2-ce5e-48d7-b539-d1df06673653" providerId="AD" clId="Web-{BB13FA36-8098-7956-4D19-727EE5D7B79A}" dt="2025-03-25T15:10:02.386" v="442"/>
      <pc:docMkLst>
        <pc:docMk/>
      </pc:docMkLst>
      <pc:sldChg chg="modNotes">
        <pc:chgData name="Abutaleb Rosenlundh, Samira" userId="S::samira.abutaleb.rosenlundh@rb.se::4696c8c2-ce5e-48d7-b539-d1df06673653" providerId="AD" clId="Web-{BB13FA36-8098-7956-4D19-727EE5D7B79A}" dt="2025-03-25T14:00:21.863" v="8"/>
        <pc:sldMkLst>
          <pc:docMk/>
          <pc:sldMk cId="2660640436" sldId="382"/>
        </pc:sldMkLst>
      </pc:sldChg>
      <pc:sldChg chg="addSp delSp modNotes">
        <pc:chgData name="Abutaleb Rosenlundh, Samira" userId="S::samira.abutaleb.rosenlundh@rb.se::4696c8c2-ce5e-48d7-b539-d1df06673653" providerId="AD" clId="Web-{BB13FA36-8098-7956-4D19-727EE5D7B79A}" dt="2025-03-25T15:10:02.386" v="442"/>
        <pc:sldMkLst>
          <pc:docMk/>
          <pc:sldMk cId="74031686" sldId="387"/>
        </pc:sldMkLst>
      </pc:sldChg>
      <pc:sldChg chg="modNotes">
        <pc:chgData name="Abutaleb Rosenlundh, Samira" userId="S::samira.abutaleb.rosenlundh@rb.se::4696c8c2-ce5e-48d7-b539-d1df06673653" providerId="AD" clId="Web-{BB13FA36-8098-7956-4D19-727EE5D7B79A}" dt="2025-03-25T14:01:24.256" v="73"/>
        <pc:sldMkLst>
          <pc:docMk/>
          <pc:sldMk cId="551414477" sldId="396"/>
        </pc:sldMkLst>
      </pc:sldChg>
      <pc:sldChg chg="modNotes">
        <pc:chgData name="Abutaleb Rosenlundh, Samira" userId="S::samira.abutaleb.rosenlundh@rb.se::4696c8c2-ce5e-48d7-b539-d1df06673653" providerId="AD" clId="Web-{BB13FA36-8098-7956-4D19-727EE5D7B79A}" dt="2025-03-25T15:08:49.914" v="440"/>
        <pc:sldMkLst>
          <pc:docMk/>
          <pc:sldMk cId="3044585260" sldId="400"/>
        </pc:sldMkLst>
      </pc:sldChg>
      <pc:sldChg chg="modSp">
        <pc:chgData name="Abutaleb Rosenlundh, Samira" userId="S::samira.abutaleb.rosenlundh@rb.se::4696c8c2-ce5e-48d7-b539-d1df06673653" providerId="AD" clId="Web-{BB13FA36-8098-7956-4D19-727EE5D7B79A}" dt="2025-03-25T14:02:01.648" v="77" actId="14100"/>
        <pc:sldMkLst>
          <pc:docMk/>
          <pc:sldMk cId="3692538815" sldId="404"/>
        </pc:sldMkLst>
      </pc:sldChg>
      <pc:sldChg chg="modSp modNotes">
        <pc:chgData name="Abutaleb Rosenlundh, Samira" userId="S::samira.abutaleb.rosenlundh@rb.se::4696c8c2-ce5e-48d7-b539-d1df06673653" providerId="AD" clId="Web-{BB13FA36-8098-7956-4D19-727EE5D7B79A}" dt="2025-03-25T14:43:09.793" v="381"/>
        <pc:sldMkLst>
          <pc:docMk/>
          <pc:sldMk cId="1846745901" sldId="405"/>
        </pc:sldMkLst>
      </pc:sldChg>
    </pc:docChg>
  </pc:docChgLst>
  <pc:docChgLst>
    <pc:chgData name="Abutaleb Rosenlundh, Samira" userId="S::samira.abutaleb.rosenlundh@rb.se::4696c8c2-ce5e-48d7-b539-d1df06673653" providerId="AD" clId="Web-{79A7EB58-07D1-16D3-53FE-127921A5064A}"/>
    <pc:docChg chg="mod modSld">
      <pc:chgData name="Abutaleb Rosenlundh, Samira" userId="S::samira.abutaleb.rosenlundh@rb.se::4696c8c2-ce5e-48d7-b539-d1df06673653" providerId="AD" clId="Web-{79A7EB58-07D1-16D3-53FE-127921A5064A}" dt="2025-03-27T09:28:19.845" v="1029"/>
      <pc:docMkLst>
        <pc:docMk/>
      </pc:docMkLst>
      <pc:sldChg chg="modNotes">
        <pc:chgData name="Abutaleb Rosenlundh, Samira" userId="S::samira.abutaleb.rosenlundh@rb.se::4696c8c2-ce5e-48d7-b539-d1df06673653" providerId="AD" clId="Web-{79A7EB58-07D1-16D3-53FE-127921A5064A}" dt="2025-03-27T09:28:19.845" v="1029"/>
        <pc:sldMkLst>
          <pc:docMk/>
          <pc:sldMk cId="2118933247" sldId="369"/>
        </pc:sldMkLst>
      </pc:sldChg>
      <pc:sldChg chg="modNotes">
        <pc:chgData name="Abutaleb Rosenlundh, Samira" userId="S::samira.abutaleb.rosenlundh@rb.se::4696c8c2-ce5e-48d7-b539-d1df06673653" providerId="AD" clId="Web-{79A7EB58-07D1-16D3-53FE-127921A5064A}" dt="2025-03-27T09:20:34.146" v="748"/>
        <pc:sldMkLst>
          <pc:docMk/>
          <pc:sldMk cId="2660640436" sldId="382"/>
        </pc:sldMkLst>
      </pc:sldChg>
      <pc:sldChg chg="modNotes">
        <pc:chgData name="Abutaleb Rosenlundh, Samira" userId="S::samira.abutaleb.rosenlundh@rb.se::4696c8c2-ce5e-48d7-b539-d1df06673653" providerId="AD" clId="Web-{79A7EB58-07D1-16D3-53FE-127921A5064A}" dt="2025-03-27T08:44:49.688" v="179"/>
        <pc:sldMkLst>
          <pc:docMk/>
          <pc:sldMk cId="4146619906" sldId="393"/>
        </pc:sldMkLst>
      </pc:sldChg>
      <pc:sldChg chg="modNotes">
        <pc:chgData name="Abutaleb Rosenlundh, Samira" userId="S::samira.abutaleb.rosenlundh@rb.se::4696c8c2-ce5e-48d7-b539-d1df06673653" providerId="AD" clId="Web-{79A7EB58-07D1-16D3-53FE-127921A5064A}" dt="2025-03-27T09:04:15.607" v="669"/>
        <pc:sldMkLst>
          <pc:docMk/>
          <pc:sldMk cId="3044585260" sldId="400"/>
        </pc:sldMkLst>
      </pc:sldChg>
      <pc:sldChg chg="modNotes">
        <pc:chgData name="Abutaleb Rosenlundh, Samira" userId="S::samira.abutaleb.rosenlundh@rb.se::4696c8c2-ce5e-48d7-b539-d1df06673653" providerId="AD" clId="Web-{79A7EB58-07D1-16D3-53FE-127921A5064A}" dt="2025-03-27T09:14:05.574" v="726"/>
        <pc:sldMkLst>
          <pc:docMk/>
          <pc:sldMk cId="1405795753" sldId="401"/>
        </pc:sldMkLst>
      </pc:sldChg>
      <pc:sldChg chg="modNotes">
        <pc:chgData name="Abutaleb Rosenlundh, Samira" userId="S::samira.abutaleb.rosenlundh@rb.se::4696c8c2-ce5e-48d7-b539-d1df06673653" providerId="AD" clId="Web-{79A7EB58-07D1-16D3-53FE-127921A5064A}" dt="2025-03-27T09:22:22.618" v="837"/>
        <pc:sldMkLst>
          <pc:docMk/>
          <pc:sldMk cId="1846745901" sldId="405"/>
        </pc:sldMkLst>
      </pc:sldChg>
    </pc:docChg>
  </pc:docChgLst>
  <pc:docChgLst>
    <pc:chgData name="Grenstedt, Elisabet" userId="27cbb1da-2e97-4d4d-86f3-b5e93df8cdfe" providerId="ADAL" clId="{69CAC999-9BAB-441F-8FF1-C04BB48820D3}"/>
    <pc:docChg chg="custSel modSld">
      <pc:chgData name="Grenstedt, Elisabet" userId="27cbb1da-2e97-4d4d-86f3-b5e93df8cdfe" providerId="ADAL" clId="{69CAC999-9BAB-441F-8FF1-C04BB48820D3}" dt="2025-05-23T13:17:48.509" v="218"/>
      <pc:docMkLst>
        <pc:docMk/>
      </pc:docMkLst>
      <pc:sldChg chg="addSp delSp modSp mod delAnim modNotesTx">
        <pc:chgData name="Grenstedt, Elisabet" userId="27cbb1da-2e97-4d4d-86f3-b5e93df8cdfe" providerId="ADAL" clId="{69CAC999-9BAB-441F-8FF1-C04BB48820D3}" dt="2025-05-23T13:17:48.509" v="218"/>
        <pc:sldMkLst>
          <pc:docMk/>
          <pc:sldMk cId="4084394632" sldId="411"/>
        </pc:sldMkLst>
        <pc:spChg chg="del">
          <ac:chgData name="Grenstedt, Elisabet" userId="27cbb1da-2e97-4d4d-86f3-b5e93df8cdfe" providerId="ADAL" clId="{69CAC999-9BAB-441F-8FF1-C04BB48820D3}" dt="2025-05-23T13:17:03.126" v="211" actId="931"/>
          <ac:spMkLst>
            <pc:docMk/>
            <pc:sldMk cId="4084394632" sldId="411"/>
            <ac:spMk id="2" creationId="{3B2CC757-CF22-E8D4-14A0-207950CAC233}"/>
          </ac:spMkLst>
        </pc:spChg>
        <pc:picChg chg="del">
          <ac:chgData name="Grenstedt, Elisabet" userId="27cbb1da-2e97-4d4d-86f3-b5e93df8cdfe" providerId="ADAL" clId="{69CAC999-9BAB-441F-8FF1-C04BB48820D3}" dt="2025-05-23T13:15:23.121" v="210" actId="478"/>
          <ac:picMkLst>
            <pc:docMk/>
            <pc:sldMk cId="4084394632" sldId="411"/>
            <ac:picMk id="5" creationId="{3CDD7361-431E-F736-8796-D2E21851FDE9}"/>
          </ac:picMkLst>
        </pc:picChg>
        <pc:picChg chg="add mod modCrop">
          <ac:chgData name="Grenstedt, Elisabet" userId="27cbb1da-2e97-4d4d-86f3-b5e93df8cdfe" providerId="ADAL" clId="{69CAC999-9BAB-441F-8FF1-C04BB48820D3}" dt="2025-05-23T13:17:48.509" v="218"/>
          <ac:picMkLst>
            <pc:docMk/>
            <pc:sldMk cId="4084394632" sldId="411"/>
            <ac:picMk id="6" creationId="{B6B0FF2D-6BD4-C4F3-98E1-F46D6D2D5278}"/>
          </ac:picMkLst>
        </pc:picChg>
      </pc:sldChg>
    </pc:docChg>
  </pc:docChgLst>
  <pc:docChgLst>
    <pc:chgData name="Grenstedt, Elisabet" userId="27cbb1da-2e97-4d4d-86f3-b5e93df8cdfe" providerId="ADAL" clId="{68D354A0-42A3-4920-9CF5-18303F639207}"/>
    <pc:docChg chg="undo redo custSel addSld delSld modSld sldOrd addSection modSection">
      <pc:chgData name="Grenstedt, Elisabet" userId="27cbb1da-2e97-4d4d-86f3-b5e93df8cdfe" providerId="ADAL" clId="{68D354A0-42A3-4920-9CF5-18303F639207}" dt="2025-03-27T10:39:41.547" v="891"/>
      <pc:docMkLst>
        <pc:docMk/>
      </pc:docMkLst>
      <pc:sldChg chg="ord">
        <pc:chgData name="Grenstedt, Elisabet" userId="27cbb1da-2e97-4d4d-86f3-b5e93df8cdfe" providerId="ADAL" clId="{68D354A0-42A3-4920-9CF5-18303F639207}" dt="2025-03-27T10:39:41.547" v="891"/>
        <pc:sldMkLst>
          <pc:docMk/>
          <pc:sldMk cId="2822107211" sldId="300"/>
        </pc:sldMkLst>
      </pc:sldChg>
      <pc:sldChg chg="del">
        <pc:chgData name="Grenstedt, Elisabet" userId="27cbb1da-2e97-4d4d-86f3-b5e93df8cdfe" providerId="ADAL" clId="{68D354A0-42A3-4920-9CF5-18303F639207}" dt="2025-03-25T19:47:07.166" v="232" actId="2696"/>
        <pc:sldMkLst>
          <pc:docMk/>
          <pc:sldMk cId="2446828565" sldId="347"/>
        </pc:sldMkLst>
      </pc:sldChg>
      <pc:sldChg chg="addSp delSp modSp mod modNotesTx">
        <pc:chgData name="Grenstedt, Elisabet" userId="27cbb1da-2e97-4d4d-86f3-b5e93df8cdfe" providerId="ADAL" clId="{68D354A0-42A3-4920-9CF5-18303F639207}" dt="2025-03-26T13:28:48.876" v="716" actId="6549"/>
        <pc:sldMkLst>
          <pc:docMk/>
          <pc:sldMk cId="1224532094" sldId="351"/>
        </pc:sldMkLst>
        <pc:spChg chg="add mod">
          <ac:chgData name="Grenstedt, Elisabet" userId="27cbb1da-2e97-4d4d-86f3-b5e93df8cdfe" providerId="ADAL" clId="{68D354A0-42A3-4920-9CF5-18303F639207}" dt="2025-03-26T13:26:41.444" v="712" actId="1076"/>
          <ac:spMkLst>
            <pc:docMk/>
            <pc:sldMk cId="1224532094" sldId="351"/>
            <ac:spMk id="11" creationId="{67C33CC6-82D9-0D0D-A019-38224C2A4E0A}"/>
          </ac:spMkLst>
        </pc:spChg>
        <pc:picChg chg="add mod">
          <ac:chgData name="Grenstedt, Elisabet" userId="27cbb1da-2e97-4d4d-86f3-b5e93df8cdfe" providerId="ADAL" clId="{68D354A0-42A3-4920-9CF5-18303F639207}" dt="2025-03-26T13:26:41.444" v="712" actId="1076"/>
          <ac:picMkLst>
            <pc:docMk/>
            <pc:sldMk cId="1224532094" sldId="351"/>
            <ac:picMk id="12" creationId="{6CE713E0-6A4B-E2E1-3B6F-65DF53105F74}"/>
          </ac:picMkLst>
        </pc:picChg>
      </pc:sldChg>
      <pc:sldChg chg="mod modShow">
        <pc:chgData name="Grenstedt, Elisabet" userId="27cbb1da-2e97-4d4d-86f3-b5e93df8cdfe" providerId="ADAL" clId="{68D354A0-42A3-4920-9CF5-18303F639207}" dt="2025-03-26T13:09:46.722" v="322" actId="729"/>
        <pc:sldMkLst>
          <pc:docMk/>
          <pc:sldMk cId="2508350969" sldId="365"/>
        </pc:sldMkLst>
      </pc:sldChg>
      <pc:sldChg chg="ord modNotesTx">
        <pc:chgData name="Grenstedt, Elisabet" userId="27cbb1da-2e97-4d4d-86f3-b5e93df8cdfe" providerId="ADAL" clId="{68D354A0-42A3-4920-9CF5-18303F639207}" dt="2025-03-27T10:39:37.378" v="889" actId="20578"/>
        <pc:sldMkLst>
          <pc:docMk/>
          <pc:sldMk cId="2118933247" sldId="369"/>
        </pc:sldMkLst>
      </pc:sldChg>
      <pc:sldChg chg="addSp delSp modSp mod modNotesTx">
        <pc:chgData name="Grenstedt, Elisabet" userId="27cbb1da-2e97-4d4d-86f3-b5e93df8cdfe" providerId="ADAL" clId="{68D354A0-42A3-4920-9CF5-18303F639207}" dt="2025-03-26T13:36:34.825" v="776" actId="27636"/>
        <pc:sldMkLst>
          <pc:docMk/>
          <pc:sldMk cId="1470808283" sldId="370"/>
        </pc:sldMkLst>
      </pc:sldChg>
      <pc:sldChg chg="del">
        <pc:chgData name="Grenstedt, Elisabet" userId="27cbb1da-2e97-4d4d-86f3-b5e93df8cdfe" providerId="ADAL" clId="{68D354A0-42A3-4920-9CF5-18303F639207}" dt="2025-03-25T13:55:10.707" v="0" actId="2696"/>
        <pc:sldMkLst>
          <pc:docMk/>
          <pc:sldMk cId="649753204" sldId="371"/>
        </pc:sldMkLst>
      </pc:sldChg>
      <pc:sldChg chg="del">
        <pc:chgData name="Grenstedt, Elisabet" userId="27cbb1da-2e97-4d4d-86f3-b5e93df8cdfe" providerId="ADAL" clId="{68D354A0-42A3-4920-9CF5-18303F639207}" dt="2025-03-25T19:47:02.310" v="231" actId="2696"/>
        <pc:sldMkLst>
          <pc:docMk/>
          <pc:sldMk cId="2814617456" sldId="373"/>
        </pc:sldMkLst>
      </pc:sldChg>
      <pc:sldChg chg="del">
        <pc:chgData name="Grenstedt, Elisabet" userId="27cbb1da-2e97-4d4d-86f3-b5e93df8cdfe" providerId="ADAL" clId="{68D354A0-42A3-4920-9CF5-18303F639207}" dt="2025-03-25T19:46:57.673" v="230" actId="2696"/>
        <pc:sldMkLst>
          <pc:docMk/>
          <pc:sldMk cId="506269920" sldId="374"/>
        </pc:sldMkLst>
      </pc:sldChg>
      <pc:sldChg chg="del">
        <pc:chgData name="Grenstedt, Elisabet" userId="27cbb1da-2e97-4d4d-86f3-b5e93df8cdfe" providerId="ADAL" clId="{68D354A0-42A3-4920-9CF5-18303F639207}" dt="2025-03-26T13:26:59.910" v="713" actId="2696"/>
        <pc:sldMkLst>
          <pc:docMk/>
          <pc:sldMk cId="1515756791" sldId="377"/>
        </pc:sldMkLst>
      </pc:sldChg>
      <pc:sldChg chg="ord">
        <pc:chgData name="Grenstedt, Elisabet" userId="27cbb1da-2e97-4d4d-86f3-b5e93df8cdfe" providerId="ADAL" clId="{68D354A0-42A3-4920-9CF5-18303F639207}" dt="2025-03-26T13:10:03.780" v="324"/>
        <pc:sldMkLst>
          <pc:docMk/>
          <pc:sldMk cId="1141970046" sldId="378"/>
        </pc:sldMkLst>
      </pc:sldChg>
      <pc:sldChg chg="del">
        <pc:chgData name="Grenstedt, Elisabet" userId="27cbb1da-2e97-4d4d-86f3-b5e93df8cdfe" providerId="ADAL" clId="{68D354A0-42A3-4920-9CF5-18303F639207}" dt="2025-03-25T13:55:17.507" v="2" actId="2696"/>
        <pc:sldMkLst>
          <pc:docMk/>
          <pc:sldMk cId="1070449144" sldId="381"/>
        </pc:sldMkLst>
      </pc:sldChg>
      <pc:sldChg chg="modSp mod modCm modNotesTx">
        <pc:chgData name="Grenstedt, Elisabet" userId="27cbb1da-2e97-4d4d-86f3-b5e93df8cdfe" providerId="ADAL" clId="{68D354A0-42A3-4920-9CF5-18303F639207}" dt="2025-03-27T10:03:32.856" v="879" actId="20577"/>
        <pc:sldMkLst>
          <pc:docMk/>
          <pc:sldMk cId="2660640436" sldId="382"/>
        </pc:sldMkLst>
        <pc:extLst>
          <p:ext xmlns:p="http://schemas.openxmlformats.org/presentationml/2006/main" uri="{D6D511B9-2390-475A-947B-AFAB55BFBCF1}">
            <pc226:cmChg xmlns:pc226="http://schemas.microsoft.com/office/powerpoint/2022/06/main/command" chg="mod">
              <pc226:chgData name="Grenstedt, Elisabet" userId="27cbb1da-2e97-4d4d-86f3-b5e93df8cdfe" providerId="ADAL" clId="{68D354A0-42A3-4920-9CF5-18303F639207}" dt="2025-03-27T10:03:32.856" v="879" actId="20577"/>
              <pc2:cmMkLst xmlns:pc2="http://schemas.microsoft.com/office/powerpoint/2019/9/main/command">
                <pc:docMk/>
                <pc:sldMk cId="2660640436" sldId="382"/>
                <pc2:cmMk id="{0EC0AC93-2A9E-4340-A128-24A6F438D863}"/>
              </pc2:cmMkLst>
            </pc226:cmChg>
          </p:ext>
        </pc:extLst>
      </pc:sldChg>
      <pc:sldChg chg="ord">
        <pc:chgData name="Grenstedt, Elisabet" userId="27cbb1da-2e97-4d4d-86f3-b5e93df8cdfe" providerId="ADAL" clId="{68D354A0-42A3-4920-9CF5-18303F639207}" dt="2025-03-26T13:25:13.103" v="677"/>
        <pc:sldMkLst>
          <pc:docMk/>
          <pc:sldMk cId="349318217" sldId="385"/>
        </pc:sldMkLst>
      </pc:sldChg>
      <pc:sldChg chg="del">
        <pc:chgData name="Grenstedt, Elisabet" userId="27cbb1da-2e97-4d4d-86f3-b5e93df8cdfe" providerId="ADAL" clId="{68D354A0-42A3-4920-9CF5-18303F639207}" dt="2025-03-25T13:55:37.042" v="7" actId="2696"/>
        <pc:sldMkLst>
          <pc:docMk/>
          <pc:sldMk cId="3309373458" sldId="386"/>
        </pc:sldMkLst>
      </pc:sldChg>
      <pc:sldChg chg="del modNotesTx">
        <pc:chgData name="Grenstedt, Elisabet" userId="27cbb1da-2e97-4d4d-86f3-b5e93df8cdfe" providerId="ADAL" clId="{68D354A0-42A3-4920-9CF5-18303F639207}" dt="2025-03-25T19:46:05.229" v="228" actId="2696"/>
        <pc:sldMkLst>
          <pc:docMk/>
          <pc:sldMk cId="74031686" sldId="387"/>
        </pc:sldMkLst>
      </pc:sldChg>
      <pc:sldChg chg="addSp delSp modSp mod">
        <pc:chgData name="Grenstedt, Elisabet" userId="27cbb1da-2e97-4d4d-86f3-b5e93df8cdfe" providerId="ADAL" clId="{68D354A0-42A3-4920-9CF5-18303F639207}" dt="2025-03-25T21:09:57.003" v="233" actId="14826"/>
        <pc:sldMkLst>
          <pc:docMk/>
          <pc:sldMk cId="4146619906" sldId="393"/>
        </pc:sldMkLst>
      </pc:sldChg>
      <pc:sldChg chg="del">
        <pc:chgData name="Grenstedt, Elisabet" userId="27cbb1da-2e97-4d4d-86f3-b5e93df8cdfe" providerId="ADAL" clId="{68D354A0-42A3-4920-9CF5-18303F639207}" dt="2025-03-26T13:27:03.110" v="714" actId="2696"/>
        <pc:sldMkLst>
          <pc:docMk/>
          <pc:sldMk cId="1114147739" sldId="395"/>
        </pc:sldMkLst>
      </pc:sldChg>
      <pc:sldChg chg="modSp mod modNotesTx">
        <pc:chgData name="Grenstedt, Elisabet" userId="27cbb1da-2e97-4d4d-86f3-b5e93df8cdfe" providerId="ADAL" clId="{68D354A0-42A3-4920-9CF5-18303F639207}" dt="2025-03-26T13:14:54.050" v="458" actId="20577"/>
        <pc:sldMkLst>
          <pc:docMk/>
          <pc:sldMk cId="551414477" sldId="396"/>
        </pc:sldMkLst>
      </pc:sldChg>
      <pc:sldChg chg="del">
        <pc:chgData name="Grenstedt, Elisabet" userId="27cbb1da-2e97-4d4d-86f3-b5e93df8cdfe" providerId="ADAL" clId="{68D354A0-42A3-4920-9CF5-18303F639207}" dt="2025-03-25T13:55:33.665" v="6" actId="2696"/>
        <pc:sldMkLst>
          <pc:docMk/>
          <pc:sldMk cId="3311811404" sldId="397"/>
        </pc:sldMkLst>
      </pc:sldChg>
      <pc:sldChg chg="del">
        <pc:chgData name="Grenstedt, Elisabet" userId="27cbb1da-2e97-4d4d-86f3-b5e93df8cdfe" providerId="ADAL" clId="{68D354A0-42A3-4920-9CF5-18303F639207}" dt="2025-03-25T13:55:28.508" v="5" actId="2696"/>
        <pc:sldMkLst>
          <pc:docMk/>
          <pc:sldMk cId="3611594147" sldId="398"/>
        </pc:sldMkLst>
      </pc:sldChg>
      <pc:sldChg chg="modSp mod">
        <pc:chgData name="Grenstedt, Elisabet" userId="27cbb1da-2e97-4d4d-86f3-b5e93df8cdfe" providerId="ADAL" clId="{68D354A0-42A3-4920-9CF5-18303F639207}" dt="2025-03-25T21:35:41.460" v="309" actId="20577"/>
        <pc:sldMkLst>
          <pc:docMk/>
          <pc:sldMk cId="3927082507" sldId="399"/>
        </pc:sldMkLst>
      </pc:sldChg>
      <pc:sldChg chg="modSp add del mod modClrScheme chgLayout modNotesTx">
        <pc:chgData name="Grenstedt, Elisabet" userId="27cbb1da-2e97-4d4d-86f3-b5e93df8cdfe" providerId="ADAL" clId="{68D354A0-42A3-4920-9CF5-18303F639207}" dt="2025-03-26T13:28:20.668" v="715" actId="700"/>
        <pc:sldMkLst>
          <pc:docMk/>
          <pc:sldMk cId="3044585260" sldId="400"/>
        </pc:sldMkLst>
      </pc:sldChg>
      <pc:sldChg chg="addSp delSp modSp mod modNotesTx">
        <pc:chgData name="Grenstedt, Elisabet" userId="27cbb1da-2e97-4d4d-86f3-b5e93df8cdfe" providerId="ADAL" clId="{68D354A0-42A3-4920-9CF5-18303F639207}" dt="2025-03-26T22:40:03.242" v="844" actId="732"/>
        <pc:sldMkLst>
          <pc:docMk/>
          <pc:sldMk cId="1405795753" sldId="401"/>
        </pc:sldMkLst>
      </pc:sldChg>
      <pc:sldChg chg="del">
        <pc:chgData name="Grenstedt, Elisabet" userId="27cbb1da-2e97-4d4d-86f3-b5e93df8cdfe" providerId="ADAL" clId="{68D354A0-42A3-4920-9CF5-18303F639207}" dt="2025-03-25T13:55:25.262" v="4" actId="2696"/>
        <pc:sldMkLst>
          <pc:docMk/>
          <pc:sldMk cId="1133899318" sldId="402"/>
        </pc:sldMkLst>
      </pc:sldChg>
      <pc:sldChg chg="del">
        <pc:chgData name="Grenstedt, Elisabet" userId="27cbb1da-2e97-4d4d-86f3-b5e93df8cdfe" providerId="ADAL" clId="{68D354A0-42A3-4920-9CF5-18303F639207}" dt="2025-03-25T13:55:21.747" v="3" actId="2696"/>
        <pc:sldMkLst>
          <pc:docMk/>
          <pc:sldMk cId="2479961973" sldId="403"/>
        </pc:sldMkLst>
      </pc:sldChg>
      <pc:sldChg chg="addSp delSp modSp mod ord modShow modNotesTx">
        <pc:chgData name="Grenstedt, Elisabet" userId="27cbb1da-2e97-4d4d-86f3-b5e93df8cdfe" providerId="ADAL" clId="{68D354A0-42A3-4920-9CF5-18303F639207}" dt="2025-03-27T10:23:51.333" v="884" actId="729"/>
        <pc:sldMkLst>
          <pc:docMk/>
          <pc:sldMk cId="1846745901" sldId="405"/>
        </pc:sldMkLst>
      </pc:sldChg>
      <pc:sldChg chg="addSp delSp modSp mod modNotesTx">
        <pc:chgData name="Grenstedt, Elisabet" userId="27cbb1da-2e97-4d4d-86f3-b5e93df8cdfe" providerId="ADAL" clId="{68D354A0-42A3-4920-9CF5-18303F639207}" dt="2025-03-26T13:23:23.189" v="658" actId="20577"/>
        <pc:sldMkLst>
          <pc:docMk/>
          <pc:sldMk cId="332266304" sldId="406"/>
        </pc:sldMkLst>
      </pc:sldChg>
      <pc:sldChg chg="addSp delSp modSp add mod modNotesTx">
        <pc:chgData name="Grenstedt, Elisabet" userId="27cbb1da-2e97-4d4d-86f3-b5e93df8cdfe" providerId="ADAL" clId="{68D354A0-42A3-4920-9CF5-18303F639207}" dt="2025-03-26T22:39:38.778" v="843" actId="732"/>
        <pc:sldMkLst>
          <pc:docMk/>
          <pc:sldMk cId="1784148395" sldId="407"/>
        </pc:sldMkLst>
      </pc:sldChg>
      <pc:sldChg chg="modSp new del mod">
        <pc:chgData name="Grenstedt, Elisabet" userId="27cbb1da-2e97-4d4d-86f3-b5e93df8cdfe" providerId="ADAL" clId="{68D354A0-42A3-4920-9CF5-18303F639207}" dt="2025-03-26T13:24:25.311" v="669" actId="2696"/>
        <pc:sldMkLst>
          <pc:docMk/>
          <pc:sldMk cId="3633705697" sldId="408"/>
        </pc:sldMkLst>
      </pc:sldChg>
      <pc:sldChg chg="addSp delSp modSp new mod modNotesTx">
        <pc:chgData name="Grenstedt, Elisabet" userId="27cbb1da-2e97-4d4d-86f3-b5e93df8cdfe" providerId="ADAL" clId="{68D354A0-42A3-4920-9CF5-18303F639207}" dt="2025-03-26T13:24:51.812" v="675" actId="20577"/>
        <pc:sldMkLst>
          <pc:docMk/>
          <pc:sldMk cId="1849039920" sldId="409"/>
        </pc:sldMkLst>
      </pc:sldChg>
      <pc:sldChg chg="add">
        <pc:chgData name="Grenstedt, Elisabet" userId="27cbb1da-2e97-4d4d-86f3-b5e93df8cdfe" providerId="ADAL" clId="{68D354A0-42A3-4920-9CF5-18303F639207}" dt="2025-03-27T10:17:11.117" v="881"/>
        <pc:sldMkLst>
          <pc:docMk/>
          <pc:sldMk cId="3727002421" sldId="410"/>
        </pc:sldMkLst>
      </pc:sldChg>
    </pc:docChg>
  </pc:docChgLst>
  <pc:docChgLst>
    <pc:chgData name="Grenstedt, Elisabet" userId="27cbb1da-2e97-4d4d-86f3-b5e93df8cdfe" providerId="ADAL" clId="{BC20979B-68B6-4C28-9ECA-1E66D3195420}"/>
    <pc:docChg chg="undo custSel modSld">
      <pc:chgData name="Grenstedt, Elisabet" userId="27cbb1da-2e97-4d4d-86f3-b5e93df8cdfe" providerId="ADAL" clId="{BC20979B-68B6-4C28-9ECA-1E66D3195420}" dt="2025-04-15T07:59:06.429" v="553" actId="20577"/>
      <pc:docMkLst>
        <pc:docMk/>
      </pc:docMkLst>
      <pc:sldChg chg="modNotesTx">
        <pc:chgData name="Grenstedt, Elisabet" userId="27cbb1da-2e97-4d4d-86f3-b5e93df8cdfe" providerId="ADAL" clId="{BC20979B-68B6-4C28-9ECA-1E66D3195420}" dt="2025-04-14T13:03:41.676" v="519" actId="20577"/>
        <pc:sldMkLst>
          <pc:docMk/>
          <pc:sldMk cId="1224532094" sldId="351"/>
        </pc:sldMkLst>
      </pc:sldChg>
      <pc:sldChg chg="modNotesTx">
        <pc:chgData name="Grenstedt, Elisabet" userId="27cbb1da-2e97-4d4d-86f3-b5e93df8cdfe" providerId="ADAL" clId="{BC20979B-68B6-4C28-9ECA-1E66D3195420}" dt="2025-04-14T13:23:57.654" v="529" actId="20577"/>
        <pc:sldMkLst>
          <pc:docMk/>
          <pc:sldMk cId="2118933247" sldId="369"/>
        </pc:sldMkLst>
      </pc:sldChg>
      <pc:sldChg chg="addSp delSp modSp mod delAnim modAnim modNotesTx">
        <pc:chgData name="Grenstedt, Elisabet" userId="27cbb1da-2e97-4d4d-86f3-b5e93df8cdfe" providerId="ADAL" clId="{BC20979B-68B6-4C28-9ECA-1E66D3195420}" dt="2025-04-15T07:55:38.260" v="549" actId="1035"/>
        <pc:sldMkLst>
          <pc:docMk/>
          <pc:sldMk cId="4084394632" sldId="411"/>
        </pc:sldMkLst>
        <pc:picChg chg="add mod">
          <ac:chgData name="Grenstedt, Elisabet" userId="27cbb1da-2e97-4d4d-86f3-b5e93df8cdfe" providerId="ADAL" clId="{BC20979B-68B6-4C28-9ECA-1E66D3195420}" dt="2025-04-15T07:55:38.260" v="549" actId="1035"/>
          <ac:picMkLst>
            <pc:docMk/>
            <pc:sldMk cId="4084394632" sldId="411"/>
            <ac:picMk id="5" creationId="{3CDD7361-431E-F736-8796-D2E21851FDE9}"/>
          </ac:picMkLst>
        </pc:picChg>
      </pc:sldChg>
      <pc:sldChg chg="modSp mod">
        <pc:chgData name="Grenstedt, Elisabet" userId="27cbb1da-2e97-4d4d-86f3-b5e93df8cdfe" providerId="ADAL" clId="{BC20979B-68B6-4C28-9ECA-1E66D3195420}" dt="2025-04-15T07:59:06.429" v="553" actId="20577"/>
        <pc:sldMkLst>
          <pc:docMk/>
          <pc:sldMk cId="2891334863" sldId="415"/>
        </pc:sldMkLst>
        <pc:spChg chg="mod">
          <ac:chgData name="Grenstedt, Elisabet" userId="27cbb1da-2e97-4d4d-86f3-b5e93df8cdfe" providerId="ADAL" clId="{BC20979B-68B6-4C28-9ECA-1E66D3195420}" dt="2025-04-15T07:59:06.429" v="553" actId="20577"/>
          <ac:spMkLst>
            <pc:docMk/>
            <pc:sldMk cId="2891334863" sldId="415"/>
            <ac:spMk id="2" creationId="{6320FE7A-E1B6-4882-B6E4-7B5FB6D804BE}"/>
          </ac:spMkLst>
        </pc:spChg>
      </pc:sldChg>
    </pc:docChg>
  </pc:docChgLst>
  <pc:docChgLst>
    <pc:chgData name="Olsson, Helene" userId="S::helene.olsson@rb.se::84c48c1e-54b7-48a5-a6e7-d42a98780363" providerId="AD" clId="Web-{B8162BD8-559A-DA45-F80C-55C126AEBF2A}"/>
    <pc:docChg chg="addSld delSld modSection">
      <pc:chgData name="Olsson, Helene" userId="S::helene.olsson@rb.se::84c48c1e-54b7-48a5-a6e7-d42a98780363" providerId="AD" clId="Web-{B8162BD8-559A-DA45-F80C-55C126AEBF2A}" dt="2025-04-03T08:14:37.202" v="1"/>
      <pc:docMkLst>
        <pc:docMk/>
      </pc:docMkLst>
      <pc:sldChg chg="new del">
        <pc:chgData name="Olsson, Helene" userId="S::helene.olsson@rb.se::84c48c1e-54b7-48a5-a6e7-d42a98780363" providerId="AD" clId="Web-{B8162BD8-559A-DA45-F80C-55C126AEBF2A}" dt="2025-04-03T08:14:37.202" v="1"/>
        <pc:sldMkLst>
          <pc:docMk/>
          <pc:sldMk cId="1706024686" sldId="4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9BEB0D-DCF5-4FA8-AF0D-9BEE183CA743}" type="datetime1">
              <a:rPr lang="LID4096" smtClean="0"/>
              <a:t>05/23/2025</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64A73-71B3-4B38-B7DE-210C724A0AED}" type="datetime1">
              <a:rPr lang="LID4096" smtClean="0"/>
              <a:t>05/23/2025</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Hej! </a:t>
            </a:r>
          </a:p>
          <a:p>
            <a:endParaRPr lang="sv-SE" dirty="0"/>
          </a:p>
          <a:p>
            <a:r>
              <a:rPr lang="sv-SE" dirty="0"/>
              <a:t>Välkommen till den här presentationen som är ett stöd för dig att kunna presentera upplägget Snacka tryggt om våld mot barn för skolor eller andra. </a:t>
            </a:r>
          </a:p>
          <a:p>
            <a:endParaRPr lang="sv-SE" dirty="0"/>
          </a:p>
          <a:p>
            <a:pPr marL="171450" indent="-171450">
              <a:buFont typeface="Arial" panose="020B0604020202020204" pitchFamily="34" charset="0"/>
              <a:buChar char="•"/>
            </a:pPr>
            <a:r>
              <a:rPr lang="sv-SE" dirty="0"/>
              <a:t>Detta är en mall – du får anpassa så det passar er kontext! </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Spara ner en egen version av presentationen</a:t>
            </a:r>
          </a:p>
          <a:p>
            <a:pPr marL="171450" indent="-171450">
              <a:buFont typeface="Arial" panose="020B0604020202020204" pitchFamily="34" charset="0"/>
              <a:buChar char="•"/>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Dölj de bilder du inte vill visa – då visas de inte i presentationsläge – eller ta bort de sidor som inte är relevanta, till exempel den här!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Lycka till och återkoppla gärna om detta stöd var hjälpsamt för er! Här finns en utvärdering: </a:t>
            </a:r>
            <a:r>
              <a:rPr lang="sv-SE" dirty="0" err="1"/>
              <a:t>xxxxxxxx</a:t>
            </a:r>
            <a:endParaRPr lang="sv-SE" dirty="0"/>
          </a:p>
          <a:p>
            <a:endParaRPr lang="sv-SE" dirty="0"/>
          </a:p>
          <a:p>
            <a:r>
              <a:rPr lang="sv-SE" dirty="0"/>
              <a:t>Vänliga hälsningar</a:t>
            </a:r>
            <a:br>
              <a:rPr lang="sv-SE" dirty="0"/>
            </a:br>
            <a:endParaRPr lang="sv-SE" sz="1200" kern="1200" dirty="0">
              <a:solidFill>
                <a:schemeClr val="tx1"/>
              </a:solidFill>
              <a:latin typeface="+mn-lt"/>
              <a:ea typeface="Lato"/>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rPr>
              <a:t>Elisabet Grenstedt, kommunikationspartner</a:t>
            </a:r>
          </a:p>
          <a:p>
            <a:pPr algn="l">
              <a:lnSpc>
                <a:spcPts val="2400"/>
              </a:lnSpc>
              <a:buNone/>
            </a:pPr>
            <a:r>
              <a:rPr lang="sv-SE" sz="1200" kern="1200" dirty="0">
                <a:solidFill>
                  <a:schemeClr val="tx1"/>
                </a:solidFill>
                <a:latin typeface="+mn-lt"/>
              </a:rPr>
              <a:t>Helene Olsson, Rådgivare </a:t>
            </a:r>
            <a:r>
              <a:rPr lang="sv-SE" b="0" i="0" dirty="0">
                <a:effectLst/>
                <a:latin typeface="Segoe UI" panose="020B0502040204020203" pitchFamily="34" charset="0"/>
              </a:rPr>
              <a:t>metod, Sverigeprogrammet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05/23/2025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a:t>
            </a:fld>
            <a:endParaRPr lang="en-UK"/>
          </a:p>
        </p:txBody>
      </p:sp>
    </p:spTree>
    <p:extLst>
      <p:ext uri="{BB962C8B-B14F-4D97-AF65-F5344CB8AC3E}">
        <p14:creationId xmlns:p14="http://schemas.microsoft.com/office/powerpoint/2010/main" val="128050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AAEF942-CD2F-43E9-87B8-E67073F25BE3}" type="slidenum">
              <a:rPr lang="sv-SE" smtClean="0"/>
              <a:t>2</a:t>
            </a:fld>
            <a:endParaRPr lang="sv-SE"/>
          </a:p>
        </p:txBody>
      </p:sp>
    </p:spTree>
    <p:extLst>
      <p:ext uri="{BB962C8B-B14F-4D97-AF65-F5344CB8AC3E}">
        <p14:creationId xmlns:p14="http://schemas.microsoft.com/office/powerpoint/2010/main" val="12072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None/>
            </a:pPr>
            <a:r>
              <a:rPr lang="sv-SE" b="0" i="0" dirty="0">
                <a:solidFill>
                  <a:srgbClr val="222221"/>
                </a:solidFill>
                <a:effectLst/>
                <a:latin typeface="Lato" panose="020F0502020204030203" pitchFamily="34" charset="0"/>
              </a:rPr>
              <a:t>Snacka tryggt om våld mot barn är ett upplägg för skolor att lyfta temat våld mot barn. </a:t>
            </a:r>
          </a:p>
          <a:p>
            <a:pPr algn="l">
              <a:buNone/>
            </a:pPr>
            <a:endParaRPr lang="sv-SE" b="0" i="0" dirty="0">
              <a:solidFill>
                <a:srgbClr val="222221"/>
              </a:solidFill>
              <a:effectLst/>
              <a:latin typeface="Lato" panose="020F0502020204030203" pitchFamily="34" charset="0"/>
            </a:endParaRPr>
          </a:p>
          <a:p>
            <a:pPr algn="l">
              <a:buNone/>
            </a:pPr>
            <a:r>
              <a:rPr lang="sv-SE" b="0" i="0" dirty="0">
                <a:solidFill>
                  <a:srgbClr val="222221"/>
                </a:solidFill>
                <a:effectLst/>
                <a:latin typeface="Lato" panose="020F0502020204030203" pitchFamily="34" charset="0"/>
              </a:rPr>
              <a:t>Syftet är att:</a:t>
            </a:r>
          </a:p>
          <a:p>
            <a:pPr algn="l">
              <a:buFont typeface="Arial" panose="020B0604020202020204" pitchFamily="34" charset="0"/>
              <a:buChar char="•"/>
            </a:pPr>
            <a:r>
              <a:rPr lang="sv-SE" b="0" i="0" dirty="0">
                <a:solidFill>
                  <a:srgbClr val="222221"/>
                </a:solidFill>
                <a:effectLst/>
                <a:latin typeface="Lato" panose="020F0502020204030203" pitchFamily="34" charset="0"/>
              </a:rPr>
              <a:t>fler vuxna i skolan ska känna sig trygga att upptäcka och bemöta barn som utsatts för våld</a:t>
            </a:r>
          </a:p>
          <a:p>
            <a:pPr algn="l">
              <a:buFont typeface="Arial" panose="020B0604020202020204" pitchFamily="34" charset="0"/>
              <a:buChar char="•"/>
            </a:pPr>
            <a:r>
              <a:rPr lang="sv-SE" b="0" i="0" dirty="0">
                <a:solidFill>
                  <a:srgbClr val="222221"/>
                </a:solidFill>
                <a:effectLst/>
                <a:latin typeface="Lato" panose="020F0502020204030203" pitchFamily="34" charset="0"/>
              </a:rPr>
              <a:t>fler barn ska få kunskap om sina rättigheter och ord för att kunna berätta.</a:t>
            </a:r>
          </a:p>
          <a:p>
            <a:pPr algn="l">
              <a:buFont typeface="Arial" panose="020B0604020202020204" pitchFamily="34" charset="0"/>
              <a:buNone/>
            </a:pPr>
            <a:endParaRPr lang="sv-SE" b="0" i="0" dirty="0">
              <a:solidFill>
                <a:srgbClr val="222221"/>
              </a:solidFill>
              <a:effectLst/>
              <a:latin typeface="Lato" panose="020F0502020204030203" pitchFamily="34" charset="0"/>
            </a:endParaRPr>
          </a:p>
          <a:p>
            <a:pPr algn="l"/>
            <a:r>
              <a:rPr lang="sv-SE" b="0" i="0" dirty="0">
                <a:solidFill>
                  <a:srgbClr val="222221"/>
                </a:solidFill>
                <a:effectLst/>
                <a:latin typeface="Lato" panose="020F0502020204030203" pitchFamily="34" charset="0"/>
              </a:rPr>
              <a:t>Det passar för vuxna i grundskolan och anpassad skola och för elever från årskurs 4. </a:t>
            </a:r>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05/23/2025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a:t>
            </a:fld>
            <a:endParaRPr lang="en-UK"/>
          </a:p>
        </p:txBody>
      </p:sp>
    </p:spTree>
    <p:extLst>
      <p:ext uri="{BB962C8B-B14F-4D97-AF65-F5344CB8AC3E}">
        <p14:creationId xmlns:p14="http://schemas.microsoft.com/office/powerpoint/2010/main" val="4166434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behöver internetuppkoppling för att kunna visa filmen. Klicka på bilden så ska den komma igång, om inte gå till denna länk: https://play.mediaflow.com/ovp/11/01FBI68FYO</a:t>
            </a:r>
          </a:p>
        </p:txBody>
      </p:sp>
      <p:sp>
        <p:nvSpPr>
          <p:cNvPr id="4" name="Platshållare för datum 3"/>
          <p:cNvSpPr>
            <a:spLocks noGrp="1"/>
          </p:cNvSpPr>
          <p:nvPr>
            <p:ph type="dt" idx="1"/>
          </p:nvPr>
        </p:nvSpPr>
        <p:spPr/>
        <p:txBody>
          <a:bodyPr/>
          <a:lstStyle/>
          <a:p>
            <a:fld id="{D0164A73-71B3-4B38-B7DE-210C724A0AED}" type="datetime1">
              <a:rPr lang="LID4096" smtClean="0"/>
              <a:t>05/23/2025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a:t>
            </a:fld>
            <a:endParaRPr lang="en-UK"/>
          </a:p>
        </p:txBody>
      </p:sp>
    </p:spTree>
    <p:extLst>
      <p:ext uri="{BB962C8B-B14F-4D97-AF65-F5344CB8AC3E}">
        <p14:creationId xmlns:p14="http://schemas.microsoft.com/office/powerpoint/2010/main" val="373413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222221"/>
                </a:solidFill>
                <a:effectLst/>
                <a:latin typeface="Lato" panose="020F0502020204030203" pitchFamily="34" charset="0"/>
              </a:rPr>
              <a:t>Snacka tryggt har tre delar:</a:t>
            </a:r>
          </a:p>
          <a:p>
            <a:endParaRPr lang="sv-SE" b="0" i="0">
              <a:solidFill>
                <a:srgbClr val="222221"/>
              </a:solidFill>
              <a:effectLst/>
              <a:latin typeface="Lato" panose="020F0502020204030203" pitchFamily="34" charset="0"/>
            </a:endParaRPr>
          </a:p>
          <a:p>
            <a:pPr marL="228600" indent="-228600">
              <a:buFont typeface="+mj-lt"/>
              <a:buAutoNum type="arabicPeriod"/>
            </a:pPr>
            <a:r>
              <a:rPr lang="sv-SE" b="0" i="0">
                <a:solidFill>
                  <a:srgbClr val="222221"/>
                </a:solidFill>
                <a:effectLst/>
                <a:latin typeface="Lato" panose="020F0502020204030203" pitchFamily="34" charset="0"/>
              </a:rPr>
              <a:t>Göra vuxna trygga</a:t>
            </a:r>
          </a:p>
          <a:p>
            <a:pPr marL="228600" indent="-228600">
              <a:buFont typeface="+mj-lt"/>
              <a:buAutoNum type="arabicPeriod"/>
            </a:pPr>
            <a:r>
              <a:rPr lang="sv-SE" b="0" i="0">
                <a:solidFill>
                  <a:srgbClr val="222221"/>
                </a:solidFill>
                <a:effectLst/>
                <a:latin typeface="Lato" panose="020F0502020204030203" pitchFamily="34" charset="0"/>
              </a:rPr>
              <a:t>Göra elever trygga </a:t>
            </a:r>
          </a:p>
          <a:p>
            <a:pPr marL="228600" indent="-228600">
              <a:buFont typeface="+mj-lt"/>
              <a:buAutoNum type="arabicPeriod"/>
            </a:pPr>
            <a:r>
              <a:rPr lang="sv-SE" b="0" i="0">
                <a:solidFill>
                  <a:srgbClr val="222221"/>
                </a:solidFill>
                <a:effectLst/>
                <a:latin typeface="Lato" panose="020F0502020204030203" pitchFamily="34" charset="0"/>
              </a:rPr>
              <a:t>Stärka elevhälsan. </a:t>
            </a:r>
          </a:p>
          <a:p>
            <a:pPr marL="228600" indent="-228600">
              <a:buFont typeface="+mj-lt"/>
              <a:buAutoNum type="arabicPeriod"/>
            </a:pPr>
            <a:endParaRPr lang="sv-SE" b="0" i="0">
              <a:solidFill>
                <a:srgbClr val="222221"/>
              </a:solidFill>
              <a:effectLst/>
              <a:latin typeface="Lato" panose="020F0502020204030203" pitchFamily="34" charset="0"/>
              <a:ea typeface="Lato"/>
              <a:cs typeface="Lato"/>
            </a:endParaRPr>
          </a:p>
          <a:p>
            <a:r>
              <a:rPr lang="sv-SE">
                <a:latin typeface="Lato"/>
                <a:ea typeface="Lato"/>
                <a:cs typeface="Lato"/>
              </a:rPr>
              <a:t>STEG </a:t>
            </a:r>
            <a:r>
              <a:rPr lang="sv-SE">
                <a:solidFill>
                  <a:srgbClr val="000000"/>
                </a:solidFill>
                <a:latin typeface="Lato"/>
                <a:ea typeface="Lato"/>
                <a:cs typeface="Lato"/>
              </a:rPr>
              <a:t>1</a:t>
            </a:r>
          </a:p>
          <a:p>
            <a:r>
              <a:rPr lang="sv-SE">
                <a:solidFill>
                  <a:srgbClr val="222221"/>
                </a:solidFill>
                <a:latin typeface="Lato"/>
                <a:ea typeface="Lato"/>
                <a:cs typeface="Lato"/>
              </a:rPr>
              <a:t>Steg 1 Göra</a:t>
            </a:r>
            <a:r>
              <a:rPr lang="sv-SE" b="0" i="0">
                <a:solidFill>
                  <a:srgbClr val="222221"/>
                </a:solidFill>
                <a:effectLst/>
                <a:latin typeface="Lato"/>
                <a:ea typeface="Lato"/>
                <a:cs typeface="Lato"/>
              </a:rPr>
              <a:t> alla vuxna trygga </a:t>
            </a:r>
            <a:r>
              <a:rPr lang="sv-SE">
                <a:solidFill>
                  <a:srgbClr val="222221"/>
                </a:solidFill>
                <a:latin typeface="Lato"/>
                <a:ea typeface="Lato"/>
                <a:cs typeface="Lato"/>
              </a:rPr>
              <a:t> - </a:t>
            </a:r>
            <a:r>
              <a:rPr lang="sv-SE" b="0" i="0">
                <a:solidFill>
                  <a:srgbClr val="222221"/>
                </a:solidFill>
                <a:effectLst/>
                <a:latin typeface="Lato"/>
                <a:ea typeface="Lato"/>
                <a:cs typeface="Lato"/>
              </a:rPr>
              <a:t>uppskattad tidsåtgång steg 1 ca 4 timmar. </a:t>
            </a:r>
            <a:r>
              <a:rPr lang="sv-SE">
                <a:solidFill>
                  <a:srgbClr val="222221"/>
                </a:solidFill>
                <a:latin typeface="Lato"/>
                <a:ea typeface="Lato"/>
                <a:cs typeface="Lato"/>
              </a:rPr>
              <a:t> Alla vuxna på skolan är viktiga för att skapa trygghet. Därför är denna del är tänkt för alla vuxna på skolan – fritidspedagoger, elevhälsa, elevassistenter, lärare, skolledning. Tillsammans får ni ta del avtvå korta filmer om  aktuell kunskap om våld mot barn och hur skolan kan vara en trygg plats. Ni får också möjlighet att reflektera tillsammans och prata med varandra. </a:t>
            </a:r>
            <a:endParaRPr lang="sv-SE">
              <a:ea typeface="Lato"/>
              <a:cs typeface="Lato"/>
            </a:endParaRPr>
          </a:p>
          <a:p>
            <a:endParaRPr lang="sv-SE">
              <a:solidFill>
                <a:srgbClr val="222221"/>
              </a:solidFill>
              <a:latin typeface="Lato"/>
              <a:ea typeface="Lato"/>
              <a:cs typeface="Lato"/>
            </a:endParaRPr>
          </a:p>
          <a:p>
            <a:r>
              <a:rPr lang="sv-SE">
                <a:solidFill>
                  <a:srgbClr val="222221"/>
                </a:solidFill>
                <a:latin typeface="Lato"/>
                <a:ea typeface="Lato"/>
                <a:cs typeface="Lato"/>
              </a:rPr>
              <a:t>När vi på Rädda Barnen varit ute på skolor så har många uttryck att det är svårt att veta vad man ska säga eller  vad man ska fråga ett barn som man känner oro för. Därför har vi tagit fram digitala samtalsövningar med fiktiva barn som vill berätta något för dig. Du får på så vis chans att reflektera över olika frågor och svar och även testa själv. Övningarna kan göras enskilt eller tillsammans och nås via raddabarnen.se/snacka-tryggt.</a:t>
            </a:r>
          </a:p>
          <a:p>
            <a:endParaRPr lang="sv-SE">
              <a:solidFill>
                <a:srgbClr val="222221"/>
              </a:solidFill>
              <a:latin typeface="Lato"/>
              <a:ea typeface="Lato"/>
              <a:cs typeface="Lato"/>
            </a:endParaRPr>
          </a:p>
          <a:p>
            <a:r>
              <a:rPr lang="sv-SE">
                <a:solidFill>
                  <a:srgbClr val="222221"/>
                </a:solidFill>
                <a:latin typeface="Lato"/>
                <a:ea typeface="Lato"/>
                <a:cs typeface="Lato"/>
              </a:rPr>
              <a:t>Den sista delen för alla vuxna handlar om en </a:t>
            </a:r>
            <a:r>
              <a:rPr lang="sv-SE">
                <a:solidFill>
                  <a:srgbClr val="222221"/>
                </a:solidFill>
              </a:rPr>
              <a:t> ökad samverkan mellan skola och socialtjänst. Tillsammans i ert arbetslag pratar ni om era rutiner för en orosanmälan och samarbetet med socialtjänsten. Fånga upp eventuella frågor ni har.  Boka in möte med socialtjänsten för att prata om tillvägagångsätt, utmaningar och eventuella osäkerheter som ni i ert arbetslag upplever i er vardag. Till er hjälp finns en checklista. </a:t>
            </a:r>
            <a:endParaRPr lang="sv-SE">
              <a:solidFill>
                <a:srgbClr val="000000"/>
              </a:solidFill>
            </a:endParaRPr>
          </a:p>
          <a:p>
            <a:endParaRPr lang="sv-SE">
              <a:solidFill>
                <a:srgbClr val="222221"/>
              </a:solidFill>
            </a:endParaRPr>
          </a:p>
          <a:p>
            <a:r>
              <a:rPr lang="sv-SE">
                <a:solidFill>
                  <a:srgbClr val="222221"/>
                </a:solidFill>
              </a:rPr>
              <a:t>En ökad samverkan kan leda till en ökad trygghet. Särskilt när det handlar om oro för att barn far illa. </a:t>
            </a:r>
            <a:endParaRPr lang="sv-SE">
              <a:ea typeface="Lato"/>
              <a:cs typeface="Lato"/>
            </a:endParaRPr>
          </a:p>
          <a:p>
            <a:endParaRPr lang="sv-SE">
              <a:solidFill>
                <a:srgbClr val="222221"/>
              </a:solidFill>
              <a:latin typeface="Lato"/>
              <a:ea typeface="Lato"/>
              <a:cs typeface="Lato"/>
            </a:endParaRPr>
          </a:p>
          <a:p>
            <a:endParaRPr lang="sv-SE">
              <a:solidFill>
                <a:srgbClr val="222221"/>
              </a:solidFill>
              <a:ea typeface="Lato"/>
              <a:cs typeface="Lato"/>
            </a:endParaRPr>
          </a:p>
          <a:p>
            <a:r>
              <a:rPr lang="sv-SE">
                <a:solidFill>
                  <a:srgbClr val="222221"/>
                </a:solidFill>
                <a:latin typeface="Lato"/>
                <a:ea typeface="Lato"/>
                <a:cs typeface="Lato"/>
              </a:rPr>
              <a:t>STEG 2</a:t>
            </a:r>
          </a:p>
          <a:p>
            <a:r>
              <a:rPr lang="sv-SE" b="0" i="0">
                <a:solidFill>
                  <a:srgbClr val="222221"/>
                </a:solidFill>
                <a:effectLst/>
                <a:latin typeface="Lato"/>
                <a:ea typeface="Lato"/>
                <a:cs typeface="Lato"/>
              </a:rPr>
              <a:t>Lektionspassen passar: f</a:t>
            </a:r>
            <a:r>
              <a:rPr lang="sv-SE" sz="1200">
                <a:solidFill>
                  <a:srgbClr val="222221"/>
                </a:solidFill>
                <a:latin typeface="Lato"/>
                <a:ea typeface="Lato"/>
                <a:cs typeface="Lato"/>
              </a:rPr>
              <a:t>ör elever från årskurs 4 i grundskolan och anpassad skola. </a:t>
            </a:r>
            <a:r>
              <a:rPr lang="sv-SE">
                <a:solidFill>
                  <a:srgbClr val="222221"/>
                </a:solidFill>
                <a:latin typeface="Lato"/>
                <a:ea typeface="Lato"/>
                <a:cs typeface="Lato"/>
              </a:rPr>
              <a:t>Till lektionerna finns en lärarhandledning och var</a:t>
            </a:r>
            <a:r>
              <a:rPr lang="sv-SE" sz="1200">
                <a:solidFill>
                  <a:srgbClr val="222221"/>
                </a:solidFill>
                <a:latin typeface="Lato"/>
                <a:ea typeface="Lato"/>
                <a:cs typeface="Lato"/>
              </a:rPr>
              <a:t> gärna flera vuxna</a:t>
            </a:r>
            <a:r>
              <a:rPr lang="sv-SE">
                <a:solidFill>
                  <a:srgbClr val="222221"/>
                </a:solidFill>
                <a:latin typeface="Lato"/>
                <a:ea typeface="Lato"/>
                <a:cs typeface="Lato"/>
              </a:rPr>
              <a:t> i klassrummet</a:t>
            </a:r>
            <a:r>
              <a:rPr lang="sv-SE" sz="1200">
                <a:solidFill>
                  <a:srgbClr val="222221"/>
                </a:solidFill>
                <a:latin typeface="Lato"/>
                <a:ea typeface="Lato"/>
                <a:cs typeface="Lato"/>
              </a:rPr>
              <a:t>!</a:t>
            </a:r>
            <a:endParaRPr lang="sv-SE"/>
          </a:p>
          <a:p>
            <a:pPr marL="0" indent="0">
              <a:buFontTx/>
              <a:buNone/>
            </a:pPr>
            <a:endParaRPr lang="sv-SE" b="0" i="0">
              <a:solidFill>
                <a:srgbClr val="222221"/>
              </a:solidFill>
              <a:effectLst/>
              <a:latin typeface="Lato" panose="020F0502020204030203" pitchFamily="34" charset="0"/>
              <a:ea typeface="Lato"/>
              <a:cs typeface="Lato"/>
            </a:endParaRPr>
          </a:p>
          <a:p>
            <a:r>
              <a:rPr lang="sv-SE">
                <a:solidFill>
                  <a:srgbClr val="222221"/>
                </a:solidFill>
                <a:latin typeface="Lato"/>
                <a:ea typeface="Lato"/>
                <a:cs typeface="Lato"/>
              </a:rPr>
              <a:t>STEG 3 </a:t>
            </a:r>
            <a:endParaRPr lang="sv-SE">
              <a:solidFill>
                <a:srgbClr val="222221"/>
              </a:solidFill>
              <a:latin typeface="Lato" panose="020F0502020204030203" pitchFamily="34" charset="0"/>
              <a:ea typeface="Lato"/>
              <a:cs typeface="Lato"/>
            </a:endParaRPr>
          </a:p>
          <a:p>
            <a:r>
              <a:rPr lang="sv-SE">
                <a:solidFill>
                  <a:srgbClr val="222221"/>
                </a:solidFill>
                <a:latin typeface="Lato"/>
                <a:ea typeface="Lato"/>
                <a:cs typeface="Lato"/>
              </a:rPr>
              <a:t>Är för elevhälsan. </a:t>
            </a:r>
            <a:endParaRPr lang="sv-SE">
              <a:solidFill>
                <a:srgbClr val="222221"/>
              </a:solidFill>
              <a:latin typeface="Lato" panose="020F0502020204030203" pitchFamily="34" charset="0"/>
              <a:ea typeface="Lato"/>
              <a:cs typeface="Lato"/>
            </a:endParaRPr>
          </a:p>
          <a:p>
            <a:endParaRPr lang="sv-SE">
              <a:solidFill>
                <a:srgbClr val="222221"/>
              </a:solidFill>
              <a:latin typeface="Lato" panose="020F0502020204030203" pitchFamily="34" charset="0"/>
              <a:ea typeface="Lato"/>
              <a:cs typeface="Lato"/>
            </a:endParaRPr>
          </a:p>
        </p:txBody>
      </p:sp>
      <p:sp>
        <p:nvSpPr>
          <p:cNvPr id="4" name="Platshållare för datum 3"/>
          <p:cNvSpPr>
            <a:spLocks noGrp="1"/>
          </p:cNvSpPr>
          <p:nvPr>
            <p:ph type="dt" idx="1"/>
          </p:nvPr>
        </p:nvSpPr>
        <p:spPr/>
        <p:txBody>
          <a:bodyPr/>
          <a:lstStyle/>
          <a:p>
            <a:fld id="{D0164A73-71B3-4B38-B7DE-210C724A0AED}" type="datetime1">
              <a:rPr lang="LID4096" smtClean="0"/>
              <a:t>05/23/2025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a:t>
            </a:fld>
            <a:endParaRPr lang="en-UK"/>
          </a:p>
        </p:txBody>
      </p:sp>
    </p:spTree>
    <p:extLst>
      <p:ext uri="{BB962C8B-B14F-4D97-AF65-F5344CB8AC3E}">
        <p14:creationId xmlns:p14="http://schemas.microsoft.com/office/powerpoint/2010/main" val="395964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22221"/>
                </a:solidFill>
                <a:effectLst/>
                <a:latin typeface="Lato" panose="020F0502020204030203" pitchFamily="34" charset="0"/>
              </a:rPr>
              <a:t>Snacka tryggt är kostnadsfritt och helt digitalt. På Rädda Barnens webb allt du behöver – du når den på QR-koden. </a:t>
            </a:r>
          </a:p>
          <a:p>
            <a:br>
              <a:rPr lang="sv-SE" b="0" i="0" dirty="0">
                <a:solidFill>
                  <a:srgbClr val="222221"/>
                </a:solidFill>
                <a:effectLst/>
                <a:latin typeface="Lato" panose="020F0502020204030203" pitchFamily="34" charset="0"/>
              </a:rPr>
            </a:br>
            <a:r>
              <a:rPr lang="sv-SE" b="0" i="0" dirty="0">
                <a:solidFill>
                  <a:srgbClr val="222221"/>
                </a:solidFill>
                <a:effectLst/>
                <a:latin typeface="Lato" panose="020F0502020204030203" pitchFamily="34" charset="0"/>
              </a:rPr>
              <a:t>Skolan håller själv i alla delar. Uppskattad tidsåtgång är cirka 4 timmar – för den delen som involverar alla vuxna på skolan.</a:t>
            </a:r>
          </a:p>
          <a:p>
            <a:endParaRPr lang="sv-SE" b="0" i="0" dirty="0">
              <a:solidFill>
                <a:srgbClr val="222221"/>
              </a:solidFill>
              <a:effectLst/>
              <a:latin typeface="Lato" panose="020F0502020204030203" pitchFamily="34" charset="0"/>
            </a:endParaRPr>
          </a:p>
          <a:p>
            <a:r>
              <a:rPr lang="sv-SE" b="0" i="0" dirty="0">
                <a:solidFill>
                  <a:srgbClr val="222221"/>
                </a:solidFill>
                <a:effectLst/>
                <a:latin typeface="Lato" panose="020F0502020204030203" pitchFamily="34" charset="0"/>
              </a:rPr>
              <a:t>Låt mig visa er hur det ser ut! Öppna webbsidan och visa runt! Det viktigaste är att visa de </a:t>
            </a:r>
            <a:r>
              <a:rPr lang="sv-SE" b="0" i="0">
                <a:solidFill>
                  <a:srgbClr val="222221"/>
                </a:solidFill>
                <a:effectLst/>
                <a:latin typeface="Lato" panose="020F0502020204030203" pitchFamily="34" charset="0"/>
              </a:rPr>
              <a:t>tre olika stegen. </a:t>
            </a:r>
            <a:endParaRPr lang="sv-SE" b="0" i="0" dirty="0">
              <a:solidFill>
                <a:srgbClr val="222221"/>
              </a:solidFill>
              <a:effectLst/>
              <a:latin typeface="Lato" panose="020F0502020204030203" pitchFamily="34" charset="0"/>
            </a:endParaRPr>
          </a:p>
          <a:p>
            <a:endParaRPr lang="sv-SE" b="0" i="0" dirty="0">
              <a:solidFill>
                <a:srgbClr val="222221"/>
              </a:solidFill>
              <a:effectLst/>
              <a:latin typeface="Lato" panose="020F0502020204030203" pitchFamily="34" charset="0"/>
            </a:endParaRPr>
          </a:p>
        </p:txBody>
      </p:sp>
      <p:sp>
        <p:nvSpPr>
          <p:cNvPr id="4" name="Platshållare för datum 3"/>
          <p:cNvSpPr>
            <a:spLocks noGrp="1"/>
          </p:cNvSpPr>
          <p:nvPr>
            <p:ph type="dt" idx="1"/>
          </p:nvPr>
        </p:nvSpPr>
        <p:spPr/>
        <p:txBody>
          <a:bodyPr/>
          <a:lstStyle/>
          <a:p>
            <a:fld id="{D0164A73-71B3-4B38-B7DE-210C724A0AED}" type="datetime1">
              <a:rPr lang="LID4096" smtClean="0"/>
              <a:t>05/23/2025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6</a:t>
            </a:fld>
            <a:endParaRPr lang="en-UK"/>
          </a:p>
        </p:txBody>
      </p:sp>
    </p:spTree>
    <p:extLst>
      <p:ext uri="{BB962C8B-B14F-4D97-AF65-F5344CB8AC3E}">
        <p14:creationId xmlns:p14="http://schemas.microsoft.com/office/powerpoint/2010/main" val="404318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endParaRPr lang="sv-SE"/>
          </a:p>
        </p:txBody>
      </p:sp>
      <p:sp>
        <p:nvSpPr>
          <p:cNvPr id="4" name="Platshållare för bildnummer 3"/>
          <p:cNvSpPr>
            <a:spLocks noGrp="1"/>
          </p:cNvSpPr>
          <p:nvPr>
            <p:ph type="sldNum" sz="quarter" idx="5"/>
          </p:nvPr>
        </p:nvSpPr>
        <p:spPr/>
        <p:txBody>
          <a:bodyPr/>
          <a:lstStyle/>
          <a:p>
            <a:fld id="{5AAEF942-CD2F-43E9-87B8-E67073F25BE3}" type="slidenum">
              <a:rPr lang="sv-SE" smtClean="0"/>
              <a:t>7</a:t>
            </a:fld>
            <a:endParaRPr lang="sv-SE"/>
          </a:p>
        </p:txBody>
      </p:sp>
    </p:spTree>
    <p:extLst>
      <p:ext uri="{BB962C8B-B14F-4D97-AF65-F5344CB8AC3E}">
        <p14:creationId xmlns:p14="http://schemas.microsoft.com/office/powerpoint/2010/main" val="342797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8246B-9137-5011-4EAF-BC498D37BFE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D06069C-8004-6CD0-4EE9-B0AF871F0ED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5697C9C-3B11-F63C-D9DD-631601C9EEE0}"/>
              </a:ext>
            </a:extLst>
          </p:cNvPr>
          <p:cNvSpPr>
            <a:spLocks noGrp="1"/>
          </p:cNvSpPr>
          <p:nvPr>
            <p:ph type="body" idx="1"/>
          </p:nvPr>
        </p:nvSpPr>
        <p:spPr/>
        <p:txBody>
          <a:bodyPr/>
          <a:lstStyle/>
          <a:p>
            <a:r>
              <a:rPr lang="sv-SE"/>
              <a:t>Ska lägga in en utvärdering här!</a:t>
            </a:r>
          </a:p>
          <a:p>
            <a:endParaRPr lang="sv-SE"/>
          </a:p>
        </p:txBody>
      </p:sp>
      <p:sp>
        <p:nvSpPr>
          <p:cNvPr id="4" name="Platshållare för bildnummer 3">
            <a:extLst>
              <a:ext uri="{FF2B5EF4-FFF2-40B4-BE49-F238E27FC236}">
                <a16:creationId xmlns:a16="http://schemas.microsoft.com/office/drawing/2014/main" id="{338164DC-8A66-FC5A-B635-F7162F74AD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EA790A-B61E-4932-B9FB-F636FA909A54}"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0947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en-GB"/>
              <a:t>Click to edit Master title style</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374C9444-0CD7-4263-9F30-938D9711D762}" type="datetime1">
              <a:rPr lang="sv-SE" smtClean="0"/>
              <a:t>2025-05-23</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EDDF3E-F0A9-A74C-01B2-F69F8E9726B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A9E459B-D2D2-5396-07EE-7D9783096DE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A8FA12-EB5E-EAAE-AFF9-3DA774FEDDD8}"/>
              </a:ext>
            </a:extLst>
          </p:cNvPr>
          <p:cNvSpPr>
            <a:spLocks noGrp="1"/>
          </p:cNvSpPr>
          <p:nvPr>
            <p:ph type="dt" sz="half" idx="10"/>
          </p:nvPr>
        </p:nvSpPr>
        <p:spPr/>
        <p:txBody>
          <a:bodyPr/>
          <a:lstStyle/>
          <a:p>
            <a:fld id="{D1A79526-E7C5-4030-822A-3969845010DD}" type="datetimeFigureOut">
              <a:rPr lang="sv-SE" smtClean="0"/>
              <a:t>2025-05-23</a:t>
            </a:fld>
            <a:endParaRPr lang="sv-SE"/>
          </a:p>
        </p:txBody>
      </p:sp>
      <p:sp>
        <p:nvSpPr>
          <p:cNvPr id="5" name="Platshållare för sidfot 4">
            <a:extLst>
              <a:ext uri="{FF2B5EF4-FFF2-40B4-BE49-F238E27FC236}">
                <a16:creationId xmlns:a16="http://schemas.microsoft.com/office/drawing/2014/main" id="{73087A47-06AB-6196-1FE7-A1F9A62794A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B839BF5-291F-41D1-31F7-0D8DF1313B4C}"/>
              </a:ext>
            </a:extLst>
          </p:cNvPr>
          <p:cNvSpPr>
            <a:spLocks noGrp="1"/>
          </p:cNvSpPr>
          <p:nvPr>
            <p:ph type="sldNum" sz="quarter" idx="12"/>
          </p:nvPr>
        </p:nvSpPr>
        <p:spPr/>
        <p:txBody>
          <a:bodyPr/>
          <a:lstStyle/>
          <a:p>
            <a:fld id="{73B87BD7-340B-446E-8342-3D1C3B4EE17E}" type="slidenum">
              <a:rPr lang="sv-SE" smtClean="0"/>
              <a:t>‹#›</a:t>
            </a:fld>
            <a:endParaRPr lang="sv-SE"/>
          </a:p>
        </p:txBody>
      </p:sp>
    </p:spTree>
    <p:extLst>
      <p:ext uri="{BB962C8B-B14F-4D97-AF65-F5344CB8AC3E}">
        <p14:creationId xmlns:p14="http://schemas.microsoft.com/office/powerpoint/2010/main" val="1174509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2A589F-E7E6-4C00-2738-F7B1AF507C8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AED4BDC-D421-7F2C-8956-D1A5593D76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5D544F9-FEFE-ADB7-88B1-1FA1CC698429}"/>
              </a:ext>
            </a:extLst>
          </p:cNvPr>
          <p:cNvSpPr>
            <a:spLocks noGrp="1"/>
          </p:cNvSpPr>
          <p:nvPr>
            <p:ph type="dt" sz="half" idx="10"/>
          </p:nvPr>
        </p:nvSpPr>
        <p:spPr/>
        <p:txBody>
          <a:bodyPr/>
          <a:lstStyle/>
          <a:p>
            <a:fld id="{D1A79526-E7C5-4030-822A-3969845010DD}" type="datetimeFigureOut">
              <a:rPr lang="sv-SE" smtClean="0"/>
              <a:t>2025-05-23</a:t>
            </a:fld>
            <a:endParaRPr lang="sv-SE"/>
          </a:p>
        </p:txBody>
      </p:sp>
      <p:sp>
        <p:nvSpPr>
          <p:cNvPr id="5" name="Platshållare för sidfot 4">
            <a:extLst>
              <a:ext uri="{FF2B5EF4-FFF2-40B4-BE49-F238E27FC236}">
                <a16:creationId xmlns:a16="http://schemas.microsoft.com/office/drawing/2014/main" id="{DDCD1DAB-3E5A-DEB6-EDC1-6F75CAAEA4E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B66D1E-A553-0889-36E5-8CB123F08987}"/>
              </a:ext>
            </a:extLst>
          </p:cNvPr>
          <p:cNvSpPr>
            <a:spLocks noGrp="1"/>
          </p:cNvSpPr>
          <p:nvPr>
            <p:ph type="sldNum" sz="quarter" idx="12"/>
          </p:nvPr>
        </p:nvSpPr>
        <p:spPr/>
        <p:txBody>
          <a:bodyPr/>
          <a:lstStyle/>
          <a:p>
            <a:fld id="{73B87BD7-340B-446E-8342-3D1C3B4EE17E}" type="slidenum">
              <a:rPr lang="sv-SE" smtClean="0"/>
              <a:t>‹#›</a:t>
            </a:fld>
            <a:endParaRPr lang="sv-SE"/>
          </a:p>
        </p:txBody>
      </p:sp>
    </p:spTree>
    <p:extLst>
      <p:ext uri="{BB962C8B-B14F-4D97-AF65-F5344CB8AC3E}">
        <p14:creationId xmlns:p14="http://schemas.microsoft.com/office/powerpoint/2010/main" val="1100860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E70A8D-C914-0714-827D-6855BA63F01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5AE14F6-4A86-9431-CC14-4432674EEF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C400057-4FFB-88D5-E81A-DD026C5B0BE6}"/>
              </a:ext>
            </a:extLst>
          </p:cNvPr>
          <p:cNvSpPr>
            <a:spLocks noGrp="1"/>
          </p:cNvSpPr>
          <p:nvPr>
            <p:ph type="dt" sz="half" idx="10"/>
          </p:nvPr>
        </p:nvSpPr>
        <p:spPr/>
        <p:txBody>
          <a:bodyPr/>
          <a:lstStyle/>
          <a:p>
            <a:fld id="{49599B71-CE13-4FBC-8656-1A18F89923CE}" type="datetimeFigureOut">
              <a:rPr lang="sv-SE" smtClean="0"/>
              <a:t>2025-05-23</a:t>
            </a:fld>
            <a:endParaRPr lang="sv-SE"/>
          </a:p>
        </p:txBody>
      </p:sp>
      <p:sp>
        <p:nvSpPr>
          <p:cNvPr id="5" name="Platshållare för sidfot 4">
            <a:extLst>
              <a:ext uri="{FF2B5EF4-FFF2-40B4-BE49-F238E27FC236}">
                <a16:creationId xmlns:a16="http://schemas.microsoft.com/office/drawing/2014/main" id="{83EC4B3D-3E90-BA90-BC0F-D68DCDE7A8D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CC9BB65-C413-C804-F7B8-56538A838CB5}"/>
              </a:ext>
            </a:extLst>
          </p:cNvPr>
          <p:cNvSpPr>
            <a:spLocks noGrp="1"/>
          </p:cNvSpPr>
          <p:nvPr>
            <p:ph type="sldNum" sz="quarter" idx="12"/>
          </p:nvPr>
        </p:nvSpPr>
        <p:spPr/>
        <p:txBody>
          <a:bodyPr/>
          <a:lstStyle/>
          <a:p>
            <a:fld id="{4FB9B2B1-3517-4986-ABE0-AA443E334B98}" type="slidenum">
              <a:rPr lang="sv-SE" smtClean="0"/>
              <a:t>‹#›</a:t>
            </a:fld>
            <a:endParaRPr lang="sv-SE"/>
          </a:p>
        </p:txBody>
      </p:sp>
    </p:spTree>
    <p:extLst>
      <p:ext uri="{BB962C8B-B14F-4D97-AF65-F5344CB8AC3E}">
        <p14:creationId xmlns:p14="http://schemas.microsoft.com/office/powerpoint/2010/main" val="2685304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AD4164-6012-75EF-460E-784B74D6D8D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C13974F-F915-6201-BB8F-841D4B0DA5F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5A12D9-E391-F5CC-356C-E51BC0C107ED}"/>
              </a:ext>
            </a:extLst>
          </p:cNvPr>
          <p:cNvSpPr>
            <a:spLocks noGrp="1"/>
          </p:cNvSpPr>
          <p:nvPr>
            <p:ph type="dt" sz="half" idx="10"/>
          </p:nvPr>
        </p:nvSpPr>
        <p:spPr/>
        <p:txBody>
          <a:bodyPr/>
          <a:lstStyle/>
          <a:p>
            <a:fld id="{49599B71-CE13-4FBC-8656-1A18F89923CE}" type="datetimeFigureOut">
              <a:rPr lang="sv-SE" smtClean="0"/>
              <a:t>2025-05-23</a:t>
            </a:fld>
            <a:endParaRPr lang="sv-SE"/>
          </a:p>
        </p:txBody>
      </p:sp>
      <p:sp>
        <p:nvSpPr>
          <p:cNvPr id="5" name="Platshållare för sidfot 4">
            <a:extLst>
              <a:ext uri="{FF2B5EF4-FFF2-40B4-BE49-F238E27FC236}">
                <a16:creationId xmlns:a16="http://schemas.microsoft.com/office/drawing/2014/main" id="{A6777994-D0E7-6CAC-CDAC-AFE3BCB70F6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B68271-BACA-9981-C5B3-8297CEBA9318}"/>
              </a:ext>
            </a:extLst>
          </p:cNvPr>
          <p:cNvSpPr>
            <a:spLocks noGrp="1"/>
          </p:cNvSpPr>
          <p:nvPr>
            <p:ph type="sldNum" sz="quarter" idx="12"/>
          </p:nvPr>
        </p:nvSpPr>
        <p:spPr/>
        <p:txBody>
          <a:bodyPr/>
          <a:lstStyle/>
          <a:p>
            <a:fld id="{4FB9B2B1-3517-4986-ABE0-AA443E334B98}" type="slidenum">
              <a:rPr lang="sv-SE" smtClean="0"/>
              <a:t>‹#›</a:t>
            </a:fld>
            <a:endParaRPr lang="sv-SE"/>
          </a:p>
        </p:txBody>
      </p:sp>
    </p:spTree>
    <p:extLst>
      <p:ext uri="{BB962C8B-B14F-4D97-AF65-F5344CB8AC3E}">
        <p14:creationId xmlns:p14="http://schemas.microsoft.com/office/powerpoint/2010/main" val="316093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6DC1A0-4C21-8324-C203-D7F337B2690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4BE6456-8828-6036-50CE-C9AD9DCD5C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2759C68-F366-9318-5FA2-6D506C2A141D}"/>
              </a:ext>
            </a:extLst>
          </p:cNvPr>
          <p:cNvSpPr>
            <a:spLocks noGrp="1"/>
          </p:cNvSpPr>
          <p:nvPr>
            <p:ph type="dt" sz="half" idx="10"/>
          </p:nvPr>
        </p:nvSpPr>
        <p:spPr/>
        <p:txBody>
          <a:bodyPr/>
          <a:lstStyle/>
          <a:p>
            <a:fld id="{49599B71-CE13-4FBC-8656-1A18F89923CE}" type="datetimeFigureOut">
              <a:rPr lang="sv-SE" smtClean="0"/>
              <a:t>2025-05-23</a:t>
            </a:fld>
            <a:endParaRPr lang="sv-SE"/>
          </a:p>
        </p:txBody>
      </p:sp>
      <p:sp>
        <p:nvSpPr>
          <p:cNvPr id="5" name="Platshållare för sidfot 4">
            <a:extLst>
              <a:ext uri="{FF2B5EF4-FFF2-40B4-BE49-F238E27FC236}">
                <a16:creationId xmlns:a16="http://schemas.microsoft.com/office/drawing/2014/main" id="{9A17C123-1A68-535A-21AD-57B45A5E89E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69E9BA9-1EC4-93CF-FF5A-85C158953956}"/>
              </a:ext>
            </a:extLst>
          </p:cNvPr>
          <p:cNvSpPr>
            <a:spLocks noGrp="1"/>
          </p:cNvSpPr>
          <p:nvPr>
            <p:ph type="sldNum" sz="quarter" idx="12"/>
          </p:nvPr>
        </p:nvSpPr>
        <p:spPr/>
        <p:txBody>
          <a:bodyPr/>
          <a:lstStyle/>
          <a:p>
            <a:fld id="{4FB9B2B1-3517-4986-ABE0-AA443E334B98}" type="slidenum">
              <a:rPr lang="sv-SE" smtClean="0"/>
              <a:t>‹#›</a:t>
            </a:fld>
            <a:endParaRPr lang="sv-SE"/>
          </a:p>
        </p:txBody>
      </p:sp>
    </p:spTree>
    <p:extLst>
      <p:ext uri="{BB962C8B-B14F-4D97-AF65-F5344CB8AC3E}">
        <p14:creationId xmlns:p14="http://schemas.microsoft.com/office/powerpoint/2010/main" val="1510298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FDCD62-D40D-5961-99E6-D7C3C02819D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57E9200-8BDB-12BB-81A7-A27DA23087B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B935CAB-C823-0139-E80B-5276625CE0E3}"/>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030531C-3E4B-6161-8D0A-F93CC113F049}"/>
              </a:ext>
            </a:extLst>
          </p:cNvPr>
          <p:cNvSpPr>
            <a:spLocks noGrp="1"/>
          </p:cNvSpPr>
          <p:nvPr>
            <p:ph type="dt" sz="half" idx="10"/>
          </p:nvPr>
        </p:nvSpPr>
        <p:spPr/>
        <p:txBody>
          <a:bodyPr/>
          <a:lstStyle/>
          <a:p>
            <a:fld id="{49599B71-CE13-4FBC-8656-1A18F89923CE}" type="datetimeFigureOut">
              <a:rPr lang="sv-SE" smtClean="0"/>
              <a:t>2025-05-23</a:t>
            </a:fld>
            <a:endParaRPr lang="sv-SE"/>
          </a:p>
        </p:txBody>
      </p:sp>
      <p:sp>
        <p:nvSpPr>
          <p:cNvPr id="6" name="Platshållare för sidfot 5">
            <a:extLst>
              <a:ext uri="{FF2B5EF4-FFF2-40B4-BE49-F238E27FC236}">
                <a16:creationId xmlns:a16="http://schemas.microsoft.com/office/drawing/2014/main" id="{B8E8F768-5D74-DC94-95C7-77078DB3AF5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3F8A8A2-9A27-4B2F-4066-52A81934C34F}"/>
              </a:ext>
            </a:extLst>
          </p:cNvPr>
          <p:cNvSpPr>
            <a:spLocks noGrp="1"/>
          </p:cNvSpPr>
          <p:nvPr>
            <p:ph type="sldNum" sz="quarter" idx="12"/>
          </p:nvPr>
        </p:nvSpPr>
        <p:spPr/>
        <p:txBody>
          <a:bodyPr/>
          <a:lstStyle/>
          <a:p>
            <a:fld id="{4FB9B2B1-3517-4986-ABE0-AA443E334B98}" type="slidenum">
              <a:rPr lang="sv-SE" smtClean="0"/>
              <a:t>‹#›</a:t>
            </a:fld>
            <a:endParaRPr lang="sv-SE"/>
          </a:p>
        </p:txBody>
      </p:sp>
    </p:spTree>
    <p:extLst>
      <p:ext uri="{BB962C8B-B14F-4D97-AF65-F5344CB8AC3E}">
        <p14:creationId xmlns:p14="http://schemas.microsoft.com/office/powerpoint/2010/main" val="411286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F7DF80-ABE9-804C-FB2B-6441CDE678A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AD88477-846E-2097-EBE0-47537AFB5F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A743E1-A02F-4481-9A1B-6FF9CF0DE19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B603F09-686C-6551-8BE8-A0F1FB0AD9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BA56016-A2F5-303F-C54D-50BBC91CCCE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DB5A408-3BE9-D5C3-131B-3D603D50AC1F}"/>
              </a:ext>
            </a:extLst>
          </p:cNvPr>
          <p:cNvSpPr>
            <a:spLocks noGrp="1"/>
          </p:cNvSpPr>
          <p:nvPr>
            <p:ph type="dt" sz="half" idx="10"/>
          </p:nvPr>
        </p:nvSpPr>
        <p:spPr/>
        <p:txBody>
          <a:bodyPr/>
          <a:lstStyle/>
          <a:p>
            <a:fld id="{49599B71-CE13-4FBC-8656-1A18F89923CE}" type="datetimeFigureOut">
              <a:rPr lang="sv-SE" smtClean="0"/>
              <a:t>2025-05-23</a:t>
            </a:fld>
            <a:endParaRPr lang="sv-SE"/>
          </a:p>
        </p:txBody>
      </p:sp>
      <p:sp>
        <p:nvSpPr>
          <p:cNvPr id="8" name="Platshållare för sidfot 7">
            <a:extLst>
              <a:ext uri="{FF2B5EF4-FFF2-40B4-BE49-F238E27FC236}">
                <a16:creationId xmlns:a16="http://schemas.microsoft.com/office/drawing/2014/main" id="{4AC7B96E-1018-40CD-3200-ECA971A9BA6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E7207D2-CFD4-1B00-F244-FAF1DD502593}"/>
              </a:ext>
            </a:extLst>
          </p:cNvPr>
          <p:cNvSpPr>
            <a:spLocks noGrp="1"/>
          </p:cNvSpPr>
          <p:nvPr>
            <p:ph type="sldNum" sz="quarter" idx="12"/>
          </p:nvPr>
        </p:nvSpPr>
        <p:spPr/>
        <p:txBody>
          <a:bodyPr/>
          <a:lstStyle/>
          <a:p>
            <a:fld id="{4FB9B2B1-3517-4986-ABE0-AA443E334B98}" type="slidenum">
              <a:rPr lang="sv-SE" smtClean="0"/>
              <a:t>‹#›</a:t>
            </a:fld>
            <a:endParaRPr lang="sv-SE"/>
          </a:p>
        </p:txBody>
      </p:sp>
    </p:spTree>
    <p:extLst>
      <p:ext uri="{BB962C8B-B14F-4D97-AF65-F5344CB8AC3E}">
        <p14:creationId xmlns:p14="http://schemas.microsoft.com/office/powerpoint/2010/main" val="387271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4DB84A28-1971-4624-8B1B-676B387347F7}" type="datetime1">
              <a:rPr lang="sv-SE" smtClean="0"/>
              <a:t>2025-05-23</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D9F80D-CC26-DA74-D2A3-457FF28B365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362541E-37C9-D29C-B5C9-119D966F56CD}"/>
              </a:ext>
            </a:extLst>
          </p:cNvPr>
          <p:cNvSpPr>
            <a:spLocks noGrp="1"/>
          </p:cNvSpPr>
          <p:nvPr>
            <p:ph type="dt" sz="half" idx="10"/>
          </p:nvPr>
        </p:nvSpPr>
        <p:spPr/>
        <p:txBody>
          <a:bodyPr/>
          <a:lstStyle/>
          <a:p>
            <a:fld id="{49599B71-CE13-4FBC-8656-1A18F89923CE}" type="datetimeFigureOut">
              <a:rPr lang="sv-SE" smtClean="0"/>
              <a:t>2025-05-23</a:t>
            </a:fld>
            <a:endParaRPr lang="sv-SE"/>
          </a:p>
        </p:txBody>
      </p:sp>
      <p:sp>
        <p:nvSpPr>
          <p:cNvPr id="4" name="Platshållare för sidfot 3">
            <a:extLst>
              <a:ext uri="{FF2B5EF4-FFF2-40B4-BE49-F238E27FC236}">
                <a16:creationId xmlns:a16="http://schemas.microsoft.com/office/drawing/2014/main" id="{8242C97C-3D8C-3EFB-84D5-B190AFD5B51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A95D330-1EF0-40AF-0C37-FA16923DE334}"/>
              </a:ext>
            </a:extLst>
          </p:cNvPr>
          <p:cNvSpPr>
            <a:spLocks noGrp="1"/>
          </p:cNvSpPr>
          <p:nvPr>
            <p:ph type="sldNum" sz="quarter" idx="12"/>
          </p:nvPr>
        </p:nvSpPr>
        <p:spPr/>
        <p:txBody>
          <a:bodyPr/>
          <a:lstStyle/>
          <a:p>
            <a:fld id="{4FB9B2B1-3517-4986-ABE0-AA443E334B98}" type="slidenum">
              <a:rPr lang="sv-SE" smtClean="0"/>
              <a:t>‹#›</a:t>
            </a:fld>
            <a:endParaRPr lang="sv-SE"/>
          </a:p>
        </p:txBody>
      </p:sp>
    </p:spTree>
    <p:extLst>
      <p:ext uri="{BB962C8B-B14F-4D97-AF65-F5344CB8AC3E}">
        <p14:creationId xmlns:p14="http://schemas.microsoft.com/office/powerpoint/2010/main" val="643926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8AB251A-B8A2-5FE7-D532-2DE9BE9720F8}"/>
              </a:ext>
            </a:extLst>
          </p:cNvPr>
          <p:cNvSpPr>
            <a:spLocks noGrp="1"/>
          </p:cNvSpPr>
          <p:nvPr>
            <p:ph type="dt" sz="half" idx="10"/>
          </p:nvPr>
        </p:nvSpPr>
        <p:spPr/>
        <p:txBody>
          <a:bodyPr/>
          <a:lstStyle/>
          <a:p>
            <a:fld id="{49599B71-CE13-4FBC-8656-1A18F89923CE}" type="datetimeFigureOut">
              <a:rPr lang="sv-SE" smtClean="0"/>
              <a:t>2025-05-23</a:t>
            </a:fld>
            <a:endParaRPr lang="sv-SE"/>
          </a:p>
        </p:txBody>
      </p:sp>
      <p:sp>
        <p:nvSpPr>
          <p:cNvPr id="3" name="Platshållare för sidfot 2">
            <a:extLst>
              <a:ext uri="{FF2B5EF4-FFF2-40B4-BE49-F238E27FC236}">
                <a16:creationId xmlns:a16="http://schemas.microsoft.com/office/drawing/2014/main" id="{B348F0B4-CF89-2285-9106-10B2BFD07CC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DA920D4-614C-4ED6-656C-1FA5053D2D4B}"/>
              </a:ext>
            </a:extLst>
          </p:cNvPr>
          <p:cNvSpPr>
            <a:spLocks noGrp="1"/>
          </p:cNvSpPr>
          <p:nvPr>
            <p:ph type="sldNum" sz="quarter" idx="12"/>
          </p:nvPr>
        </p:nvSpPr>
        <p:spPr/>
        <p:txBody>
          <a:bodyPr/>
          <a:lstStyle/>
          <a:p>
            <a:fld id="{4FB9B2B1-3517-4986-ABE0-AA443E334B98}" type="slidenum">
              <a:rPr lang="sv-SE" smtClean="0"/>
              <a:t>‹#›</a:t>
            </a:fld>
            <a:endParaRPr lang="sv-SE"/>
          </a:p>
        </p:txBody>
      </p:sp>
    </p:spTree>
    <p:extLst>
      <p:ext uri="{BB962C8B-B14F-4D97-AF65-F5344CB8AC3E}">
        <p14:creationId xmlns:p14="http://schemas.microsoft.com/office/powerpoint/2010/main" val="3837590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709882-FF6D-4BD8-3A2E-26A6E4E8742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806F2AF-F12F-E16E-2434-A281A9D5D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EB2C641-26AB-1D2A-3A6F-AAE75D245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556CAD9-56A3-6422-1327-C2C2FE89D2EE}"/>
              </a:ext>
            </a:extLst>
          </p:cNvPr>
          <p:cNvSpPr>
            <a:spLocks noGrp="1"/>
          </p:cNvSpPr>
          <p:nvPr>
            <p:ph type="dt" sz="half" idx="10"/>
          </p:nvPr>
        </p:nvSpPr>
        <p:spPr/>
        <p:txBody>
          <a:bodyPr/>
          <a:lstStyle/>
          <a:p>
            <a:fld id="{49599B71-CE13-4FBC-8656-1A18F89923CE}" type="datetimeFigureOut">
              <a:rPr lang="sv-SE" smtClean="0"/>
              <a:t>2025-05-23</a:t>
            </a:fld>
            <a:endParaRPr lang="sv-SE"/>
          </a:p>
        </p:txBody>
      </p:sp>
      <p:sp>
        <p:nvSpPr>
          <p:cNvPr id="6" name="Platshållare för sidfot 5">
            <a:extLst>
              <a:ext uri="{FF2B5EF4-FFF2-40B4-BE49-F238E27FC236}">
                <a16:creationId xmlns:a16="http://schemas.microsoft.com/office/drawing/2014/main" id="{B8C7DFC6-70BC-CC70-D339-B085177A3BB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2540A09-01FA-1577-598E-C375AF96E4FA}"/>
              </a:ext>
            </a:extLst>
          </p:cNvPr>
          <p:cNvSpPr>
            <a:spLocks noGrp="1"/>
          </p:cNvSpPr>
          <p:nvPr>
            <p:ph type="sldNum" sz="quarter" idx="12"/>
          </p:nvPr>
        </p:nvSpPr>
        <p:spPr/>
        <p:txBody>
          <a:bodyPr/>
          <a:lstStyle/>
          <a:p>
            <a:fld id="{4FB9B2B1-3517-4986-ABE0-AA443E334B98}" type="slidenum">
              <a:rPr lang="sv-SE" smtClean="0"/>
              <a:t>‹#›</a:t>
            </a:fld>
            <a:endParaRPr lang="sv-SE"/>
          </a:p>
        </p:txBody>
      </p:sp>
    </p:spTree>
    <p:extLst>
      <p:ext uri="{BB962C8B-B14F-4D97-AF65-F5344CB8AC3E}">
        <p14:creationId xmlns:p14="http://schemas.microsoft.com/office/powerpoint/2010/main" val="1348771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E25A2A-9E10-06CA-51F1-A5BC6F960D3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7B356BE-5FCD-7699-9017-D4DDC48CF6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0F22E87-3467-228C-38D3-75FB512A1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DD7B189-F5C0-5DB0-1B33-7C42569EF36F}"/>
              </a:ext>
            </a:extLst>
          </p:cNvPr>
          <p:cNvSpPr>
            <a:spLocks noGrp="1"/>
          </p:cNvSpPr>
          <p:nvPr>
            <p:ph type="dt" sz="half" idx="10"/>
          </p:nvPr>
        </p:nvSpPr>
        <p:spPr/>
        <p:txBody>
          <a:bodyPr/>
          <a:lstStyle/>
          <a:p>
            <a:fld id="{49599B71-CE13-4FBC-8656-1A18F89923CE}" type="datetimeFigureOut">
              <a:rPr lang="sv-SE" smtClean="0"/>
              <a:t>2025-05-23</a:t>
            </a:fld>
            <a:endParaRPr lang="sv-SE"/>
          </a:p>
        </p:txBody>
      </p:sp>
      <p:sp>
        <p:nvSpPr>
          <p:cNvPr id="6" name="Platshållare för sidfot 5">
            <a:extLst>
              <a:ext uri="{FF2B5EF4-FFF2-40B4-BE49-F238E27FC236}">
                <a16:creationId xmlns:a16="http://schemas.microsoft.com/office/drawing/2014/main" id="{034EFD78-1D0E-97E4-D703-4265E01FA44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64652BA-9F93-3638-FE54-0C5972AB9500}"/>
              </a:ext>
            </a:extLst>
          </p:cNvPr>
          <p:cNvSpPr>
            <a:spLocks noGrp="1"/>
          </p:cNvSpPr>
          <p:nvPr>
            <p:ph type="sldNum" sz="quarter" idx="12"/>
          </p:nvPr>
        </p:nvSpPr>
        <p:spPr/>
        <p:txBody>
          <a:bodyPr/>
          <a:lstStyle/>
          <a:p>
            <a:fld id="{4FB9B2B1-3517-4986-ABE0-AA443E334B98}" type="slidenum">
              <a:rPr lang="sv-SE" smtClean="0"/>
              <a:t>‹#›</a:t>
            </a:fld>
            <a:endParaRPr lang="sv-SE"/>
          </a:p>
        </p:txBody>
      </p:sp>
    </p:spTree>
    <p:extLst>
      <p:ext uri="{BB962C8B-B14F-4D97-AF65-F5344CB8AC3E}">
        <p14:creationId xmlns:p14="http://schemas.microsoft.com/office/powerpoint/2010/main" val="167276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69F1B1-A0CD-0C4A-68F4-E0418046126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EB6C294-39A0-9F4C-93C4-96ED1B8D8CC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389271B-E1DC-7149-E1C9-E6C4FFA1B5C7}"/>
              </a:ext>
            </a:extLst>
          </p:cNvPr>
          <p:cNvSpPr>
            <a:spLocks noGrp="1"/>
          </p:cNvSpPr>
          <p:nvPr>
            <p:ph type="dt" sz="half" idx="10"/>
          </p:nvPr>
        </p:nvSpPr>
        <p:spPr/>
        <p:txBody>
          <a:bodyPr/>
          <a:lstStyle/>
          <a:p>
            <a:fld id="{49599B71-CE13-4FBC-8656-1A18F89923CE}" type="datetimeFigureOut">
              <a:rPr lang="sv-SE" smtClean="0"/>
              <a:t>2025-05-23</a:t>
            </a:fld>
            <a:endParaRPr lang="sv-SE"/>
          </a:p>
        </p:txBody>
      </p:sp>
      <p:sp>
        <p:nvSpPr>
          <p:cNvPr id="5" name="Platshållare för sidfot 4">
            <a:extLst>
              <a:ext uri="{FF2B5EF4-FFF2-40B4-BE49-F238E27FC236}">
                <a16:creationId xmlns:a16="http://schemas.microsoft.com/office/drawing/2014/main" id="{7B551DD7-DFC5-E323-051B-240CB039E0C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D58C308-F502-B08B-3244-7599268C1F5C}"/>
              </a:ext>
            </a:extLst>
          </p:cNvPr>
          <p:cNvSpPr>
            <a:spLocks noGrp="1"/>
          </p:cNvSpPr>
          <p:nvPr>
            <p:ph type="sldNum" sz="quarter" idx="12"/>
          </p:nvPr>
        </p:nvSpPr>
        <p:spPr/>
        <p:txBody>
          <a:bodyPr/>
          <a:lstStyle/>
          <a:p>
            <a:fld id="{4FB9B2B1-3517-4986-ABE0-AA443E334B98}" type="slidenum">
              <a:rPr lang="sv-SE" smtClean="0"/>
              <a:t>‹#›</a:t>
            </a:fld>
            <a:endParaRPr lang="sv-SE"/>
          </a:p>
        </p:txBody>
      </p:sp>
    </p:spTree>
    <p:extLst>
      <p:ext uri="{BB962C8B-B14F-4D97-AF65-F5344CB8AC3E}">
        <p14:creationId xmlns:p14="http://schemas.microsoft.com/office/powerpoint/2010/main" val="1019198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CA8B299-F5FC-62DA-3D27-1A18C0C9FAF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A947F0B-2068-6BC7-3ED1-9F1F0D72851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19131A2-D658-8081-BCA7-6BE82B20F2F4}"/>
              </a:ext>
            </a:extLst>
          </p:cNvPr>
          <p:cNvSpPr>
            <a:spLocks noGrp="1"/>
          </p:cNvSpPr>
          <p:nvPr>
            <p:ph type="dt" sz="half" idx="10"/>
          </p:nvPr>
        </p:nvSpPr>
        <p:spPr/>
        <p:txBody>
          <a:bodyPr/>
          <a:lstStyle/>
          <a:p>
            <a:fld id="{49599B71-CE13-4FBC-8656-1A18F89923CE}" type="datetimeFigureOut">
              <a:rPr lang="sv-SE" smtClean="0"/>
              <a:t>2025-05-23</a:t>
            </a:fld>
            <a:endParaRPr lang="sv-SE"/>
          </a:p>
        </p:txBody>
      </p:sp>
      <p:sp>
        <p:nvSpPr>
          <p:cNvPr id="5" name="Platshållare för sidfot 4">
            <a:extLst>
              <a:ext uri="{FF2B5EF4-FFF2-40B4-BE49-F238E27FC236}">
                <a16:creationId xmlns:a16="http://schemas.microsoft.com/office/drawing/2014/main" id="{5593C240-0202-8B24-9AFD-57B9522AD36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A5775B8-0770-B384-A4D6-F4BF5D8E85CB}"/>
              </a:ext>
            </a:extLst>
          </p:cNvPr>
          <p:cNvSpPr>
            <a:spLocks noGrp="1"/>
          </p:cNvSpPr>
          <p:nvPr>
            <p:ph type="sldNum" sz="quarter" idx="12"/>
          </p:nvPr>
        </p:nvSpPr>
        <p:spPr/>
        <p:txBody>
          <a:bodyPr/>
          <a:lstStyle/>
          <a:p>
            <a:fld id="{4FB9B2B1-3517-4986-ABE0-AA443E334B98}" type="slidenum">
              <a:rPr lang="sv-SE" smtClean="0"/>
              <a:t>‹#›</a:t>
            </a:fld>
            <a:endParaRPr lang="sv-SE"/>
          </a:p>
        </p:txBody>
      </p:sp>
    </p:spTree>
    <p:extLst>
      <p:ext uri="{BB962C8B-B14F-4D97-AF65-F5344CB8AC3E}">
        <p14:creationId xmlns:p14="http://schemas.microsoft.com/office/powerpoint/2010/main" val="1817769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ubrikbild">
    <p:bg>
      <p:bgPr>
        <a:gradFill>
          <a:gsLst>
            <a:gs pos="14000">
              <a:srgbClr val="C00000"/>
            </a:gs>
            <a:gs pos="74000">
              <a:srgbClr val="FF0000">
                <a:lumMod val="100000"/>
              </a:srgbClr>
            </a:gs>
            <a:gs pos="100000">
              <a:srgbClr val="FF0000"/>
            </a:gs>
          </a:gsLst>
          <a:lin ang="5400000" scaled="1"/>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69D464-2498-1049-E47B-27CE15AD103C}"/>
              </a:ext>
            </a:extLst>
          </p:cNvPr>
          <p:cNvSpPr>
            <a:spLocks noGrp="1"/>
          </p:cNvSpPr>
          <p:nvPr>
            <p:ph type="ctrTitle"/>
          </p:nvPr>
        </p:nvSpPr>
        <p:spPr>
          <a:xfrm>
            <a:off x="1524000" y="1122363"/>
            <a:ext cx="9144000" cy="2387600"/>
          </a:xfrm>
        </p:spPr>
        <p:txBody>
          <a:bodyPr anchor="b"/>
          <a:lstStyle>
            <a:lvl1pPr algn="l">
              <a:defRPr sz="6000" baseline="0">
                <a:solidFill>
                  <a:schemeClr val="accent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B44DE15B-84E5-3994-72AF-7AFEFB3E4D69}"/>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4270F98-15A6-49CD-DC3A-3079AA45EDB5}"/>
              </a:ext>
            </a:extLst>
          </p:cNvPr>
          <p:cNvSpPr>
            <a:spLocks noGrp="1"/>
          </p:cNvSpPr>
          <p:nvPr>
            <p:ph type="dt" sz="half" idx="10"/>
          </p:nvPr>
        </p:nvSpPr>
        <p:spPr/>
        <p:txBody>
          <a:bodyPr/>
          <a:lstStyle/>
          <a:p>
            <a:fld id="{C5983A69-7F2F-DD45-971D-3926778E0AA9}" type="datetimeFigureOut">
              <a:rPr lang="sv-SE" smtClean="0"/>
              <a:t>2025-05-23</a:t>
            </a:fld>
            <a:endParaRPr lang="sv-SE"/>
          </a:p>
        </p:txBody>
      </p:sp>
      <p:sp>
        <p:nvSpPr>
          <p:cNvPr id="5" name="Platshållare för sidfot 4">
            <a:extLst>
              <a:ext uri="{FF2B5EF4-FFF2-40B4-BE49-F238E27FC236}">
                <a16:creationId xmlns:a16="http://schemas.microsoft.com/office/drawing/2014/main" id="{8A72BE58-D39C-EDD5-05CA-780699361FF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DB02474-AA44-0DEE-5E50-8EADB561E9E8}"/>
              </a:ext>
            </a:extLst>
          </p:cNvPr>
          <p:cNvSpPr>
            <a:spLocks noGrp="1"/>
          </p:cNvSpPr>
          <p:nvPr>
            <p:ph type="sldNum" sz="quarter" idx="12"/>
          </p:nvPr>
        </p:nvSpPr>
        <p:spPr/>
        <p:txBody>
          <a:bodyPr/>
          <a:lstStyle/>
          <a:p>
            <a:fld id="{91979675-0B33-B146-A86A-6AFA2CB5A6E2}" type="slidenum">
              <a:rPr lang="sv-SE" smtClean="0"/>
              <a:t>‹#›</a:t>
            </a:fld>
            <a:endParaRPr lang="sv-SE"/>
          </a:p>
        </p:txBody>
      </p:sp>
    </p:spTree>
    <p:extLst>
      <p:ext uri="{BB962C8B-B14F-4D97-AF65-F5344CB8AC3E}">
        <p14:creationId xmlns:p14="http://schemas.microsoft.com/office/powerpoint/2010/main" val="200557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ADD0EC-F9FA-66CB-A472-847DE1F8585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5A8C729-1C9E-A46C-DD57-3A9E13995FB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3B06AE0-DBD2-78D8-B821-1364A03BA5E5}"/>
              </a:ext>
            </a:extLst>
          </p:cNvPr>
          <p:cNvSpPr>
            <a:spLocks noGrp="1"/>
          </p:cNvSpPr>
          <p:nvPr>
            <p:ph type="dt" sz="half" idx="10"/>
          </p:nvPr>
        </p:nvSpPr>
        <p:spPr/>
        <p:txBody>
          <a:bodyPr/>
          <a:lstStyle/>
          <a:p>
            <a:fld id="{070E3C04-B4A7-4B4A-A8B2-B6EF5CE2DD62}" type="datetimeFigureOut">
              <a:rPr lang="sv-SE" smtClean="0"/>
              <a:t>2025-05-23</a:t>
            </a:fld>
            <a:endParaRPr lang="sv-SE"/>
          </a:p>
        </p:txBody>
      </p:sp>
      <p:sp>
        <p:nvSpPr>
          <p:cNvPr id="5" name="Platshållare för sidfot 4">
            <a:extLst>
              <a:ext uri="{FF2B5EF4-FFF2-40B4-BE49-F238E27FC236}">
                <a16:creationId xmlns:a16="http://schemas.microsoft.com/office/drawing/2014/main" id="{338E9B1A-11F9-6C46-CFAA-3911CADD90A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28991BE-E4FA-C919-9A47-1DC308EC057B}"/>
              </a:ext>
            </a:extLst>
          </p:cNvPr>
          <p:cNvSpPr>
            <a:spLocks noGrp="1"/>
          </p:cNvSpPr>
          <p:nvPr>
            <p:ph type="sldNum" sz="quarter" idx="12"/>
          </p:nvPr>
        </p:nvSpPr>
        <p:spPr/>
        <p:txBody>
          <a:bodyPr/>
          <a:lstStyle/>
          <a:p>
            <a:fld id="{FC4F5B2E-6220-47D6-9AE1-00BD066A6A29}" type="slidenum">
              <a:rPr lang="sv-SE" smtClean="0"/>
              <a:t>‹#›</a:t>
            </a:fld>
            <a:endParaRPr lang="sv-SE"/>
          </a:p>
        </p:txBody>
      </p:sp>
    </p:spTree>
    <p:extLst>
      <p:ext uri="{BB962C8B-B14F-4D97-AF65-F5344CB8AC3E}">
        <p14:creationId xmlns:p14="http://schemas.microsoft.com/office/powerpoint/2010/main" val="255488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09D40E8D-A763-4D7D-939E-84981194A130}" type="datetime1">
              <a:rPr lang="sv-SE" smtClean="0"/>
              <a:t>2025-05-23</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A5268652-B9AF-42B1-B9DF-84890D6B36DF}" type="datetime1">
              <a:rPr lang="sv-SE" smtClean="0"/>
              <a:t>2025-05-23</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24F9AF95-9288-4022-B96A-74BD1FF157FB}" type="datetime1">
              <a:rPr lang="sv-SE" smtClean="0"/>
              <a:t>2025-05-23</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FAC38F67-1A77-44BD-9230-973E215D3669}" type="datetime1">
              <a:rPr lang="sv-SE" smtClean="0"/>
              <a:t>2025-05-23</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27CF3D01-B940-4FD1-BFC8-C87F1D0681B8}" type="datetime1">
              <a:rPr lang="sv-SE" smtClean="0"/>
              <a:t>2025-05-23</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A06FB729-AA12-4ACC-8930-CFA9D2A72AB7}" type="datetime1">
              <a:rPr lang="sv-SE" smtClean="0"/>
              <a:t>2025-05-23</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6"/>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en-UK"/>
              <a:t>Click to edit Master title style</a:t>
            </a:r>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04CAED83-AD50-4566-9BDE-9C7898E2A617}" type="datetime1">
              <a:rPr lang="sv-SE" smtClean="0"/>
              <a:t>2025-05-23</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1" r:id="rId3"/>
    <p:sldLayoutId id="2147483652" r:id="rId4"/>
    <p:sldLayoutId id="2147483657" r:id="rId5"/>
    <p:sldLayoutId id="2147483653" r:id="rId6"/>
    <p:sldLayoutId id="2147483690" r:id="rId7"/>
    <p:sldLayoutId id="2147483654" r:id="rId8"/>
    <p:sldLayoutId id="2147483655" r:id="rId9"/>
    <p:sldLayoutId id="2147483656" r:id="rId10"/>
    <p:sldLayoutId id="2147483659" r:id="rId11"/>
    <p:sldLayoutId id="2147483658" r:id="rId12"/>
    <p:sldLayoutId id="2147483691" r:id="rId13"/>
    <p:sldLayoutId id="2147483664"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ACDE038-F5B5-1526-810E-308A5283FA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80B503A-F63D-A6D1-BC3E-2191E5F53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57FC7AA-248E-5DC0-C980-BBD9873C5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599B71-CE13-4FBC-8656-1A18F89923CE}" type="datetimeFigureOut">
              <a:rPr lang="sv-SE" smtClean="0"/>
              <a:t>2025-05-23</a:t>
            </a:fld>
            <a:endParaRPr lang="sv-SE"/>
          </a:p>
        </p:txBody>
      </p:sp>
      <p:sp>
        <p:nvSpPr>
          <p:cNvPr id="5" name="Platshållare för sidfot 4">
            <a:extLst>
              <a:ext uri="{FF2B5EF4-FFF2-40B4-BE49-F238E27FC236}">
                <a16:creationId xmlns:a16="http://schemas.microsoft.com/office/drawing/2014/main" id="{EB778344-E7EB-9938-A4B0-8ACE928CB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D3D79109-F272-209B-E1B7-6C33B2CBC9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B9B2B1-3517-4986-ABE0-AA443E334B98}" type="slidenum">
              <a:rPr lang="sv-SE" smtClean="0"/>
              <a:t>‹#›</a:t>
            </a:fld>
            <a:endParaRPr lang="sv-SE"/>
          </a:p>
        </p:txBody>
      </p:sp>
    </p:spTree>
    <p:extLst>
      <p:ext uri="{BB962C8B-B14F-4D97-AF65-F5344CB8AC3E}">
        <p14:creationId xmlns:p14="http://schemas.microsoft.com/office/powerpoint/2010/main" val="6839100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14000">
              <a:srgbClr val="C00000"/>
            </a:gs>
            <a:gs pos="74000">
              <a:srgbClr val="FF0000">
                <a:lumMod val="100000"/>
              </a:srgbClr>
            </a:gs>
            <a:gs pos="100000">
              <a:srgbClr val="FF0000"/>
            </a:gs>
          </a:gsLst>
          <a:lin ang="5400000" scaled="1"/>
        </a:gra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33ECE9-DD1E-851F-91D1-AC92A20AC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2559C4A-34B3-1226-1345-0D80CA698A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07E321A-F5EE-EF79-9C8E-B5EEFC0379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83A69-7F2F-DD45-971D-3926778E0AA9}" type="datetimeFigureOut">
              <a:rPr lang="sv-SE" smtClean="0"/>
              <a:t>2025-05-23</a:t>
            </a:fld>
            <a:endParaRPr lang="sv-SE"/>
          </a:p>
        </p:txBody>
      </p:sp>
      <p:sp>
        <p:nvSpPr>
          <p:cNvPr id="5" name="Platshållare för sidfot 4">
            <a:extLst>
              <a:ext uri="{FF2B5EF4-FFF2-40B4-BE49-F238E27FC236}">
                <a16:creationId xmlns:a16="http://schemas.microsoft.com/office/drawing/2014/main" id="{280A800E-DC5E-A690-80AE-E11CF4A1A0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2A99409-A4EC-7C21-F6FF-00D287F2B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9675-0B33-B146-A86A-6AFA2CB5A6E2}" type="slidenum">
              <a:rPr lang="sv-SE" smtClean="0"/>
              <a:t>‹#›</a:t>
            </a:fld>
            <a:endParaRPr lang="sv-SE"/>
          </a:p>
        </p:txBody>
      </p:sp>
    </p:spTree>
    <p:extLst>
      <p:ext uri="{BB962C8B-B14F-4D97-AF65-F5344CB8AC3E}">
        <p14:creationId xmlns:p14="http://schemas.microsoft.com/office/powerpoint/2010/main" val="377916931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9EA53CF-CE0A-DEB7-3103-5FC200A00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AFB829B-67E6-D76A-FF2F-5DE2F4F228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2B4C1EA-5B66-4ED3-8E6A-69A1AF1F2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0E3C04-B4A7-4B4A-A8B2-B6EF5CE2DD62}" type="datetimeFigureOut">
              <a:rPr lang="sv-SE" smtClean="0"/>
              <a:t>2025-05-23</a:t>
            </a:fld>
            <a:endParaRPr lang="sv-SE"/>
          </a:p>
        </p:txBody>
      </p:sp>
      <p:sp>
        <p:nvSpPr>
          <p:cNvPr id="5" name="Platshållare för sidfot 4">
            <a:extLst>
              <a:ext uri="{FF2B5EF4-FFF2-40B4-BE49-F238E27FC236}">
                <a16:creationId xmlns:a16="http://schemas.microsoft.com/office/drawing/2014/main" id="{BCC12551-D01D-3E03-2674-AEBB8175B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72ADB43C-BBF1-5FFB-E0D2-AAB26FDA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4F5B2E-6220-47D6-9AE1-00BD066A6A29}" type="slidenum">
              <a:rPr lang="sv-SE" smtClean="0"/>
              <a:t>‹#›</a:t>
            </a:fld>
            <a:endParaRPr lang="sv-SE"/>
          </a:p>
        </p:txBody>
      </p:sp>
    </p:spTree>
    <p:extLst>
      <p:ext uri="{BB962C8B-B14F-4D97-AF65-F5344CB8AC3E}">
        <p14:creationId xmlns:p14="http://schemas.microsoft.com/office/powerpoint/2010/main" val="34955982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6.emf"/><Relationship Id="rId5" Type="http://schemas.openxmlformats.org/officeDocument/2006/relationships/image" Target="../media/image5.em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lay.mediaflow.com/ovp/11/01FBI68FYO"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raddabarnen.se/rad-och-kunskap/vald-mot-barn/snacka-tryggt-om-vald-mot-bar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8.e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1CED8A-978C-DC54-D655-560919D442DB}"/>
              </a:ext>
            </a:extLst>
          </p:cNvPr>
          <p:cNvSpPr>
            <a:spLocks noGrp="1"/>
          </p:cNvSpPr>
          <p:nvPr>
            <p:ph type="ctrTitle"/>
          </p:nvPr>
        </p:nvSpPr>
        <p:spPr/>
        <p:txBody>
          <a:bodyPr>
            <a:normAutofit/>
          </a:bodyPr>
          <a:lstStyle/>
          <a:p>
            <a:r>
              <a:rPr lang="sv-SE"/>
              <a:t>Hej!</a:t>
            </a:r>
            <a:br>
              <a:rPr lang="sv-SE"/>
            </a:br>
            <a:endParaRPr lang="sv-SE"/>
          </a:p>
        </p:txBody>
      </p:sp>
      <p:sp>
        <p:nvSpPr>
          <p:cNvPr id="6" name="Rubrik 1">
            <a:extLst>
              <a:ext uri="{FF2B5EF4-FFF2-40B4-BE49-F238E27FC236}">
                <a16:creationId xmlns:a16="http://schemas.microsoft.com/office/drawing/2014/main" id="{543D768F-A1E9-3FFC-C709-95B734ACD19E}"/>
              </a:ext>
            </a:extLst>
          </p:cNvPr>
          <p:cNvSpPr txBox="1">
            <a:spLocks/>
          </p:cNvSpPr>
          <p:nvPr/>
        </p:nvSpPr>
        <p:spPr>
          <a:xfrm>
            <a:off x="1524000" y="2079435"/>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a:t>Läs anteckningarna</a:t>
            </a:r>
          </a:p>
        </p:txBody>
      </p:sp>
    </p:spTree>
    <p:extLst>
      <p:ext uri="{BB962C8B-B14F-4D97-AF65-F5344CB8AC3E}">
        <p14:creationId xmlns:p14="http://schemas.microsoft.com/office/powerpoint/2010/main" val="2118933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clipart, Tecknade serier, Animering, illustration&#10;&#10;Automatiskt genererad beskrivning">
            <a:extLst>
              <a:ext uri="{FF2B5EF4-FFF2-40B4-BE49-F238E27FC236}">
                <a16:creationId xmlns:a16="http://schemas.microsoft.com/office/drawing/2014/main" id="{155789F0-777C-587E-8423-781802E1012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3000"/>
                    </a14:imgEffect>
                  </a14:imgLayer>
                </a14:imgProps>
              </a:ext>
            </a:extLst>
          </a:blip>
          <a:stretch>
            <a:fillRect/>
          </a:stretch>
        </p:blipFill>
        <p:spPr>
          <a:xfrm>
            <a:off x="0" y="-9794"/>
            <a:ext cx="12179203" cy="6865213"/>
          </a:xfrm>
          <a:prstGeom prst="rect">
            <a:avLst/>
          </a:prstGeom>
        </p:spPr>
      </p:pic>
      <p:pic>
        <p:nvPicPr>
          <p:cNvPr id="3" name="Bildobjekt 2">
            <a:extLst>
              <a:ext uri="{FF2B5EF4-FFF2-40B4-BE49-F238E27FC236}">
                <a16:creationId xmlns:a16="http://schemas.microsoft.com/office/drawing/2014/main" id="{B49F0588-2382-FC00-A222-84559F9204E9}"/>
              </a:ext>
            </a:extLst>
          </p:cNvPr>
          <p:cNvPicPr>
            <a:picLocks noChangeAspect="1"/>
          </p:cNvPicPr>
          <p:nvPr/>
        </p:nvPicPr>
        <p:blipFill>
          <a:blip r:embed="rId5"/>
          <a:stretch>
            <a:fillRect/>
          </a:stretch>
        </p:blipFill>
        <p:spPr>
          <a:xfrm>
            <a:off x="575356" y="128615"/>
            <a:ext cx="7140833" cy="2322783"/>
          </a:xfrm>
          <a:prstGeom prst="rect">
            <a:avLst/>
          </a:prstGeom>
        </p:spPr>
      </p:pic>
      <p:pic>
        <p:nvPicPr>
          <p:cNvPr id="7" name="Bildobjekt 6">
            <a:extLst>
              <a:ext uri="{FF2B5EF4-FFF2-40B4-BE49-F238E27FC236}">
                <a16:creationId xmlns:a16="http://schemas.microsoft.com/office/drawing/2014/main" id="{01587A92-6AA4-F8F6-9838-61668EF0EBA2}"/>
              </a:ext>
            </a:extLst>
          </p:cNvPr>
          <p:cNvPicPr>
            <a:picLocks noChangeAspect="1"/>
          </p:cNvPicPr>
          <p:nvPr/>
        </p:nvPicPr>
        <p:blipFill>
          <a:blip r:embed="rId6"/>
          <a:stretch>
            <a:fillRect/>
          </a:stretch>
        </p:blipFill>
        <p:spPr>
          <a:xfrm>
            <a:off x="593495" y="4433861"/>
            <a:ext cx="1818967" cy="448887"/>
          </a:xfrm>
          <a:prstGeom prst="rect">
            <a:avLst/>
          </a:prstGeom>
        </p:spPr>
      </p:pic>
      <p:pic>
        <p:nvPicPr>
          <p:cNvPr id="8" name="Bildobjekt 7" descr="En bild som visar text, Teckensnitt, Grafik, skärmbild&#10;&#10;Automatiskt genererad beskrivning">
            <a:extLst>
              <a:ext uri="{FF2B5EF4-FFF2-40B4-BE49-F238E27FC236}">
                <a16:creationId xmlns:a16="http://schemas.microsoft.com/office/drawing/2014/main" id="{28F9FC56-08BD-23BC-9293-13DF3378EBE7}"/>
              </a:ext>
            </a:extLst>
          </p:cNvPr>
          <p:cNvPicPr>
            <a:picLocks noChangeAspect="1"/>
          </p:cNvPicPr>
          <p:nvPr/>
        </p:nvPicPr>
        <p:blipFill>
          <a:blip r:embed="rId7"/>
          <a:stretch>
            <a:fillRect/>
          </a:stretch>
        </p:blipFill>
        <p:spPr>
          <a:xfrm>
            <a:off x="573295" y="5225401"/>
            <a:ext cx="2523210" cy="480610"/>
          </a:xfrm>
          <a:prstGeom prst="rect">
            <a:avLst/>
          </a:prstGeom>
        </p:spPr>
      </p:pic>
      <p:pic>
        <p:nvPicPr>
          <p:cNvPr id="2" name="Bildobjekt 1">
            <a:extLst>
              <a:ext uri="{FF2B5EF4-FFF2-40B4-BE49-F238E27FC236}">
                <a16:creationId xmlns:a16="http://schemas.microsoft.com/office/drawing/2014/main" id="{1B670691-E34C-FFA6-D5DC-A39002CB70E3}"/>
              </a:ext>
            </a:extLst>
          </p:cNvPr>
          <p:cNvPicPr>
            <a:picLocks noChangeAspect="1"/>
          </p:cNvPicPr>
          <p:nvPr/>
        </p:nvPicPr>
        <p:blipFill>
          <a:blip r:embed="rId8"/>
          <a:stretch>
            <a:fillRect/>
          </a:stretch>
        </p:blipFill>
        <p:spPr>
          <a:xfrm>
            <a:off x="593495" y="5913393"/>
            <a:ext cx="2084266" cy="509488"/>
          </a:xfrm>
          <a:prstGeom prst="rect">
            <a:avLst/>
          </a:prstGeom>
        </p:spPr>
      </p:pic>
    </p:spTree>
    <p:extLst>
      <p:ext uri="{BB962C8B-B14F-4D97-AF65-F5344CB8AC3E}">
        <p14:creationId xmlns:p14="http://schemas.microsoft.com/office/powerpoint/2010/main" val="158641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320FE7A-E1B6-4882-B6E4-7B5FB6D804BE}"/>
              </a:ext>
            </a:extLst>
          </p:cNvPr>
          <p:cNvSpPr>
            <a:spLocks noGrp="1"/>
          </p:cNvSpPr>
          <p:nvPr>
            <p:ph idx="1"/>
          </p:nvPr>
        </p:nvSpPr>
        <p:spPr/>
        <p:txBody>
          <a:bodyPr>
            <a:normAutofit/>
          </a:bodyPr>
          <a:lstStyle/>
          <a:p>
            <a:r>
              <a:rPr lang="sv-SE" b="1" dirty="0">
                <a:solidFill>
                  <a:srgbClr val="222221"/>
                </a:solidFill>
                <a:effectLst/>
                <a:latin typeface="Lato" panose="020F0502020204030203" pitchFamily="34" charset="0"/>
              </a:rPr>
              <a:t>Snacka tryggt om våld mot barn </a:t>
            </a:r>
            <a:r>
              <a:rPr lang="sv-SE" b="0" i="0" dirty="0">
                <a:solidFill>
                  <a:srgbClr val="222221"/>
                </a:solidFill>
                <a:effectLst/>
                <a:latin typeface="Lato" panose="020F0502020204030203" pitchFamily="34" charset="0"/>
              </a:rPr>
              <a:t>är ett upplägg för skolor så att ni kan lyfta och arbeta med temat våld mot barn.</a:t>
            </a:r>
            <a:r>
              <a:rPr lang="sv-SE" sz="2400" b="0" i="0" dirty="0">
                <a:solidFill>
                  <a:srgbClr val="222221"/>
                </a:solidFill>
                <a:effectLst/>
                <a:latin typeface="Lato" panose="020F0502020204030203" pitchFamily="34" charset="0"/>
              </a:rPr>
              <a:t> </a:t>
            </a:r>
            <a:endParaRPr lang="sv-SE" b="0" i="0" dirty="0">
              <a:solidFill>
                <a:srgbClr val="222221"/>
              </a:solidFill>
              <a:effectLst/>
              <a:latin typeface="Lato" panose="020F0502020204030203" pitchFamily="34" charset="0"/>
            </a:endParaRPr>
          </a:p>
          <a:p>
            <a:endParaRPr lang="sv-SE" dirty="0">
              <a:solidFill>
                <a:srgbClr val="222221"/>
              </a:solidFill>
              <a:latin typeface="Lato" panose="020F0502020204030203" pitchFamily="34" charset="0"/>
            </a:endParaRPr>
          </a:p>
          <a:p>
            <a:r>
              <a:rPr lang="sv-SE" b="0" i="0" dirty="0">
                <a:solidFill>
                  <a:srgbClr val="222221"/>
                </a:solidFill>
                <a:effectLst/>
                <a:latin typeface="Lato" panose="020F0502020204030203" pitchFamily="34" charset="0"/>
              </a:rPr>
              <a:t>Syftet är att:</a:t>
            </a:r>
          </a:p>
          <a:p>
            <a:pPr marL="1028700" lvl="3" indent="-342900">
              <a:buClr>
                <a:srgbClr val="FF0000"/>
              </a:buClr>
            </a:pPr>
            <a:r>
              <a:rPr lang="sv-SE" sz="2400" b="0" i="0" dirty="0">
                <a:solidFill>
                  <a:srgbClr val="222221"/>
                </a:solidFill>
                <a:effectLst/>
                <a:latin typeface="Lato" panose="020F0502020204030203" pitchFamily="34" charset="0"/>
              </a:rPr>
              <a:t>fler vuxna i skolan ska känna sig trygga att upptäcka </a:t>
            </a:r>
            <a:br>
              <a:rPr lang="sv-SE" sz="2400" b="0" i="0" dirty="0">
                <a:solidFill>
                  <a:srgbClr val="222221"/>
                </a:solidFill>
                <a:effectLst/>
                <a:latin typeface="Lato" panose="020F0502020204030203" pitchFamily="34" charset="0"/>
              </a:rPr>
            </a:br>
            <a:r>
              <a:rPr lang="sv-SE" sz="2400" b="0" i="0" dirty="0">
                <a:solidFill>
                  <a:srgbClr val="222221"/>
                </a:solidFill>
                <a:effectLst/>
                <a:latin typeface="Lato" panose="020F0502020204030203" pitchFamily="34" charset="0"/>
              </a:rPr>
              <a:t>och bemöta barn som utsatts för våld</a:t>
            </a:r>
          </a:p>
          <a:p>
            <a:pPr marL="1028700" lvl="3" indent="-342900">
              <a:buClr>
                <a:srgbClr val="FF0000"/>
              </a:buClr>
            </a:pPr>
            <a:r>
              <a:rPr lang="sv-SE" sz="2400" b="0" i="0" dirty="0">
                <a:solidFill>
                  <a:srgbClr val="222221"/>
                </a:solidFill>
                <a:effectLst/>
                <a:latin typeface="Lato" panose="020F0502020204030203" pitchFamily="34" charset="0"/>
              </a:rPr>
              <a:t>fler barn ska få kunskap om sina rättigheter </a:t>
            </a:r>
            <a:br>
              <a:rPr lang="sv-SE" sz="2400" b="0" i="0" dirty="0">
                <a:solidFill>
                  <a:srgbClr val="222221"/>
                </a:solidFill>
                <a:effectLst/>
                <a:latin typeface="Lato" panose="020F0502020204030203" pitchFamily="34" charset="0"/>
              </a:rPr>
            </a:br>
            <a:r>
              <a:rPr lang="sv-SE" sz="2400" b="0" i="0" dirty="0">
                <a:solidFill>
                  <a:srgbClr val="222221"/>
                </a:solidFill>
                <a:effectLst/>
                <a:latin typeface="Lato" panose="020F0502020204030203" pitchFamily="34" charset="0"/>
              </a:rPr>
              <a:t>och ord för att kunna berätta.</a:t>
            </a:r>
            <a:endParaRPr lang="sv-SE" sz="2400" dirty="0">
              <a:solidFill>
                <a:srgbClr val="222221"/>
              </a:solidFill>
              <a:latin typeface="Lato" panose="020F0502020204030203" pitchFamily="34" charset="0"/>
            </a:endParaRPr>
          </a:p>
        </p:txBody>
      </p:sp>
      <p:sp>
        <p:nvSpPr>
          <p:cNvPr id="3" name="Rubrik 2">
            <a:extLst>
              <a:ext uri="{FF2B5EF4-FFF2-40B4-BE49-F238E27FC236}">
                <a16:creationId xmlns:a16="http://schemas.microsoft.com/office/drawing/2014/main" id="{2E3AA261-A572-2583-B7D9-715CDB340B32}"/>
              </a:ext>
            </a:extLst>
          </p:cNvPr>
          <p:cNvSpPr>
            <a:spLocks noGrp="1"/>
          </p:cNvSpPr>
          <p:nvPr>
            <p:ph type="title"/>
          </p:nvPr>
        </p:nvSpPr>
        <p:spPr/>
        <p:txBody>
          <a:bodyPr/>
          <a:lstStyle/>
          <a:p>
            <a:r>
              <a:rPr lang="sv-SE"/>
              <a:t>Ett upplägg för mellanstadiet</a:t>
            </a:r>
          </a:p>
        </p:txBody>
      </p:sp>
      <p:sp>
        <p:nvSpPr>
          <p:cNvPr id="5" name="Platshållare för sidfot 4">
            <a:extLst>
              <a:ext uri="{FF2B5EF4-FFF2-40B4-BE49-F238E27FC236}">
                <a16:creationId xmlns:a16="http://schemas.microsoft.com/office/drawing/2014/main" id="{4783953E-90A1-F847-EEAD-4D18AFB11883}"/>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289133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text, skärmbild, Tecknade serier, tecknad serie&#10;&#10;AI-genererat innehåll kan vara felaktigt.">
            <a:hlinkClick r:id="rId3"/>
            <a:extLst>
              <a:ext uri="{FF2B5EF4-FFF2-40B4-BE49-F238E27FC236}">
                <a16:creationId xmlns:a16="http://schemas.microsoft.com/office/drawing/2014/main" id="{B6B0FF2D-6BD4-C4F3-98E1-F46D6D2D5278}"/>
              </a:ext>
            </a:extLst>
          </p:cNvPr>
          <p:cNvPicPr>
            <a:picLocks noGrp="1" noChangeAspect="1"/>
          </p:cNvPicPr>
          <p:nvPr>
            <p:ph type="pic" sz="quarter" idx="10"/>
          </p:nvPr>
        </p:nvPicPr>
        <p:blipFill>
          <a:blip r:embed="rId4"/>
          <a:srcRect l="5454" r="4946"/>
          <a:stretch/>
        </p:blipFill>
        <p:spPr>
          <a:xfrm>
            <a:off x="1663033" y="707366"/>
            <a:ext cx="9182236" cy="5151168"/>
          </a:xfrm>
        </p:spPr>
      </p:pic>
      <p:sp>
        <p:nvSpPr>
          <p:cNvPr id="4" name="Platshållare för sidfot 3">
            <a:extLst>
              <a:ext uri="{FF2B5EF4-FFF2-40B4-BE49-F238E27FC236}">
                <a16:creationId xmlns:a16="http://schemas.microsoft.com/office/drawing/2014/main" id="{F89F9F5B-F62D-D666-9FD6-1C31FD13F1DB}"/>
              </a:ext>
            </a:extLst>
          </p:cNvPr>
          <p:cNvSpPr>
            <a:spLocks noGrp="1"/>
          </p:cNvSpPr>
          <p:nvPr>
            <p:ph type="ftr" sz="quarter" idx="12"/>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408439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6AABF7D7-82FE-79F0-CF1B-4BE9F42CA622}"/>
              </a:ext>
            </a:extLst>
          </p:cNvPr>
          <p:cNvSpPr>
            <a:spLocks noGrp="1"/>
          </p:cNvSpPr>
          <p:nvPr>
            <p:ph type="ftr" sz="quarter" idx="11"/>
          </p:nvPr>
        </p:nvSpPr>
        <p:spPr/>
        <p:txBody>
          <a:bodyPr/>
          <a:lstStyle/>
          <a:p>
            <a:r>
              <a:rPr lang="sv-SE"/>
              <a:t>Varje dag gör vi världen lite bättre för barn.</a:t>
            </a:r>
            <a:endParaRPr lang="en-UK"/>
          </a:p>
        </p:txBody>
      </p:sp>
      <p:pic>
        <p:nvPicPr>
          <p:cNvPr id="18" name="Bildobjekt 17" descr="En bild som visar text, skärmbild&#10;&#10;AI-genererat innehåll kan vara felaktigt.">
            <a:extLst>
              <a:ext uri="{FF2B5EF4-FFF2-40B4-BE49-F238E27FC236}">
                <a16:creationId xmlns:a16="http://schemas.microsoft.com/office/drawing/2014/main" id="{2A2863EF-2F61-4D25-7AAA-847ADC6D0136}"/>
              </a:ext>
            </a:extLst>
          </p:cNvPr>
          <p:cNvPicPr>
            <a:picLocks noChangeAspect="1"/>
          </p:cNvPicPr>
          <p:nvPr/>
        </p:nvPicPr>
        <p:blipFill>
          <a:blip r:embed="rId3"/>
          <a:stretch>
            <a:fillRect/>
          </a:stretch>
        </p:blipFill>
        <p:spPr>
          <a:xfrm>
            <a:off x="1063558" y="637970"/>
            <a:ext cx="10531812" cy="3831084"/>
          </a:xfrm>
          <a:prstGeom prst="rect">
            <a:avLst/>
          </a:prstGeom>
        </p:spPr>
      </p:pic>
      <p:sp>
        <p:nvSpPr>
          <p:cNvPr id="19" name="Platshållare för innehåll 1">
            <a:extLst>
              <a:ext uri="{FF2B5EF4-FFF2-40B4-BE49-F238E27FC236}">
                <a16:creationId xmlns:a16="http://schemas.microsoft.com/office/drawing/2014/main" id="{4A982574-22B8-38DB-B96D-B70934BC1106}"/>
              </a:ext>
            </a:extLst>
          </p:cNvPr>
          <p:cNvSpPr>
            <a:spLocks noGrp="1"/>
          </p:cNvSpPr>
          <p:nvPr>
            <p:ph idx="1"/>
          </p:nvPr>
        </p:nvSpPr>
        <p:spPr>
          <a:xfrm>
            <a:off x="1233636" y="4471692"/>
            <a:ext cx="2812915" cy="1760691"/>
          </a:xfrm>
        </p:spPr>
        <p:txBody>
          <a:bodyPr>
            <a:noAutofit/>
          </a:bodyPr>
          <a:lstStyle/>
          <a:p>
            <a:pPr algn="l">
              <a:spcAft>
                <a:spcPts val="600"/>
              </a:spcAft>
            </a:pPr>
            <a:r>
              <a:rPr lang="sv-SE" sz="1200">
                <a:solidFill>
                  <a:srgbClr val="222221"/>
                </a:solidFill>
                <a:latin typeface="Lato" panose="020F0502020204030203" pitchFamily="34" charset="0"/>
              </a:rPr>
              <a:t>För alla vuxna på skolan: </a:t>
            </a:r>
            <a:endParaRPr lang="sv-SE" sz="1200" b="0" i="0">
              <a:solidFill>
                <a:srgbClr val="222221"/>
              </a:solidFill>
              <a:effectLst/>
              <a:latin typeface="Lato" panose="020F0502020204030203" pitchFamily="34" charset="0"/>
            </a:endParaRPr>
          </a:p>
          <a:p>
            <a:pPr marL="171450" indent="-171450" algn="l">
              <a:buClr>
                <a:srgbClr val="FF0000"/>
              </a:buClr>
              <a:buFont typeface="Arial" panose="020B0604020202020204" pitchFamily="34" charset="0"/>
              <a:buChar char="•"/>
            </a:pPr>
            <a:r>
              <a:rPr lang="sv-SE" sz="1200">
                <a:solidFill>
                  <a:srgbClr val="222221"/>
                </a:solidFill>
                <a:latin typeface="Lato" panose="020F0502020204030203" pitchFamily="34" charset="0"/>
              </a:rPr>
              <a:t>Två korta filmer om </a:t>
            </a:r>
            <a:r>
              <a:rPr lang="sv-SE" sz="1200" b="0" i="0">
                <a:solidFill>
                  <a:srgbClr val="222221"/>
                </a:solidFill>
                <a:effectLst/>
                <a:latin typeface="Lato" panose="020F0502020204030203" pitchFamily="34" charset="0"/>
              </a:rPr>
              <a:t>våld mot barn</a:t>
            </a:r>
          </a:p>
          <a:p>
            <a:pPr marL="171450" indent="-171450">
              <a:buClr>
                <a:srgbClr val="FF0000"/>
              </a:buClr>
              <a:buFont typeface="Arial" panose="020B0604020202020204" pitchFamily="34" charset="0"/>
              <a:buChar char="•"/>
            </a:pPr>
            <a:r>
              <a:rPr lang="sv-SE" sz="1200">
                <a:solidFill>
                  <a:srgbClr val="222221"/>
                </a:solidFill>
                <a:latin typeface="Lato" panose="020F0502020204030203" pitchFamily="34" charset="0"/>
              </a:rPr>
              <a:t>Prata med varandra i grupper</a:t>
            </a:r>
            <a:endParaRPr lang="sv-SE" sz="1200" b="0" i="0">
              <a:solidFill>
                <a:srgbClr val="222221"/>
              </a:solidFill>
              <a:effectLst/>
              <a:latin typeface="Lato" panose="020F0502020204030203" pitchFamily="34" charset="0"/>
            </a:endParaRPr>
          </a:p>
          <a:p>
            <a:pPr marL="171450" indent="-171450">
              <a:buClr>
                <a:srgbClr val="FF0000"/>
              </a:buClr>
              <a:buFont typeface="Arial" panose="020B0604020202020204" pitchFamily="34" charset="0"/>
              <a:buChar char="•"/>
            </a:pPr>
            <a:r>
              <a:rPr lang="sv-SE" sz="1200">
                <a:solidFill>
                  <a:srgbClr val="222221"/>
                </a:solidFill>
                <a:latin typeface="Lato" panose="020F0502020204030203" pitchFamily="34" charset="0"/>
              </a:rPr>
              <a:t>Ö</a:t>
            </a:r>
            <a:r>
              <a:rPr lang="sv-SE" sz="1200" b="0" i="0">
                <a:solidFill>
                  <a:srgbClr val="222221"/>
                </a:solidFill>
                <a:effectLst/>
                <a:latin typeface="Lato" panose="020F0502020204030203" pitchFamily="34" charset="0"/>
              </a:rPr>
              <a:t>va på svåra </a:t>
            </a:r>
            <a:r>
              <a:rPr lang="sv-SE" sz="1200">
                <a:solidFill>
                  <a:srgbClr val="222221"/>
                </a:solidFill>
                <a:latin typeface="Lato" panose="020F0502020204030203" pitchFamily="34" charset="0"/>
              </a:rPr>
              <a:t>samtal digitalt</a:t>
            </a:r>
            <a:endParaRPr lang="sv-SE" sz="1200" b="0" i="0">
              <a:solidFill>
                <a:srgbClr val="222221"/>
              </a:solidFill>
              <a:effectLst/>
              <a:latin typeface="Lato" panose="020F0502020204030203" pitchFamily="34" charset="0"/>
            </a:endParaRPr>
          </a:p>
          <a:p>
            <a:pPr marL="171450" indent="-171450" algn="l">
              <a:buClr>
                <a:srgbClr val="FF0000"/>
              </a:buClr>
              <a:buFont typeface="Arial" panose="020B0604020202020204" pitchFamily="34" charset="0"/>
              <a:buChar char="•"/>
            </a:pPr>
            <a:r>
              <a:rPr lang="sv-SE" sz="1200" b="0" i="0">
                <a:solidFill>
                  <a:srgbClr val="222221"/>
                </a:solidFill>
                <a:effectLst/>
                <a:latin typeface="Lato" panose="020F0502020204030203" pitchFamily="34" charset="0"/>
              </a:rPr>
              <a:t>Samtal i arbetslaget och sedan </a:t>
            </a:r>
            <a:br>
              <a:rPr lang="sv-SE" sz="1200" b="0" i="0">
                <a:solidFill>
                  <a:srgbClr val="222221"/>
                </a:solidFill>
                <a:effectLst/>
                <a:latin typeface="Lato" panose="020F0502020204030203" pitchFamily="34" charset="0"/>
              </a:rPr>
            </a:br>
            <a:r>
              <a:rPr lang="sv-SE" sz="1200" b="0" i="0">
                <a:solidFill>
                  <a:srgbClr val="222221"/>
                </a:solidFill>
                <a:effectLst/>
                <a:latin typeface="Lato" panose="020F0502020204030203" pitchFamily="34" charset="0"/>
              </a:rPr>
              <a:t>möte med socialtjänsten</a:t>
            </a:r>
          </a:p>
        </p:txBody>
      </p:sp>
      <p:sp>
        <p:nvSpPr>
          <p:cNvPr id="20" name="Platshållare för innehåll 1">
            <a:extLst>
              <a:ext uri="{FF2B5EF4-FFF2-40B4-BE49-F238E27FC236}">
                <a16:creationId xmlns:a16="http://schemas.microsoft.com/office/drawing/2014/main" id="{7CA2D13B-85DB-79AA-C386-14178CCAA4CF}"/>
              </a:ext>
            </a:extLst>
          </p:cNvPr>
          <p:cNvSpPr txBox="1">
            <a:spLocks/>
          </p:cNvSpPr>
          <p:nvPr/>
        </p:nvSpPr>
        <p:spPr>
          <a:xfrm>
            <a:off x="4689542" y="4373642"/>
            <a:ext cx="3311458" cy="181283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sv-SE" sz="1200">
                <a:solidFill>
                  <a:srgbClr val="222221"/>
                </a:solidFill>
                <a:latin typeface="Lato" panose="020F0502020204030203" pitchFamily="34" charset="0"/>
              </a:rPr>
              <a:t>Lärare och elever får tillsammans rita, skriva, titta, tänka – och snacka! Det finns en lärarhandledning och fyra lektioner med teman: </a:t>
            </a:r>
          </a:p>
          <a:p>
            <a:pPr marL="171450" indent="-171450">
              <a:buClr>
                <a:srgbClr val="FF0000"/>
              </a:buClr>
              <a:buFont typeface="Arial" panose="020B0604020202020204" pitchFamily="34" charset="0"/>
              <a:buChar char="•"/>
            </a:pPr>
            <a:r>
              <a:rPr lang="sv-SE" sz="1200">
                <a:solidFill>
                  <a:srgbClr val="222221"/>
                </a:solidFill>
                <a:latin typeface="Lato" panose="020F0502020204030203" pitchFamily="34" charset="0"/>
              </a:rPr>
              <a:t>Snacka tryggt om våld</a:t>
            </a:r>
          </a:p>
          <a:p>
            <a:pPr marL="171450" indent="-171450">
              <a:buClr>
                <a:srgbClr val="FF0000"/>
              </a:buClr>
              <a:buFont typeface="Arial" panose="020B0604020202020204" pitchFamily="34" charset="0"/>
              <a:buChar char="•"/>
            </a:pPr>
            <a:r>
              <a:rPr lang="sv-SE" sz="1200">
                <a:solidFill>
                  <a:srgbClr val="222221"/>
                </a:solidFill>
                <a:latin typeface="Lato" panose="020F0502020204030203" pitchFamily="34" charset="0"/>
              </a:rPr>
              <a:t>Bra och dåliga hemligheter</a:t>
            </a:r>
          </a:p>
          <a:p>
            <a:pPr marL="171450" indent="-171450">
              <a:buClr>
                <a:srgbClr val="FF0000"/>
              </a:buClr>
              <a:buFont typeface="Arial" panose="020B0604020202020204" pitchFamily="34" charset="0"/>
              <a:buChar char="•"/>
            </a:pPr>
            <a:r>
              <a:rPr lang="sv-SE" sz="1200">
                <a:solidFill>
                  <a:srgbClr val="222221"/>
                </a:solidFill>
                <a:latin typeface="Lato" panose="020F0502020204030203" pitchFamily="34" charset="0"/>
              </a:rPr>
              <a:t>Det här är förbjudet!</a:t>
            </a:r>
          </a:p>
          <a:p>
            <a:pPr marL="171450" indent="-171450">
              <a:buClr>
                <a:srgbClr val="FF0000"/>
              </a:buClr>
              <a:buFont typeface="Arial" panose="020B0604020202020204" pitchFamily="34" charset="0"/>
              <a:buChar char="•"/>
            </a:pPr>
            <a:r>
              <a:rPr lang="sv-SE" sz="1200">
                <a:solidFill>
                  <a:srgbClr val="222221"/>
                </a:solidFill>
                <a:latin typeface="Lato" panose="020F0502020204030203" pitchFamily="34" charset="0"/>
              </a:rPr>
              <a:t>När något jobbigt har hänt</a:t>
            </a:r>
          </a:p>
        </p:txBody>
      </p:sp>
      <p:sp>
        <p:nvSpPr>
          <p:cNvPr id="24" name="Platshållare för innehåll 1">
            <a:extLst>
              <a:ext uri="{FF2B5EF4-FFF2-40B4-BE49-F238E27FC236}">
                <a16:creationId xmlns:a16="http://schemas.microsoft.com/office/drawing/2014/main" id="{184F61AA-75E1-470F-95D5-4E0E6500740C}"/>
              </a:ext>
            </a:extLst>
          </p:cNvPr>
          <p:cNvSpPr txBox="1">
            <a:spLocks/>
          </p:cNvSpPr>
          <p:nvPr/>
        </p:nvSpPr>
        <p:spPr>
          <a:xfrm>
            <a:off x="8244157" y="4373641"/>
            <a:ext cx="3311458" cy="181283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1200">
                <a:solidFill>
                  <a:srgbClr val="222221"/>
                </a:solidFill>
                <a:latin typeface="Lato" panose="020F0502020204030203" pitchFamily="34" charset="0"/>
              </a:rPr>
              <a:t>Framtaget av </a:t>
            </a:r>
            <a:r>
              <a:rPr lang="sv-SE" sz="1200" b="0" i="0" u="none" strike="noStrike" baseline="0">
                <a:solidFill>
                  <a:srgbClr val="221E1F"/>
                </a:solidFill>
                <a:latin typeface="Lato" panose="020F0502020204030203" pitchFamily="34" charset="0"/>
              </a:rPr>
              <a:t>Rädda Barnens psykologer </a:t>
            </a:r>
            <a:br>
              <a:rPr lang="sv-SE" sz="1200" b="0" i="0" u="none" strike="noStrike" baseline="0">
                <a:solidFill>
                  <a:srgbClr val="221E1F"/>
                </a:solidFill>
                <a:latin typeface="Lato" panose="020F0502020204030203" pitchFamily="34" charset="0"/>
              </a:rPr>
            </a:br>
            <a:r>
              <a:rPr lang="sv-SE" sz="1200" b="0" i="0" u="none" strike="noStrike" baseline="0">
                <a:solidFill>
                  <a:srgbClr val="221E1F"/>
                </a:solidFill>
                <a:latin typeface="Lato" panose="020F0502020204030203" pitchFamily="34" charset="0"/>
              </a:rPr>
              <a:t>på Centrum för stöd och behandling. </a:t>
            </a:r>
            <a:endParaRPr lang="sv-SE" sz="1200">
              <a:solidFill>
                <a:srgbClr val="222221"/>
              </a:solidFill>
              <a:latin typeface="Lato" panose="020F0502020204030203" pitchFamily="34" charset="0"/>
            </a:endParaRPr>
          </a:p>
        </p:txBody>
      </p:sp>
    </p:spTree>
    <p:extLst>
      <p:ext uri="{BB962C8B-B14F-4D97-AF65-F5344CB8AC3E}">
        <p14:creationId xmlns:p14="http://schemas.microsoft.com/office/powerpoint/2010/main" val="266064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Varje dag gör vi världen lite bättre för barn.</a:t>
            </a:r>
            <a:endParaRPr lang="en-UK"/>
          </a:p>
        </p:txBody>
      </p:sp>
      <p:sp>
        <p:nvSpPr>
          <p:cNvPr id="11" name="Content Placeholder 2">
            <a:extLst>
              <a:ext uri="{FF2B5EF4-FFF2-40B4-BE49-F238E27FC236}">
                <a16:creationId xmlns:a16="http://schemas.microsoft.com/office/drawing/2014/main" id="{67C33CC6-82D9-0D0D-A019-38224C2A4E0A}"/>
              </a:ext>
            </a:extLst>
          </p:cNvPr>
          <p:cNvSpPr txBox="1">
            <a:spLocks/>
          </p:cNvSpPr>
          <p:nvPr/>
        </p:nvSpPr>
        <p:spPr>
          <a:xfrm>
            <a:off x="4952448" y="2161461"/>
            <a:ext cx="4709003" cy="3681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a:ln>
                <a:noFill/>
              </a:ln>
              <a:solidFill>
                <a:sysClr val="windowText" lastClr="000000"/>
              </a:solidFill>
              <a:effectLst/>
              <a:uLnTx/>
              <a:uFillTx/>
              <a:latin typeface="Aptos" panose="02110004020202020204"/>
              <a:ea typeface="+mn-ea"/>
              <a:cs typeface="+mn-cs"/>
            </a:endParaRPr>
          </a:p>
        </p:txBody>
      </p:sp>
      <p:pic>
        <p:nvPicPr>
          <p:cNvPr id="12" name="Platshållare för innehåll 12">
            <a:extLst>
              <a:ext uri="{FF2B5EF4-FFF2-40B4-BE49-F238E27FC236}">
                <a16:creationId xmlns:a16="http://schemas.microsoft.com/office/drawing/2014/main" id="{6CE713E0-6A4B-E2E1-3B6F-65DF53105F74}"/>
              </a:ext>
            </a:extLst>
          </p:cNvPr>
          <p:cNvPicPr>
            <a:picLocks noChangeAspect="1"/>
          </p:cNvPicPr>
          <p:nvPr/>
        </p:nvPicPr>
        <p:blipFill>
          <a:blip r:embed="rId3"/>
          <a:srcRect/>
          <a:stretch/>
        </p:blipFill>
        <p:spPr>
          <a:xfrm>
            <a:off x="832104" y="1980821"/>
            <a:ext cx="4026338" cy="4026338"/>
          </a:xfrm>
          <a:prstGeom prst="rect">
            <a:avLst/>
          </a:prstGeom>
          <a:solidFill>
            <a:srgbClr val="156082"/>
          </a:solidFill>
        </p:spPr>
      </p:pic>
      <p:sp>
        <p:nvSpPr>
          <p:cNvPr id="2" name="Rubrik 2">
            <a:extLst>
              <a:ext uri="{FF2B5EF4-FFF2-40B4-BE49-F238E27FC236}">
                <a16:creationId xmlns:a16="http://schemas.microsoft.com/office/drawing/2014/main" id="{CB8588F0-A354-5ACC-789E-531AC431A360}"/>
              </a:ext>
            </a:extLst>
          </p:cNvPr>
          <p:cNvSpPr>
            <a:spLocks noGrp="1"/>
          </p:cNvSpPr>
          <p:nvPr>
            <p:ph type="title"/>
          </p:nvPr>
        </p:nvSpPr>
        <p:spPr>
          <a:xfrm>
            <a:off x="1108810" y="866964"/>
            <a:ext cx="9528048" cy="905256"/>
          </a:xfrm>
        </p:spPr>
        <p:txBody>
          <a:bodyPr/>
          <a:lstStyle/>
          <a:p>
            <a:r>
              <a:rPr lang="sv-SE"/>
              <a:t>Tre snabba om Snacka tryggt</a:t>
            </a:r>
          </a:p>
        </p:txBody>
      </p:sp>
      <p:sp>
        <p:nvSpPr>
          <p:cNvPr id="3" name="textruta 2">
            <a:hlinkClick r:id="rId4"/>
            <a:extLst>
              <a:ext uri="{FF2B5EF4-FFF2-40B4-BE49-F238E27FC236}">
                <a16:creationId xmlns:a16="http://schemas.microsoft.com/office/drawing/2014/main" id="{CB9DE0D2-6103-F6ED-3986-8BC601C37CDF}"/>
              </a:ext>
            </a:extLst>
          </p:cNvPr>
          <p:cNvSpPr txBox="1"/>
          <p:nvPr/>
        </p:nvSpPr>
        <p:spPr>
          <a:xfrm>
            <a:off x="5079765" y="4872381"/>
            <a:ext cx="3644699" cy="785921"/>
          </a:xfrm>
          <a:prstGeom prst="rect">
            <a:avLst/>
          </a:prstGeom>
          <a:solidFill>
            <a:schemeClr val="accent1"/>
          </a:solidFill>
          <a:ln>
            <a:noFill/>
          </a:ln>
          <a:effectLst>
            <a:softEdge rad="0"/>
          </a:effectLst>
        </p:spPr>
        <p:style>
          <a:lnRef idx="0">
            <a:scrgbClr r="0" g="0" b="0"/>
          </a:lnRef>
          <a:fillRef idx="0">
            <a:scrgbClr r="0" g="0" b="0"/>
          </a:fillRef>
          <a:effectRef idx="0">
            <a:scrgbClr r="0" g="0" b="0"/>
          </a:effectRef>
          <a:fontRef idx="minor">
            <a:schemeClr val="lt1"/>
          </a:fontRef>
        </p:style>
        <p:txBody>
          <a:bodyPr wrap="square" lIns="252000" tIns="252000" rIns="252000" bIns="252000" rtlCol="0">
            <a:spAutoFit/>
          </a:bodyPr>
          <a:lstStyle/>
          <a:p>
            <a:pPr algn="l"/>
            <a:r>
              <a:rPr lang="sv-SE">
                <a:solidFill>
                  <a:schemeClr val="bg1"/>
                </a:solidFill>
              </a:rPr>
              <a:t>raddabarnen.se/snacka-tryggt</a:t>
            </a:r>
          </a:p>
        </p:txBody>
      </p:sp>
      <p:sp>
        <p:nvSpPr>
          <p:cNvPr id="7" name="Platshållare för innehåll 1">
            <a:extLst>
              <a:ext uri="{FF2B5EF4-FFF2-40B4-BE49-F238E27FC236}">
                <a16:creationId xmlns:a16="http://schemas.microsoft.com/office/drawing/2014/main" id="{3C4E925D-08AD-81AB-9ABD-35E031CA5431}"/>
              </a:ext>
            </a:extLst>
          </p:cNvPr>
          <p:cNvSpPr>
            <a:spLocks noGrp="1"/>
          </p:cNvSpPr>
          <p:nvPr>
            <p:ph idx="1"/>
          </p:nvPr>
        </p:nvSpPr>
        <p:spPr>
          <a:xfrm>
            <a:off x="5079765" y="2305507"/>
            <a:ext cx="6053456" cy="2430781"/>
          </a:xfrm>
        </p:spPr>
        <p:txBody>
          <a:bodyPr>
            <a:noAutofit/>
          </a:bodyPr>
          <a:lstStyle/>
          <a:p>
            <a:pPr marL="171450" indent="-171450" algn="l">
              <a:spcAft>
                <a:spcPts val="600"/>
              </a:spcAft>
              <a:buClr>
                <a:srgbClr val="FF0000"/>
              </a:buClr>
              <a:buFont typeface="Arial" panose="020B0604020202020204" pitchFamily="34" charset="0"/>
              <a:buChar char="•"/>
            </a:pPr>
            <a:r>
              <a:rPr lang="sv-SE" sz="2000">
                <a:solidFill>
                  <a:srgbClr val="222221"/>
                </a:solidFill>
                <a:latin typeface="Lato" panose="020F0502020204030203" pitchFamily="34" charset="0"/>
              </a:rPr>
              <a:t>Kostnadsfritt</a:t>
            </a:r>
            <a:endParaRPr lang="sv-SE" sz="2000" b="0" i="0">
              <a:solidFill>
                <a:srgbClr val="222221"/>
              </a:solidFill>
              <a:effectLst/>
              <a:latin typeface="Lato" panose="020F0502020204030203" pitchFamily="34" charset="0"/>
            </a:endParaRPr>
          </a:p>
          <a:p>
            <a:pPr marL="171450" indent="-171450" algn="l">
              <a:spcAft>
                <a:spcPts val="600"/>
              </a:spcAft>
              <a:buClr>
                <a:srgbClr val="FF0000"/>
              </a:buClr>
              <a:buFont typeface="Arial" panose="020B0604020202020204" pitchFamily="34" charset="0"/>
              <a:buChar char="•"/>
            </a:pPr>
            <a:r>
              <a:rPr lang="sv-SE" sz="2000" b="0" i="0">
                <a:solidFill>
                  <a:srgbClr val="222221"/>
                </a:solidFill>
                <a:effectLst/>
                <a:latin typeface="Lato" panose="020F0502020204030203" pitchFamily="34" charset="0"/>
              </a:rPr>
              <a:t>Allt material finns digitalt</a:t>
            </a:r>
          </a:p>
          <a:p>
            <a:pPr marL="171450" indent="-171450">
              <a:spcAft>
                <a:spcPts val="600"/>
              </a:spcAft>
              <a:buClr>
                <a:srgbClr val="FF0000"/>
              </a:buClr>
              <a:buFont typeface="Arial" panose="020B0604020202020204" pitchFamily="34" charset="0"/>
              <a:buChar char="•"/>
            </a:pPr>
            <a:r>
              <a:rPr lang="sv-SE" sz="2000" b="0" i="0">
                <a:solidFill>
                  <a:srgbClr val="222221"/>
                </a:solidFill>
                <a:effectLst/>
                <a:latin typeface="Lato" panose="020F0502020204030203" pitchFamily="34" charset="0"/>
              </a:rPr>
              <a:t>Framtaget av Rädda Barnen och </a:t>
            </a:r>
            <a:r>
              <a:rPr lang="sv-SE" sz="2000">
                <a:solidFill>
                  <a:srgbClr val="222221"/>
                </a:solidFill>
                <a:latin typeface="Lato" panose="020F0502020204030203" pitchFamily="34" charset="0"/>
              </a:rPr>
              <a:t>Barnafrid - nationellt centrum för kunskap om våld mot barn, Linköpings universitet.</a:t>
            </a:r>
            <a:endParaRPr lang="sv-SE" sz="2000" b="0" i="0">
              <a:solidFill>
                <a:srgbClr val="222221"/>
              </a:solidFill>
              <a:effectLst/>
              <a:latin typeface="Lato" panose="020F0502020204030203" pitchFamily="34" charset="0"/>
            </a:endParaRPr>
          </a:p>
        </p:txBody>
      </p:sp>
    </p:spTree>
    <p:extLst>
      <p:ext uri="{BB962C8B-B14F-4D97-AF65-F5344CB8AC3E}">
        <p14:creationId xmlns:p14="http://schemas.microsoft.com/office/powerpoint/2010/main" val="122453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A1A5934-0DD8-DB83-0CC6-B6236A4DCC91}"/>
              </a:ext>
            </a:extLst>
          </p:cNvPr>
          <p:cNvSpPr/>
          <p:nvPr/>
        </p:nvSpPr>
        <p:spPr>
          <a:xfrm>
            <a:off x="-135527" y="0"/>
            <a:ext cx="12502214" cy="6858000"/>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rgbClr val="ED1C2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8" name="Bildobjekt 17">
            <a:extLst>
              <a:ext uri="{FF2B5EF4-FFF2-40B4-BE49-F238E27FC236}">
                <a16:creationId xmlns:a16="http://schemas.microsoft.com/office/drawing/2014/main" id="{E80FB5F4-1D6A-5568-108B-8073DCC0D626}"/>
              </a:ext>
            </a:extLst>
          </p:cNvPr>
          <p:cNvPicPr>
            <a:picLocks noChangeAspect="1"/>
          </p:cNvPicPr>
          <p:nvPr/>
        </p:nvPicPr>
        <p:blipFill>
          <a:blip r:embed="rId3"/>
          <a:stretch>
            <a:fillRect/>
          </a:stretch>
        </p:blipFill>
        <p:spPr>
          <a:xfrm>
            <a:off x="738358" y="5562701"/>
            <a:ext cx="3289926" cy="811892"/>
          </a:xfrm>
          <a:prstGeom prst="rect">
            <a:avLst/>
          </a:prstGeom>
        </p:spPr>
      </p:pic>
      <p:pic>
        <p:nvPicPr>
          <p:cNvPr id="19" name="Bildobjekt 18" descr="En bild som visar text, Teckensnitt, Grafik, skärmbild&#10;&#10;Automatiskt genererad beskrivning">
            <a:extLst>
              <a:ext uri="{FF2B5EF4-FFF2-40B4-BE49-F238E27FC236}">
                <a16:creationId xmlns:a16="http://schemas.microsoft.com/office/drawing/2014/main" id="{0971AFE8-8975-6C8F-49CA-B42C01B129A0}"/>
              </a:ext>
            </a:extLst>
          </p:cNvPr>
          <p:cNvPicPr>
            <a:picLocks noChangeAspect="1"/>
          </p:cNvPicPr>
          <p:nvPr/>
        </p:nvPicPr>
        <p:blipFill>
          <a:blip r:embed="rId4"/>
          <a:stretch>
            <a:fillRect/>
          </a:stretch>
        </p:blipFill>
        <p:spPr>
          <a:xfrm>
            <a:off x="4505960" y="5702047"/>
            <a:ext cx="3578336" cy="681588"/>
          </a:xfrm>
          <a:prstGeom prst="rect">
            <a:avLst/>
          </a:prstGeom>
        </p:spPr>
      </p:pic>
      <p:pic>
        <p:nvPicPr>
          <p:cNvPr id="20" name="Bildobjekt 19">
            <a:extLst>
              <a:ext uri="{FF2B5EF4-FFF2-40B4-BE49-F238E27FC236}">
                <a16:creationId xmlns:a16="http://schemas.microsoft.com/office/drawing/2014/main" id="{8BD2F3AC-3FD6-1940-56D3-258C5DBB4BDA}"/>
              </a:ext>
            </a:extLst>
          </p:cNvPr>
          <p:cNvPicPr>
            <a:picLocks noChangeAspect="1"/>
          </p:cNvPicPr>
          <p:nvPr/>
        </p:nvPicPr>
        <p:blipFill>
          <a:blip r:embed="rId5"/>
          <a:stretch>
            <a:fillRect/>
          </a:stretch>
        </p:blipFill>
        <p:spPr>
          <a:xfrm>
            <a:off x="8409360" y="5748849"/>
            <a:ext cx="2930402" cy="716320"/>
          </a:xfrm>
          <a:prstGeom prst="rect">
            <a:avLst/>
          </a:prstGeom>
        </p:spPr>
      </p:pic>
      <p:sp>
        <p:nvSpPr>
          <p:cNvPr id="21" name="Content Placeholder 5">
            <a:extLst>
              <a:ext uri="{FF2B5EF4-FFF2-40B4-BE49-F238E27FC236}">
                <a16:creationId xmlns:a16="http://schemas.microsoft.com/office/drawing/2014/main" id="{4A3E3809-8323-2EBE-202C-BF15C398D0CA}"/>
              </a:ext>
            </a:extLst>
          </p:cNvPr>
          <p:cNvSpPr txBox="1">
            <a:spLocks/>
          </p:cNvSpPr>
          <p:nvPr/>
        </p:nvSpPr>
        <p:spPr>
          <a:xfrm>
            <a:off x="815522" y="1729524"/>
            <a:ext cx="4735046" cy="4334681"/>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ts val="3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schemeClr val="bg1"/>
                </a:solidFill>
                <a:effectLst/>
                <a:uLnTx/>
                <a:uFillTx/>
                <a:latin typeface="Lato" panose="020F0502020204030203" pitchFamily="34" charset="0"/>
              </a:rPr>
              <a:t>Snacka tryggt ger vuxna i skolan kunskap om våld och hjälper dem att upptäcka, agera och hantera.</a:t>
            </a:r>
          </a:p>
          <a:p>
            <a:pPr marL="0" marR="0" lvl="0" indent="0" defTabSz="914400" rtl="0" eaLnBrk="1" fontAlgn="auto" latinLnBrk="0" hangingPunct="1">
              <a:lnSpc>
                <a:spcPts val="3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schemeClr val="bg1"/>
                </a:solidFill>
                <a:effectLst/>
                <a:uLnTx/>
                <a:uFillTx/>
                <a:latin typeface="Lato" panose="020F0502020204030203" pitchFamily="34" charset="0"/>
              </a:rPr>
              <a:t> </a:t>
            </a:r>
            <a:br>
              <a:rPr kumimoji="0" lang="sv-SE" sz="2400" b="0" i="0" u="none" strike="noStrike" kern="1200" cap="none" spc="0" normalizeH="0" baseline="0" noProof="0">
                <a:ln>
                  <a:noFill/>
                </a:ln>
                <a:solidFill>
                  <a:schemeClr val="bg1"/>
                </a:solidFill>
                <a:effectLst/>
                <a:uLnTx/>
                <a:uFillTx/>
                <a:latin typeface="Lato" panose="020F0502020204030203" pitchFamily="34" charset="0"/>
              </a:rPr>
            </a:br>
            <a:r>
              <a:rPr kumimoji="0" lang="sv-SE" sz="2400" b="0" i="0" u="none" strike="noStrike" kern="1200" cap="none" spc="0" normalizeH="0" baseline="0" noProof="0">
                <a:ln>
                  <a:noFill/>
                </a:ln>
                <a:solidFill>
                  <a:schemeClr val="bg1"/>
                </a:solidFill>
                <a:effectLst/>
                <a:uLnTx/>
                <a:uFillTx/>
                <a:latin typeface="Lato" panose="020F0502020204030203" pitchFamily="34" charset="0"/>
              </a:rPr>
              <a:t>För om vuxna känner sig trygga att hjälpa, så kommer fler barn känna sig trygga att berätta.</a:t>
            </a:r>
            <a:endParaRPr kumimoji="0" lang="sv-SE" sz="2400" b="0" i="0" u="none" strike="noStrike" kern="1200" cap="none" spc="0" normalizeH="0" baseline="0" noProof="0">
              <a:ln>
                <a:noFill/>
              </a:ln>
              <a:solidFill>
                <a:schemeClr val="bg1"/>
              </a:solidFill>
              <a:effectLst/>
              <a:uLnTx/>
              <a:uFillTx/>
              <a:latin typeface="Oswald Medium" pitchFamily="2" charset="77"/>
              <a:ea typeface="+mj-ea"/>
              <a:cs typeface="+mj-cs"/>
            </a:endParaRPr>
          </a:p>
          <a:p>
            <a:pPr marL="0" marR="0" lvl="0" indent="0" defTabSz="914400" rtl="0" eaLnBrk="1" fontAlgn="auto" latinLnBrk="0" hangingPunct="1">
              <a:lnSpc>
                <a:spcPts val="3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a:ln>
                <a:noFill/>
              </a:ln>
              <a:solidFill>
                <a:schemeClr val="bg1"/>
              </a:solidFill>
              <a:effectLst/>
              <a:uLnTx/>
              <a:uFillTx/>
              <a:latin typeface="Lato" panose="020F0502020204030203" pitchFamily="34" charset="0"/>
            </a:endParaRPr>
          </a:p>
        </p:txBody>
      </p:sp>
      <p:sp>
        <p:nvSpPr>
          <p:cNvPr id="22" name="Title 4">
            <a:extLst>
              <a:ext uri="{FF2B5EF4-FFF2-40B4-BE49-F238E27FC236}">
                <a16:creationId xmlns:a16="http://schemas.microsoft.com/office/drawing/2014/main" id="{859FB7C1-F877-F04D-9930-A49507347790}"/>
              </a:ext>
            </a:extLst>
          </p:cNvPr>
          <p:cNvSpPr txBox="1">
            <a:spLocks/>
          </p:cNvSpPr>
          <p:nvPr/>
        </p:nvSpPr>
        <p:spPr>
          <a:xfrm>
            <a:off x="815521" y="980689"/>
            <a:ext cx="4594679" cy="11977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a:ln>
                  <a:noFill/>
                </a:ln>
                <a:solidFill>
                  <a:schemeClr val="bg1"/>
                </a:solidFill>
                <a:effectLst/>
                <a:uLnTx/>
                <a:uFillTx/>
                <a:latin typeface="Oswald Medium" pitchFamily="2" charset="77"/>
                <a:ea typeface="+mj-ea"/>
                <a:cs typeface="+mj-cs"/>
              </a:rPr>
              <a:t>TRYGGHET BYGGER MOD</a:t>
            </a:r>
          </a:p>
        </p:txBody>
      </p:sp>
    </p:spTree>
    <p:extLst>
      <p:ext uri="{BB962C8B-B14F-4D97-AF65-F5344CB8AC3E}">
        <p14:creationId xmlns:p14="http://schemas.microsoft.com/office/powerpoint/2010/main" val="768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3919023-9B31-AC10-4080-B82E4B2E3B0E}"/>
            </a:ext>
          </a:extLst>
        </p:cNvPr>
        <p:cNvGrpSpPr/>
        <p:nvPr/>
      </p:nvGrpSpPr>
      <p:grpSpPr>
        <a:xfrm>
          <a:off x="0" y="0"/>
          <a:ext cx="0" cy="0"/>
          <a:chOff x="0" y="0"/>
          <a:chExt cx="0" cy="0"/>
        </a:xfrm>
      </p:grpSpPr>
      <p:sp>
        <p:nvSpPr>
          <p:cNvPr id="6" name="Rubrik 1">
            <a:extLst>
              <a:ext uri="{FF2B5EF4-FFF2-40B4-BE49-F238E27FC236}">
                <a16:creationId xmlns:a16="http://schemas.microsoft.com/office/drawing/2014/main" id="{05E3EF71-2076-D9BA-DCB1-F3B89F683935}"/>
              </a:ext>
            </a:extLst>
          </p:cNvPr>
          <p:cNvSpPr txBox="1">
            <a:spLocks/>
          </p:cNvSpPr>
          <p:nvPr/>
        </p:nvSpPr>
        <p:spPr>
          <a:xfrm>
            <a:off x="1524000" y="1122363"/>
            <a:ext cx="9144000" cy="36562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ptos Display" panose="02110004020202020204"/>
                <a:ea typeface="+mj-ea"/>
                <a:cs typeface="+mj-cs"/>
              </a:rPr>
              <a:t>Var mallen hjälpsam? Dela gärna med dig </a:t>
            </a:r>
            <a:br>
              <a:rPr kumimoji="0" lang="sv-SE" sz="4000" b="0" i="0" u="none" strike="noStrike" kern="1200" cap="none" spc="0" normalizeH="0" baseline="0" noProof="0">
                <a:ln>
                  <a:noFill/>
                </a:ln>
                <a:solidFill>
                  <a:prstClr val="black"/>
                </a:solidFill>
                <a:effectLst/>
                <a:uLnTx/>
                <a:uFillTx/>
                <a:latin typeface="Aptos Display" panose="02110004020202020204"/>
                <a:ea typeface="+mj-ea"/>
                <a:cs typeface="+mj-cs"/>
              </a:rPr>
            </a:br>
            <a:r>
              <a:rPr kumimoji="0" lang="sv-SE" sz="4000" b="0" i="0" u="none" strike="noStrike" kern="1200" cap="none" spc="0" normalizeH="0" baseline="0" noProof="0">
                <a:ln>
                  <a:noFill/>
                </a:ln>
                <a:solidFill>
                  <a:prstClr val="black"/>
                </a:solidFill>
                <a:effectLst/>
                <a:uLnTx/>
                <a:uFillTx/>
                <a:latin typeface="Aptos Display" panose="02110004020202020204"/>
                <a:ea typeface="+mj-ea"/>
                <a:cs typeface="+mj-cs"/>
              </a:rPr>
              <a:t>– här finns en utvärdering.</a:t>
            </a:r>
          </a:p>
        </p:txBody>
      </p:sp>
      <p:sp>
        <p:nvSpPr>
          <p:cNvPr id="8" name="Rubrik 1">
            <a:extLst>
              <a:ext uri="{FF2B5EF4-FFF2-40B4-BE49-F238E27FC236}">
                <a16:creationId xmlns:a16="http://schemas.microsoft.com/office/drawing/2014/main" id="{D69ABCF9-CFEB-B71C-7064-32EBB1E3CA2E}"/>
              </a:ext>
            </a:extLst>
          </p:cNvPr>
          <p:cNvSpPr txBox="1">
            <a:spLocks/>
          </p:cNvSpPr>
          <p:nvPr/>
        </p:nvSpPr>
        <p:spPr>
          <a:xfrm>
            <a:off x="1524000" y="11223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6000" b="0" i="0" u="none" strike="noStrike" kern="1200" cap="none" spc="0" normalizeH="0" baseline="0" noProof="0">
                <a:ln>
                  <a:noFill/>
                </a:ln>
                <a:solidFill>
                  <a:srgbClr val="000000"/>
                </a:solidFill>
                <a:effectLst/>
                <a:uLnTx/>
                <a:uFillTx/>
                <a:latin typeface="Oswald Medium"/>
                <a:ea typeface="+mj-ea"/>
                <a:cs typeface="+mj-cs"/>
              </a:rPr>
              <a:t>Tack och hej!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6000" b="0" i="0" u="none" strike="noStrike" kern="1200" cap="none" spc="0" normalizeH="0" baseline="0" noProof="0">
              <a:ln>
                <a:noFill/>
              </a:ln>
              <a:solidFill>
                <a:srgbClr val="000000"/>
              </a:solidFill>
              <a:effectLst/>
              <a:uLnTx/>
              <a:uFillTx/>
              <a:latin typeface="Oswald Medium"/>
              <a:ea typeface="+mj-ea"/>
              <a:cs typeface="+mj-cs"/>
            </a:endParaRPr>
          </a:p>
        </p:txBody>
      </p:sp>
    </p:spTree>
    <p:extLst>
      <p:ext uri="{BB962C8B-B14F-4D97-AF65-F5344CB8AC3E}">
        <p14:creationId xmlns:p14="http://schemas.microsoft.com/office/powerpoint/2010/main" val="1811860271"/>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Vidingehem">
      <a:dk1>
        <a:srgbClr val="000000"/>
      </a:dk1>
      <a:lt1>
        <a:srgbClr val="DADCD6"/>
      </a:lt1>
      <a:dk2>
        <a:srgbClr val="004E54"/>
      </a:dk2>
      <a:lt2>
        <a:srgbClr val="81C7B3"/>
      </a:lt2>
      <a:accent1>
        <a:srgbClr val="005423"/>
      </a:accent1>
      <a:accent2>
        <a:srgbClr val="368234"/>
      </a:accent2>
      <a:accent3>
        <a:srgbClr val="71AC49"/>
      </a:accent3>
      <a:accent4>
        <a:srgbClr val="ACCD6C"/>
      </a:accent4>
      <a:accent5>
        <a:srgbClr val="E3650D"/>
      </a:accent5>
      <a:accent6>
        <a:srgbClr val="FAB50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6.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668a240-b32d-450a-9a04-9aac42c9586b" xsi:nil="true"/>
    <lcf76f155ced4ddcb4097134ff3c332f xmlns="d52da07f-9da5-4956-bd1c-f9af330e9ed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8FEFADD55941B39C2335F2B9A80B" ma:contentTypeVersion="13" ma:contentTypeDescription="Create a new document." ma:contentTypeScope="" ma:versionID="cd6a700437604471ff33bb8ff1295bc0">
  <xsd:schema xmlns:xsd="http://www.w3.org/2001/XMLSchema" xmlns:xs="http://www.w3.org/2001/XMLSchema" xmlns:p="http://schemas.microsoft.com/office/2006/metadata/properties" xmlns:ns2="d52da07f-9da5-4956-bd1c-f9af330e9ed4" xmlns:ns3="6668a240-b32d-450a-9a04-9aac42c9586b" targetNamespace="http://schemas.microsoft.com/office/2006/metadata/properties" ma:root="true" ma:fieldsID="2ffab6f4a4125035484b866cefe7616e" ns2:_="" ns3:_="">
    <xsd:import namespace="d52da07f-9da5-4956-bd1c-f9af330e9ed4"/>
    <xsd:import namespace="6668a240-b32d-450a-9a04-9aac42c958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2da07f-9da5-4956-bd1c-f9af330e9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68a240-b32d-450a-9a04-9aac42c9586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da5065b-5b77-4e36-bdd8-9617f5af2c25}" ma:internalName="TaxCatchAll" ma:showField="CatchAllData" ma:web="6668a240-b32d-450a-9a04-9aac42c958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44437D-3756-439E-B7E6-CB1503410090}">
  <ds:schemaRefs>
    <ds:schemaRef ds:uri="http://schemas.microsoft.com/sharepoint/v3/contenttype/forms"/>
  </ds:schemaRefs>
</ds:datastoreItem>
</file>

<file path=customXml/itemProps2.xml><?xml version="1.0" encoding="utf-8"?>
<ds:datastoreItem xmlns:ds="http://schemas.openxmlformats.org/officeDocument/2006/customXml" ds:itemID="{EC100087-3BD2-44B1-A0B4-40D3B21AFA4C}">
  <ds:schemaRefs>
    <ds:schemaRef ds:uri="0822b88b-39bc-4425-9dba-c59017aa6350"/>
    <ds:schemaRef ds:uri="3bf860f2-7396-4b15-b9a5-17fd532b1ac3"/>
    <ds:schemaRef ds:uri="6668a240-b32d-450a-9a04-9aac42c9586b"/>
    <ds:schemaRef ds:uri="ccaf3590-fa36-4b35-9124-15a43e57413a"/>
    <ds:schemaRef ds:uri="d14077ba-b597-482f-b373-b2664d9b3ac8"/>
    <ds:schemaRef ds:uri="d52da07f-9da5-4956-bd1c-f9af330e9e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4A4E8D-4571-4D12-9702-43E6283B53A0}"/>
</file>

<file path=docProps/app.xml><?xml version="1.0" encoding="utf-8"?>
<Properties xmlns="http://schemas.openxmlformats.org/officeDocument/2006/extended-properties" xmlns:vt="http://schemas.openxmlformats.org/officeDocument/2006/docPropsVTypes">
  <Template/>
  <TotalTime>7</TotalTime>
  <Words>926</Words>
  <Application>Microsoft Office PowerPoint</Application>
  <PresentationFormat>Bredbild</PresentationFormat>
  <Paragraphs>96</Paragraphs>
  <Slides>8</Slides>
  <Notes>8</Notes>
  <HiddenSlides>2</HiddenSlides>
  <MMClips>0</MMClips>
  <ScaleCrop>false</ScaleCrop>
  <HeadingPairs>
    <vt:vector size="6" baseType="variant">
      <vt:variant>
        <vt:lpstr>Använt teckensnitt</vt:lpstr>
      </vt:variant>
      <vt:variant>
        <vt:i4>8</vt:i4>
      </vt:variant>
      <vt:variant>
        <vt:lpstr>Tema</vt:lpstr>
      </vt:variant>
      <vt:variant>
        <vt:i4>4</vt:i4>
      </vt:variant>
      <vt:variant>
        <vt:lpstr>Bildrubriker</vt:lpstr>
      </vt:variant>
      <vt:variant>
        <vt:i4>8</vt:i4>
      </vt:variant>
    </vt:vector>
  </HeadingPairs>
  <TitlesOfParts>
    <vt:vector size="20" baseType="lpstr">
      <vt:lpstr>Aptos</vt:lpstr>
      <vt:lpstr>Aptos Display</vt:lpstr>
      <vt:lpstr>Arial</vt:lpstr>
      <vt:lpstr>Arial Black</vt:lpstr>
      <vt:lpstr>Gill Sans Infant Std</vt:lpstr>
      <vt:lpstr>Lato</vt:lpstr>
      <vt:lpstr>Oswald Medium</vt:lpstr>
      <vt:lpstr>Segoe UI</vt:lpstr>
      <vt:lpstr>Save the Children Theme</vt:lpstr>
      <vt:lpstr>Office-tema</vt:lpstr>
      <vt:lpstr>Office-tema</vt:lpstr>
      <vt:lpstr>Office-tema</vt:lpstr>
      <vt:lpstr>Hej! </vt:lpstr>
      <vt:lpstr>PowerPoint-presentation</vt:lpstr>
      <vt:lpstr>Ett upplägg för mellanstadiet</vt:lpstr>
      <vt:lpstr>PowerPoint-presentation</vt:lpstr>
      <vt:lpstr>PowerPoint-presentation</vt:lpstr>
      <vt:lpstr>Tre snabba om Snacka tryggt</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Hawkerr</dc:creator>
  <cp:lastModifiedBy>Grenstedt, Elisabet</cp:lastModifiedBy>
  <cp:revision>3</cp:revision>
  <dcterms:created xsi:type="dcterms:W3CDTF">2022-01-27T17:42:27Z</dcterms:created>
  <dcterms:modified xsi:type="dcterms:W3CDTF">2025-05-23T13:17:52Z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C Sweden Topic">
    <vt:lpwstr/>
  </property>
  <property fmtid="{D5CDD505-2E9C-101B-9397-08002B2CF9AE}" pid="3" name="MediaServiceImageTags">
    <vt:lpwstr/>
  </property>
  <property fmtid="{D5CDD505-2E9C-101B-9397-08002B2CF9AE}" pid="4" name="SC Sweden Location">
    <vt:lpwstr/>
  </property>
  <property fmtid="{D5CDD505-2E9C-101B-9397-08002B2CF9AE}" pid="5" name="SC Sweden Department">
    <vt:lpwstr>13;#Kommunikation och Insamling|023f9a7e-10da-44a3-9392-561a92d387a7</vt:lpwstr>
  </property>
  <property fmtid="{D5CDD505-2E9C-101B-9397-08002B2CF9AE}" pid="6" name="lcf76f155ced4ddcb4097134ff3c332f">
    <vt:lpwstr/>
  </property>
  <property fmtid="{D5CDD505-2E9C-101B-9397-08002B2CF9AE}" pid="7" name="Document type">
    <vt:lpwstr>14;#Mallar|a504c005-2948-42bb-8c75-558869c92acb</vt:lpwstr>
  </property>
  <property fmtid="{D5CDD505-2E9C-101B-9397-08002B2CF9AE}" pid="8" name="SharedWithUsers">
    <vt:lpwstr>469;#Grenstedt, Elisabet</vt:lpwstr>
  </property>
  <property fmtid="{D5CDD505-2E9C-101B-9397-08002B2CF9AE}" pid="9" name="ContentTypeId">
    <vt:lpwstr>0x01010098DA8FEFADD55941B39C2335F2B9A80B</vt:lpwstr>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xd_Signature">
    <vt:bool>false</vt:bool>
  </property>
</Properties>
</file>