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handoutMasterIdLst>
    <p:handoutMasterId r:id="rId52"/>
  </p:handoutMasterIdLst>
  <p:sldIdLst>
    <p:sldId id="300" r:id="rId5"/>
    <p:sldId id="258" r:id="rId6"/>
    <p:sldId id="2142532976" r:id="rId7"/>
    <p:sldId id="2142532978" r:id="rId8"/>
    <p:sldId id="302" r:id="rId9"/>
    <p:sldId id="333" r:id="rId10"/>
    <p:sldId id="2142532980" r:id="rId11"/>
    <p:sldId id="2142532979" r:id="rId12"/>
    <p:sldId id="268" r:id="rId13"/>
    <p:sldId id="2142533194" r:id="rId14"/>
    <p:sldId id="262" r:id="rId15"/>
    <p:sldId id="263" r:id="rId16"/>
    <p:sldId id="2142533182" r:id="rId17"/>
    <p:sldId id="2142533161" r:id="rId18"/>
    <p:sldId id="2142533162" r:id="rId19"/>
    <p:sldId id="2142533193" r:id="rId20"/>
    <p:sldId id="2142533183" r:id="rId21"/>
    <p:sldId id="2142533163" r:id="rId22"/>
    <p:sldId id="276" r:id="rId23"/>
    <p:sldId id="2142533164" r:id="rId24"/>
    <p:sldId id="278" r:id="rId25"/>
    <p:sldId id="277" r:id="rId26"/>
    <p:sldId id="2142533184" r:id="rId27"/>
    <p:sldId id="2142533185" r:id="rId28"/>
    <p:sldId id="2142533190" r:id="rId29"/>
    <p:sldId id="2142533186" r:id="rId30"/>
    <p:sldId id="284" r:id="rId31"/>
    <p:sldId id="285" r:id="rId32"/>
    <p:sldId id="2142533168" r:id="rId33"/>
    <p:sldId id="2142533169" r:id="rId34"/>
    <p:sldId id="287" r:id="rId35"/>
    <p:sldId id="279" r:id="rId36"/>
    <p:sldId id="325" r:id="rId37"/>
    <p:sldId id="280" r:id="rId38"/>
    <p:sldId id="282" r:id="rId39"/>
    <p:sldId id="2142533187" r:id="rId40"/>
    <p:sldId id="2142533170" r:id="rId41"/>
    <p:sldId id="2142533195" r:id="rId42"/>
    <p:sldId id="2142533152" r:id="rId43"/>
    <p:sldId id="330" r:id="rId44"/>
    <p:sldId id="2142533179" r:id="rId45"/>
    <p:sldId id="2142532981" r:id="rId46"/>
    <p:sldId id="2142533192" r:id="rId47"/>
    <p:sldId id="2142533173" r:id="rId48"/>
    <p:sldId id="332" r:id="rId49"/>
    <p:sldId id="281" r:id="rId50"/>
  </p:sldIdLst>
  <p:sldSz cx="12192000" cy="6858000"/>
  <p:notesSz cx="6858000" cy="9144000"/>
  <p:defaultText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52B8C994-5CF3-4277-A024-F19A830972DE}">
          <p14:sldIdLst>
            <p14:sldId id="300"/>
            <p14:sldId id="258"/>
          </p14:sldIdLst>
        </p14:section>
        <p14:section name="Varför arbetar Rädda Barnen med Stopp! Min kropp!?" id="{D13FEDA4-F258-403D-8F0A-5F8BDAD301D7}">
          <p14:sldIdLst>
            <p14:sldId id="2142532976"/>
            <p14:sldId id="2142532978"/>
            <p14:sldId id="302"/>
            <p14:sldId id="333"/>
            <p14:sldId id="2142532980"/>
            <p14:sldId id="2142532979"/>
            <p14:sldId id="268"/>
          </p14:sldIdLst>
        </p14:section>
        <p14:section name="Vägledning - Stopp! Min kropp! - tips!" id="{2933405B-2D54-4759-931E-D280CB2DD569}">
          <p14:sldIdLst>
            <p14:sldId id="2142533194"/>
            <p14:sldId id="262"/>
            <p14:sldId id="263"/>
          </p14:sldIdLst>
        </p14:section>
        <p14:section name="Stopp! Min kropp! i förskolan" id="{53CA6B22-ACBF-4580-B681-348BAF1E3FD0}">
          <p14:sldIdLst>
            <p14:sldId id="2142533182"/>
            <p14:sldId id="2142533161"/>
            <p14:sldId id="2142533162"/>
            <p14:sldId id="2142533193"/>
          </p14:sldIdLst>
        </p14:section>
        <p14:section name="Stopp! Min kropp! i lågstadiet" id="{28C42232-D586-48D0-AF6D-BD3663C78441}">
          <p14:sldIdLst>
            <p14:sldId id="2142533183"/>
            <p14:sldId id="2142533163"/>
            <p14:sldId id="276"/>
            <p14:sldId id="2142533164"/>
            <p14:sldId id="278"/>
            <p14:sldId id="277"/>
          </p14:sldIdLst>
        </p14:section>
        <p14:section name="Annat för barn i mellanstadiet" id="{EA7B33EB-D9E6-46C6-B9E3-85AE01708C26}">
          <p14:sldIdLst>
            <p14:sldId id="2142533184"/>
            <p14:sldId id="2142533185"/>
            <p14:sldId id="2142533190"/>
          </p14:sldIdLst>
        </p14:section>
        <p14:section name="Stopp! Min kropp! på fritiden" id="{088A5A89-FDD4-4F42-98D9-58D11729E63F}">
          <p14:sldIdLst>
            <p14:sldId id="2142533186"/>
            <p14:sldId id="284"/>
            <p14:sldId id="285"/>
            <p14:sldId id="2142533168"/>
            <p14:sldId id="2142533169"/>
            <p14:sldId id="287"/>
          </p14:sldIdLst>
        </p14:section>
        <p14:section name="Stopp! Min kropp! på nätet" id="{C3F0CEAC-573D-4111-BA19-9F937D1104B5}">
          <p14:sldIdLst>
            <p14:sldId id="279"/>
            <p14:sldId id="325"/>
            <p14:sldId id="280"/>
            <p14:sldId id="282"/>
          </p14:sldIdLst>
        </p14:section>
        <p14:section name="Barnsändningar under Stopp! Min kropp! - veckan" id="{795DA1D6-2A7C-4DC4-9C9C-1D4353AE838B}">
          <p14:sldIdLst>
            <p14:sldId id="2142533187"/>
            <p14:sldId id="2142533170"/>
          </p14:sldIdLst>
        </p14:section>
        <p14:section name="Stopp! Min kropp! - veckan" id="{1E2CCAC2-4B8F-4F49-BF8B-546462653EA8}">
          <p14:sldIdLst>
            <p14:sldId id="2142533195"/>
            <p14:sldId id="2142533152"/>
            <p14:sldId id="330"/>
            <p14:sldId id="2142533179"/>
            <p14:sldId id="2142532981"/>
            <p14:sldId id="2142533192"/>
            <p14:sldId id="2142533173"/>
            <p14:sldId id="332"/>
            <p14:sldId id="28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DC03D-5152-49B5-BA90-304E0FDD4F7D}" v="3" dt="2024-05-22T09:19:30.865"/>
    <p1510:client id="{2D67B9E4-D589-4412-B149-9785B221F3DA}" v="741" dt="2024-05-23T07:29:34.838"/>
    <p1510:client id="{3197EFFE-935C-4FBC-9A01-FD7111A06C60}" v="300" dt="2024-05-22T10:46:35.595"/>
    <p1510:client id="{AA6739AD-00B8-4DC9-905D-DFB2CCB49867}" v="1" dt="2024-05-22T09:37:06.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userId="08e94497-0267-40d8-b7fc-d115bb584c32" providerId="ADAL" clId="{3197EFFE-935C-4FBC-9A01-FD7111A06C60}"/>
    <pc:docChg chg="undo custSel addSld delSld modSld sldOrd modSection">
      <pc:chgData name="Elisabeth" userId="08e94497-0267-40d8-b7fc-d115bb584c32" providerId="ADAL" clId="{3197EFFE-935C-4FBC-9A01-FD7111A06C60}" dt="2024-05-22T10:51:51.421" v="445" actId="1076"/>
      <pc:docMkLst>
        <pc:docMk/>
      </pc:docMkLst>
      <pc:sldChg chg="modSp mod">
        <pc:chgData name="Elisabeth" userId="08e94497-0267-40d8-b7fc-d115bb584c32" providerId="ADAL" clId="{3197EFFE-935C-4FBC-9A01-FD7111A06C60}" dt="2024-05-22T10:42:49.890" v="323" actId="12"/>
        <pc:sldMkLst>
          <pc:docMk/>
          <pc:sldMk cId="3439159272" sldId="258"/>
        </pc:sldMkLst>
        <pc:spChg chg="mod">
          <ac:chgData name="Elisabeth" userId="08e94497-0267-40d8-b7fc-d115bb584c32" providerId="ADAL" clId="{3197EFFE-935C-4FBC-9A01-FD7111A06C60}" dt="2024-05-22T10:42:49.890" v="323" actId="12"/>
          <ac:spMkLst>
            <pc:docMk/>
            <pc:sldMk cId="3439159272" sldId="258"/>
            <ac:spMk id="9" creationId="{00000000-0000-0000-0000-000000000000}"/>
          </ac:spMkLst>
        </pc:spChg>
      </pc:sldChg>
      <pc:sldChg chg="del">
        <pc:chgData name="Elisabeth" userId="08e94497-0267-40d8-b7fc-d115bb584c32" providerId="ADAL" clId="{3197EFFE-935C-4FBC-9A01-FD7111A06C60}" dt="2024-05-22T09:53:12.908" v="142" actId="47"/>
        <pc:sldMkLst>
          <pc:docMk/>
          <pc:sldMk cId="1794804739" sldId="260"/>
        </pc:sldMkLst>
      </pc:sldChg>
      <pc:sldChg chg="modSp del mod">
        <pc:chgData name="Elisabeth" userId="08e94497-0267-40d8-b7fc-d115bb584c32" providerId="ADAL" clId="{3197EFFE-935C-4FBC-9A01-FD7111A06C60}" dt="2024-05-22T09:41:27.207" v="47" actId="47"/>
        <pc:sldMkLst>
          <pc:docMk/>
          <pc:sldMk cId="3080178754" sldId="261"/>
        </pc:sldMkLst>
        <pc:spChg chg="mod">
          <ac:chgData name="Elisabeth" userId="08e94497-0267-40d8-b7fc-d115bb584c32" providerId="ADAL" clId="{3197EFFE-935C-4FBC-9A01-FD7111A06C60}" dt="2024-05-22T09:41:13.664" v="24" actId="20577"/>
          <ac:spMkLst>
            <pc:docMk/>
            <pc:sldMk cId="3080178754" sldId="261"/>
            <ac:spMk id="2" creationId="{00000000-0000-0000-0000-000000000000}"/>
          </ac:spMkLst>
        </pc:spChg>
      </pc:sldChg>
      <pc:sldChg chg="modSp mod">
        <pc:chgData name="Elisabeth" userId="08e94497-0267-40d8-b7fc-d115bb584c32" providerId="ADAL" clId="{3197EFFE-935C-4FBC-9A01-FD7111A06C60}" dt="2024-05-22T10:41:21.451" v="315" actId="14100"/>
        <pc:sldMkLst>
          <pc:docMk/>
          <pc:sldMk cId="1772073329" sldId="262"/>
        </pc:sldMkLst>
        <pc:spChg chg="mod">
          <ac:chgData name="Elisabeth" userId="08e94497-0267-40d8-b7fc-d115bb584c32" providerId="ADAL" clId="{3197EFFE-935C-4FBC-9A01-FD7111A06C60}" dt="2024-05-22T10:41:21.451" v="315" actId="14100"/>
          <ac:spMkLst>
            <pc:docMk/>
            <pc:sldMk cId="1772073329" sldId="262"/>
            <ac:spMk id="10" creationId="{00000000-0000-0000-0000-000000000000}"/>
          </ac:spMkLst>
        </pc:spChg>
      </pc:sldChg>
      <pc:sldChg chg="addSp delSp modSp mod">
        <pc:chgData name="Elisabeth" userId="08e94497-0267-40d8-b7fc-d115bb584c32" providerId="ADAL" clId="{3197EFFE-935C-4FBC-9A01-FD7111A06C60}" dt="2024-05-22T10:41:30.353" v="317" actId="1076"/>
        <pc:sldMkLst>
          <pc:docMk/>
          <pc:sldMk cId="1780425216" sldId="263"/>
        </pc:sldMkLst>
        <pc:spChg chg="mod">
          <ac:chgData name="Elisabeth" userId="08e94497-0267-40d8-b7fc-d115bb584c32" providerId="ADAL" clId="{3197EFFE-935C-4FBC-9A01-FD7111A06C60}" dt="2024-05-22T10:28:05.781" v="213" actId="20577"/>
          <ac:spMkLst>
            <pc:docMk/>
            <pc:sldMk cId="1780425216" sldId="263"/>
            <ac:spMk id="8" creationId="{00000000-0000-0000-0000-000000000000}"/>
          </ac:spMkLst>
        </pc:spChg>
        <pc:spChg chg="del mod">
          <ac:chgData name="Elisabeth" userId="08e94497-0267-40d8-b7fc-d115bb584c32" providerId="ADAL" clId="{3197EFFE-935C-4FBC-9A01-FD7111A06C60}" dt="2024-05-22T10:28:14.310" v="215" actId="478"/>
          <ac:spMkLst>
            <pc:docMk/>
            <pc:sldMk cId="1780425216" sldId="263"/>
            <ac:spMk id="9" creationId="{9FBACF26-BFF1-B649-B352-469EDE4469E6}"/>
          </ac:spMkLst>
        </pc:spChg>
        <pc:picChg chg="add mod">
          <ac:chgData name="Elisabeth" userId="08e94497-0267-40d8-b7fc-d115bb584c32" providerId="ADAL" clId="{3197EFFE-935C-4FBC-9A01-FD7111A06C60}" dt="2024-05-22T10:41:30.353" v="317" actId="1076"/>
          <ac:picMkLst>
            <pc:docMk/>
            <pc:sldMk cId="1780425216" sldId="263"/>
            <ac:picMk id="7" creationId="{C7E2A209-F484-C02F-6E39-2D2CF35869E1}"/>
          </ac:picMkLst>
        </pc:picChg>
      </pc:sldChg>
      <pc:sldChg chg="modSp mod">
        <pc:chgData name="Elisabeth" userId="08e94497-0267-40d8-b7fc-d115bb584c32" providerId="ADAL" clId="{3197EFFE-935C-4FBC-9A01-FD7111A06C60}" dt="2024-05-22T10:43:09.149" v="324" actId="113"/>
        <pc:sldMkLst>
          <pc:docMk/>
          <pc:sldMk cId="1730346619" sldId="268"/>
        </pc:sldMkLst>
        <pc:spChg chg="mod">
          <ac:chgData name="Elisabeth" userId="08e94497-0267-40d8-b7fc-d115bb584c32" providerId="ADAL" clId="{3197EFFE-935C-4FBC-9A01-FD7111A06C60}" dt="2024-05-22T10:43:09.149" v="324" actId="113"/>
          <ac:spMkLst>
            <pc:docMk/>
            <pc:sldMk cId="1730346619" sldId="268"/>
            <ac:spMk id="8" creationId="{00000000-0000-0000-0000-000000000000}"/>
          </ac:spMkLst>
        </pc:spChg>
      </pc:sldChg>
      <pc:sldChg chg="del">
        <pc:chgData name="Elisabeth" userId="08e94497-0267-40d8-b7fc-d115bb584c32" providerId="ADAL" clId="{3197EFFE-935C-4FBC-9A01-FD7111A06C60}" dt="2024-05-22T09:52:47.761" v="141" actId="47"/>
        <pc:sldMkLst>
          <pc:docMk/>
          <pc:sldMk cId="4155490968" sldId="274"/>
        </pc:sldMkLst>
      </pc:sldChg>
      <pc:sldChg chg="modSp mod">
        <pc:chgData name="Elisabeth" userId="08e94497-0267-40d8-b7fc-d115bb584c32" providerId="ADAL" clId="{3197EFFE-935C-4FBC-9A01-FD7111A06C60}" dt="2024-05-22T10:43:46.027" v="327" actId="14100"/>
        <pc:sldMkLst>
          <pc:docMk/>
          <pc:sldMk cId="2978593954" sldId="276"/>
        </pc:sldMkLst>
        <pc:spChg chg="mod">
          <ac:chgData name="Elisabeth" userId="08e94497-0267-40d8-b7fc-d115bb584c32" providerId="ADAL" clId="{3197EFFE-935C-4FBC-9A01-FD7111A06C60}" dt="2024-05-22T10:43:34.920" v="326" actId="404"/>
          <ac:spMkLst>
            <pc:docMk/>
            <pc:sldMk cId="2978593954" sldId="276"/>
            <ac:spMk id="5" creationId="{00000000-0000-0000-0000-000000000000}"/>
          </ac:spMkLst>
        </pc:spChg>
        <pc:picChg chg="mod">
          <ac:chgData name="Elisabeth" userId="08e94497-0267-40d8-b7fc-d115bb584c32" providerId="ADAL" clId="{3197EFFE-935C-4FBC-9A01-FD7111A06C60}" dt="2024-05-22T10:43:46.027" v="327" actId="14100"/>
          <ac:picMkLst>
            <pc:docMk/>
            <pc:sldMk cId="2978593954" sldId="276"/>
            <ac:picMk id="7" creationId="{AC9E9863-0024-CE47-908B-2B1EB5497D05}"/>
          </ac:picMkLst>
        </pc:picChg>
      </pc:sldChg>
      <pc:sldChg chg="modSp mod">
        <pc:chgData name="Elisabeth" userId="08e94497-0267-40d8-b7fc-d115bb584c32" providerId="ADAL" clId="{3197EFFE-935C-4FBC-9A01-FD7111A06C60}" dt="2024-05-22T10:44:20.486" v="330" actId="1076"/>
        <pc:sldMkLst>
          <pc:docMk/>
          <pc:sldMk cId="1851697924" sldId="277"/>
        </pc:sldMkLst>
        <pc:spChg chg="mod">
          <ac:chgData name="Elisabeth" userId="08e94497-0267-40d8-b7fc-d115bb584c32" providerId="ADAL" clId="{3197EFFE-935C-4FBC-9A01-FD7111A06C60}" dt="2024-05-22T10:44:20.486" v="330" actId="1076"/>
          <ac:spMkLst>
            <pc:docMk/>
            <pc:sldMk cId="1851697924" sldId="277"/>
            <ac:spMk id="7" creationId="{C3F69276-E4D2-0346-A6AA-862F97A6E600}"/>
          </ac:spMkLst>
        </pc:spChg>
        <pc:picChg chg="mod">
          <ac:chgData name="Elisabeth" userId="08e94497-0267-40d8-b7fc-d115bb584c32" providerId="ADAL" clId="{3197EFFE-935C-4FBC-9A01-FD7111A06C60}" dt="2024-05-22T10:44:14.306" v="329" actId="1076"/>
          <ac:picMkLst>
            <pc:docMk/>
            <pc:sldMk cId="1851697924" sldId="277"/>
            <ac:picMk id="5" creationId="{1F1AE135-1546-F94B-8098-1D7B570C0176}"/>
          </ac:picMkLst>
        </pc:picChg>
      </pc:sldChg>
      <pc:sldChg chg="delSp mod">
        <pc:chgData name="Elisabeth" userId="08e94497-0267-40d8-b7fc-d115bb584c32" providerId="ADAL" clId="{3197EFFE-935C-4FBC-9A01-FD7111A06C60}" dt="2024-05-22T10:44:05.141" v="328" actId="478"/>
        <pc:sldMkLst>
          <pc:docMk/>
          <pc:sldMk cId="517752308" sldId="278"/>
        </pc:sldMkLst>
        <pc:spChg chg="del">
          <ac:chgData name="Elisabeth" userId="08e94497-0267-40d8-b7fc-d115bb584c32" providerId="ADAL" clId="{3197EFFE-935C-4FBC-9A01-FD7111A06C60}" dt="2024-05-22T10:44:05.141" v="328" actId="478"/>
          <ac:spMkLst>
            <pc:docMk/>
            <pc:sldMk cId="517752308" sldId="278"/>
            <ac:spMk id="6" creationId="{B92B4074-6AAA-9528-7E3D-17F35CFF6F6C}"/>
          </ac:spMkLst>
        </pc:spChg>
      </pc:sldChg>
      <pc:sldChg chg="modSp mod">
        <pc:chgData name="Elisabeth" userId="08e94497-0267-40d8-b7fc-d115bb584c32" providerId="ADAL" clId="{3197EFFE-935C-4FBC-9A01-FD7111A06C60}" dt="2024-05-22T10:46:26.705" v="351" actId="1076"/>
        <pc:sldMkLst>
          <pc:docMk/>
          <pc:sldMk cId="1728741699" sldId="284"/>
        </pc:sldMkLst>
        <pc:spChg chg="mod">
          <ac:chgData name="Elisabeth" userId="08e94497-0267-40d8-b7fc-d115bb584c32" providerId="ADAL" clId="{3197EFFE-935C-4FBC-9A01-FD7111A06C60}" dt="2024-05-22T10:46:26.705" v="351" actId="1076"/>
          <ac:spMkLst>
            <pc:docMk/>
            <pc:sldMk cId="1728741699" sldId="284"/>
            <ac:spMk id="5" creationId="{00000000-0000-0000-0000-000000000000}"/>
          </ac:spMkLst>
        </pc:spChg>
        <pc:spChg chg="mod">
          <ac:chgData name="Elisabeth" userId="08e94497-0267-40d8-b7fc-d115bb584c32" providerId="ADAL" clId="{3197EFFE-935C-4FBC-9A01-FD7111A06C60}" dt="2024-05-22T10:46:22.258" v="350" actId="1076"/>
          <ac:spMkLst>
            <pc:docMk/>
            <pc:sldMk cId="1728741699" sldId="284"/>
            <ac:spMk id="7" creationId="{00000000-0000-0000-0000-000000000000}"/>
          </ac:spMkLst>
        </pc:spChg>
        <pc:picChg chg="mod">
          <ac:chgData name="Elisabeth" userId="08e94497-0267-40d8-b7fc-d115bb584c32" providerId="ADAL" clId="{3197EFFE-935C-4FBC-9A01-FD7111A06C60}" dt="2024-05-22T10:46:18.046" v="349" actId="14100"/>
          <ac:picMkLst>
            <pc:docMk/>
            <pc:sldMk cId="1728741699" sldId="284"/>
            <ac:picMk id="6" creationId="{0879F965-B515-9C42-9B95-BBBB09C4071C}"/>
          </ac:picMkLst>
        </pc:picChg>
      </pc:sldChg>
      <pc:sldChg chg="modSp mod">
        <pc:chgData name="Elisabeth" userId="08e94497-0267-40d8-b7fc-d115bb584c32" providerId="ADAL" clId="{3197EFFE-935C-4FBC-9A01-FD7111A06C60}" dt="2024-05-22T10:46:35.595" v="353" actId="1076"/>
        <pc:sldMkLst>
          <pc:docMk/>
          <pc:sldMk cId="1025644854" sldId="285"/>
        </pc:sldMkLst>
        <pc:spChg chg="mod">
          <ac:chgData name="Elisabeth" userId="08e94497-0267-40d8-b7fc-d115bb584c32" providerId="ADAL" clId="{3197EFFE-935C-4FBC-9A01-FD7111A06C60}" dt="2024-05-22T10:46:32.063" v="352" actId="1076"/>
          <ac:spMkLst>
            <pc:docMk/>
            <pc:sldMk cId="1025644854" sldId="285"/>
            <ac:spMk id="6" creationId="{00000000-0000-0000-0000-000000000000}"/>
          </ac:spMkLst>
        </pc:spChg>
        <pc:picChg chg="mod">
          <ac:chgData name="Elisabeth" userId="08e94497-0267-40d8-b7fc-d115bb584c32" providerId="ADAL" clId="{3197EFFE-935C-4FBC-9A01-FD7111A06C60}" dt="2024-05-22T10:46:35.595" v="353" actId="1076"/>
          <ac:picMkLst>
            <pc:docMk/>
            <pc:sldMk cId="1025644854" sldId="285"/>
            <ac:picMk id="2" creationId="{81465709-7938-479B-697E-BFC35A4EED21}"/>
          </ac:picMkLst>
        </pc:picChg>
      </pc:sldChg>
      <pc:sldChg chg="modSp del mod">
        <pc:chgData name="Elisabeth" userId="08e94497-0267-40d8-b7fc-d115bb584c32" providerId="ADAL" clId="{3197EFFE-935C-4FBC-9A01-FD7111A06C60}" dt="2024-05-22T09:45:46.708" v="98" actId="47"/>
        <pc:sldMkLst>
          <pc:docMk/>
          <pc:sldMk cId="1075606715" sldId="286"/>
        </pc:sldMkLst>
        <pc:spChg chg="mod">
          <ac:chgData name="Elisabeth" userId="08e94497-0267-40d8-b7fc-d115bb584c32" providerId="ADAL" clId="{3197EFFE-935C-4FBC-9A01-FD7111A06C60}" dt="2024-05-22T09:44:50.504" v="97" actId="20577"/>
          <ac:spMkLst>
            <pc:docMk/>
            <pc:sldMk cId="1075606715" sldId="286"/>
            <ac:spMk id="5" creationId="{00000000-0000-0000-0000-000000000000}"/>
          </ac:spMkLst>
        </pc:spChg>
      </pc:sldChg>
      <pc:sldChg chg="modSp mod">
        <pc:chgData name="Elisabeth" userId="08e94497-0267-40d8-b7fc-d115bb584c32" providerId="ADAL" clId="{3197EFFE-935C-4FBC-9A01-FD7111A06C60}" dt="2024-05-22T10:39:49.858" v="308" actId="14100"/>
        <pc:sldMkLst>
          <pc:docMk/>
          <pc:sldMk cId="3442137895" sldId="302"/>
        </pc:sldMkLst>
        <pc:spChg chg="mod">
          <ac:chgData name="Elisabeth" userId="08e94497-0267-40d8-b7fc-d115bb584c32" providerId="ADAL" clId="{3197EFFE-935C-4FBC-9A01-FD7111A06C60}" dt="2024-05-22T10:39:44.349" v="307" actId="1076"/>
          <ac:spMkLst>
            <pc:docMk/>
            <pc:sldMk cId="3442137895" sldId="302"/>
            <ac:spMk id="3" creationId="{A086D398-7930-43E5-B54C-621E4A76C880}"/>
          </ac:spMkLst>
        </pc:spChg>
        <pc:spChg chg="mod">
          <ac:chgData name="Elisabeth" userId="08e94497-0267-40d8-b7fc-d115bb584c32" providerId="ADAL" clId="{3197EFFE-935C-4FBC-9A01-FD7111A06C60}" dt="2024-05-22T10:39:49.858" v="308" actId="14100"/>
          <ac:spMkLst>
            <pc:docMk/>
            <pc:sldMk cId="3442137895" sldId="302"/>
            <ac:spMk id="6" creationId="{C6AB759F-4765-4933-8E65-2CF201C9280E}"/>
          </ac:spMkLst>
        </pc:spChg>
      </pc:sldChg>
      <pc:sldChg chg="modSp mod ord">
        <pc:chgData name="Elisabeth" userId="08e94497-0267-40d8-b7fc-d115bb584c32" providerId="ADAL" clId="{3197EFFE-935C-4FBC-9A01-FD7111A06C60}" dt="2024-05-22T10:48:09.997" v="425" actId="113"/>
        <pc:sldMkLst>
          <pc:docMk/>
          <pc:sldMk cId="890138382" sldId="325"/>
        </pc:sldMkLst>
        <pc:spChg chg="mod">
          <ac:chgData name="Elisabeth" userId="08e94497-0267-40d8-b7fc-d115bb584c32" providerId="ADAL" clId="{3197EFFE-935C-4FBC-9A01-FD7111A06C60}" dt="2024-05-22T10:48:09.997" v="425" actId="113"/>
          <ac:spMkLst>
            <pc:docMk/>
            <pc:sldMk cId="890138382" sldId="325"/>
            <ac:spMk id="7" creationId="{00000000-0000-0000-0000-000000000000}"/>
          </ac:spMkLst>
        </pc:spChg>
        <pc:picChg chg="mod">
          <ac:chgData name="Elisabeth" userId="08e94497-0267-40d8-b7fc-d115bb584c32" providerId="ADAL" clId="{3197EFFE-935C-4FBC-9A01-FD7111A06C60}" dt="2024-05-22T10:47:56.507" v="424" actId="1076"/>
          <ac:picMkLst>
            <pc:docMk/>
            <pc:sldMk cId="890138382" sldId="325"/>
            <ac:picMk id="6" creationId="{00000000-0000-0000-0000-000000000000}"/>
          </ac:picMkLst>
        </pc:picChg>
      </pc:sldChg>
      <pc:sldChg chg="modSp mod modClrScheme chgLayout">
        <pc:chgData name="Elisabeth" userId="08e94497-0267-40d8-b7fc-d115bb584c32" providerId="ADAL" clId="{3197EFFE-935C-4FBC-9A01-FD7111A06C60}" dt="2024-05-22T10:40:38.433" v="313" actId="1076"/>
        <pc:sldMkLst>
          <pc:docMk/>
          <pc:sldMk cId="2243351149" sldId="333"/>
        </pc:sldMkLst>
        <pc:spChg chg="mod ord">
          <ac:chgData name="Elisabeth" userId="08e94497-0267-40d8-b7fc-d115bb584c32" providerId="ADAL" clId="{3197EFFE-935C-4FBC-9A01-FD7111A06C60}" dt="2024-05-22T10:40:38.433" v="313" actId="1076"/>
          <ac:spMkLst>
            <pc:docMk/>
            <pc:sldMk cId="2243351149" sldId="333"/>
            <ac:spMk id="2" creationId="{00000000-0000-0000-0000-000000000000}"/>
          </ac:spMkLst>
        </pc:spChg>
        <pc:spChg chg="mod ord">
          <ac:chgData name="Elisabeth" userId="08e94497-0267-40d8-b7fc-d115bb584c32" providerId="ADAL" clId="{3197EFFE-935C-4FBC-9A01-FD7111A06C60}" dt="2024-05-22T10:40:28.524" v="311" actId="700"/>
          <ac:spMkLst>
            <pc:docMk/>
            <pc:sldMk cId="2243351149" sldId="333"/>
            <ac:spMk id="5" creationId="{00000000-0000-0000-0000-000000000000}"/>
          </ac:spMkLst>
        </pc:spChg>
        <pc:spChg chg="mod ord">
          <ac:chgData name="Elisabeth" userId="08e94497-0267-40d8-b7fc-d115bb584c32" providerId="ADAL" clId="{3197EFFE-935C-4FBC-9A01-FD7111A06C60}" dt="2024-05-22T10:40:34.243" v="312" actId="1076"/>
          <ac:spMkLst>
            <pc:docMk/>
            <pc:sldMk cId="2243351149" sldId="333"/>
            <ac:spMk id="6" creationId="{00000000-0000-0000-0000-000000000000}"/>
          </ac:spMkLst>
        </pc:spChg>
      </pc:sldChg>
      <pc:sldChg chg="modSp mod">
        <pc:chgData name="Elisabeth" userId="08e94497-0267-40d8-b7fc-d115bb584c32" providerId="ADAL" clId="{3197EFFE-935C-4FBC-9A01-FD7111A06C60}" dt="2024-05-22T10:40:57.499" v="314" actId="20577"/>
        <pc:sldMkLst>
          <pc:docMk/>
          <pc:sldMk cId="3279784107" sldId="2142532980"/>
        </pc:sldMkLst>
        <pc:spChg chg="mod">
          <ac:chgData name="Elisabeth" userId="08e94497-0267-40d8-b7fc-d115bb584c32" providerId="ADAL" clId="{3197EFFE-935C-4FBC-9A01-FD7111A06C60}" dt="2024-05-22T10:40:57.499" v="314" actId="20577"/>
          <ac:spMkLst>
            <pc:docMk/>
            <pc:sldMk cId="3279784107" sldId="2142532980"/>
            <ac:spMk id="9" creationId="{D473ABD0-7A87-092F-94BC-A8693F742E7B}"/>
          </ac:spMkLst>
        </pc:spChg>
      </pc:sldChg>
      <pc:sldChg chg="modSp mod">
        <pc:chgData name="Elisabeth" userId="08e94497-0267-40d8-b7fc-d115bb584c32" providerId="ADAL" clId="{3197EFFE-935C-4FBC-9A01-FD7111A06C60}" dt="2024-05-22T10:49:39.273" v="433" actId="1076"/>
        <pc:sldMkLst>
          <pc:docMk/>
          <pc:sldMk cId="1317698498" sldId="2142533152"/>
        </pc:sldMkLst>
        <pc:spChg chg="mod">
          <ac:chgData name="Elisabeth" userId="08e94497-0267-40d8-b7fc-d115bb584c32" providerId="ADAL" clId="{3197EFFE-935C-4FBC-9A01-FD7111A06C60}" dt="2024-05-22T10:49:39.273" v="433" actId="1076"/>
          <ac:spMkLst>
            <pc:docMk/>
            <pc:sldMk cId="1317698498" sldId="2142533152"/>
            <ac:spMk id="2" creationId="{5E920E47-84AA-9B0E-9D1C-A69A79C7369B}"/>
          </ac:spMkLst>
        </pc:spChg>
      </pc:sldChg>
      <pc:sldChg chg="modSp mod">
        <pc:chgData name="Elisabeth" userId="08e94497-0267-40d8-b7fc-d115bb584c32" providerId="ADAL" clId="{3197EFFE-935C-4FBC-9A01-FD7111A06C60}" dt="2024-05-22T10:41:48.868" v="321" actId="1076"/>
        <pc:sldMkLst>
          <pc:docMk/>
          <pc:sldMk cId="1184927860" sldId="2142533161"/>
        </pc:sldMkLst>
        <pc:spChg chg="mod">
          <ac:chgData name="Elisabeth" userId="08e94497-0267-40d8-b7fc-d115bb584c32" providerId="ADAL" clId="{3197EFFE-935C-4FBC-9A01-FD7111A06C60}" dt="2024-05-22T10:41:46.862" v="320" actId="1076"/>
          <ac:spMkLst>
            <pc:docMk/>
            <pc:sldMk cId="1184927860" sldId="2142533161"/>
            <ac:spMk id="7" creationId="{88AF31AD-A04C-0B1E-5FA2-B7C9BE2188B1}"/>
          </ac:spMkLst>
        </pc:spChg>
        <pc:picChg chg="mod">
          <ac:chgData name="Elisabeth" userId="08e94497-0267-40d8-b7fc-d115bb584c32" providerId="ADAL" clId="{3197EFFE-935C-4FBC-9A01-FD7111A06C60}" dt="2024-05-22T10:41:48.868" v="321" actId="1076"/>
          <ac:picMkLst>
            <pc:docMk/>
            <pc:sldMk cId="1184927860" sldId="2142533161"/>
            <ac:picMk id="2050" creationId="{7000E262-8B11-32FD-A6CA-907FB9EF737D}"/>
          </ac:picMkLst>
        </pc:picChg>
        <pc:picChg chg="mod">
          <ac:chgData name="Elisabeth" userId="08e94497-0267-40d8-b7fc-d115bb584c32" providerId="ADAL" clId="{3197EFFE-935C-4FBC-9A01-FD7111A06C60}" dt="2024-05-22T10:41:45.072" v="319" actId="1076"/>
          <ac:picMkLst>
            <pc:docMk/>
            <pc:sldMk cId="1184927860" sldId="2142533161"/>
            <ac:picMk id="2052" creationId="{72839BF6-63E6-EEB4-802F-C5CEB9487339}"/>
          </ac:picMkLst>
        </pc:picChg>
      </pc:sldChg>
      <pc:sldChg chg="modSp mod">
        <pc:chgData name="Elisabeth" userId="08e94497-0267-40d8-b7fc-d115bb584c32" providerId="ADAL" clId="{3197EFFE-935C-4FBC-9A01-FD7111A06C60}" dt="2024-05-22T09:42:51.487" v="85" actId="1076"/>
        <pc:sldMkLst>
          <pc:docMk/>
          <pc:sldMk cId="2944551554" sldId="2142533163"/>
        </pc:sldMkLst>
        <pc:spChg chg="mod">
          <ac:chgData name="Elisabeth" userId="08e94497-0267-40d8-b7fc-d115bb584c32" providerId="ADAL" clId="{3197EFFE-935C-4FBC-9A01-FD7111A06C60}" dt="2024-05-22T09:42:51.487" v="85" actId="1076"/>
          <ac:spMkLst>
            <pc:docMk/>
            <pc:sldMk cId="2944551554" sldId="2142533163"/>
            <ac:spMk id="8" creationId="{8D8613E3-C1F0-BBC3-DAC0-D1F281C0C3FE}"/>
          </ac:spMkLst>
        </pc:spChg>
      </pc:sldChg>
      <pc:sldChg chg="delSp modSp mod">
        <pc:chgData name="Elisabeth" userId="08e94497-0267-40d8-b7fc-d115bb584c32" providerId="ADAL" clId="{3197EFFE-935C-4FBC-9A01-FD7111A06C60}" dt="2024-05-22T10:46:56.317" v="357" actId="1076"/>
        <pc:sldMkLst>
          <pc:docMk/>
          <pc:sldMk cId="2116863138" sldId="2142533168"/>
        </pc:sldMkLst>
        <pc:spChg chg="del">
          <ac:chgData name="Elisabeth" userId="08e94497-0267-40d8-b7fc-d115bb584c32" providerId="ADAL" clId="{3197EFFE-935C-4FBC-9A01-FD7111A06C60}" dt="2024-05-22T10:34:34.116" v="301" actId="478"/>
          <ac:spMkLst>
            <pc:docMk/>
            <pc:sldMk cId="2116863138" sldId="2142533168"/>
            <ac:spMk id="2" creationId="{DC7BFD0B-2CD2-5C50-662D-7658CF0D52EA}"/>
          </ac:spMkLst>
        </pc:spChg>
        <pc:spChg chg="mod">
          <ac:chgData name="Elisabeth" userId="08e94497-0267-40d8-b7fc-d115bb584c32" providerId="ADAL" clId="{3197EFFE-935C-4FBC-9A01-FD7111A06C60}" dt="2024-05-22T10:46:56.317" v="357" actId="1076"/>
          <ac:spMkLst>
            <pc:docMk/>
            <pc:sldMk cId="2116863138" sldId="2142533168"/>
            <ac:spMk id="7" creationId="{77F10286-1C24-7425-700E-550BCC8CB9E2}"/>
          </ac:spMkLst>
        </pc:spChg>
      </pc:sldChg>
      <pc:sldChg chg="modSp mod modNotesTx">
        <pc:chgData name="Elisabeth" userId="08e94497-0267-40d8-b7fc-d115bb584c32" providerId="ADAL" clId="{3197EFFE-935C-4FBC-9A01-FD7111A06C60}" dt="2024-05-22T10:47:38.014" v="423" actId="20577"/>
        <pc:sldMkLst>
          <pc:docMk/>
          <pc:sldMk cId="4141865115" sldId="2142533169"/>
        </pc:sldMkLst>
        <pc:spChg chg="mod">
          <ac:chgData name="Elisabeth" userId="08e94497-0267-40d8-b7fc-d115bb584c32" providerId="ADAL" clId="{3197EFFE-935C-4FBC-9A01-FD7111A06C60}" dt="2024-05-22T10:47:08.084" v="359" actId="12"/>
          <ac:spMkLst>
            <pc:docMk/>
            <pc:sldMk cId="4141865115" sldId="2142533169"/>
            <ac:spMk id="7" creationId="{60678FFC-8CCF-B61C-D808-01EFA6123B8B}"/>
          </ac:spMkLst>
        </pc:spChg>
        <pc:picChg chg="mod">
          <ac:chgData name="Elisabeth" userId="08e94497-0267-40d8-b7fc-d115bb584c32" providerId="ADAL" clId="{3197EFFE-935C-4FBC-9A01-FD7111A06C60}" dt="2024-05-22T10:47:14.347" v="360" actId="1076"/>
          <ac:picMkLst>
            <pc:docMk/>
            <pc:sldMk cId="4141865115" sldId="2142533169"/>
            <ac:picMk id="8" creationId="{179FC433-B319-AAC6-86FB-C3B2DE044416}"/>
          </ac:picMkLst>
        </pc:picChg>
      </pc:sldChg>
      <pc:sldChg chg="modSp mod">
        <pc:chgData name="Elisabeth" userId="08e94497-0267-40d8-b7fc-d115bb584c32" providerId="ADAL" clId="{3197EFFE-935C-4FBC-9A01-FD7111A06C60}" dt="2024-05-22T10:48:55.513" v="428" actId="688"/>
        <pc:sldMkLst>
          <pc:docMk/>
          <pc:sldMk cId="745103725" sldId="2142533170"/>
        </pc:sldMkLst>
        <pc:spChg chg="mod">
          <ac:chgData name="Elisabeth" userId="08e94497-0267-40d8-b7fc-d115bb584c32" providerId="ADAL" clId="{3197EFFE-935C-4FBC-9A01-FD7111A06C60}" dt="2024-05-22T10:48:49.226" v="427" actId="12"/>
          <ac:spMkLst>
            <pc:docMk/>
            <pc:sldMk cId="745103725" sldId="2142533170"/>
            <ac:spMk id="9" creationId="{5E145A7B-4CD8-EB41-5FFB-4AB37240B43C}"/>
          </ac:spMkLst>
        </pc:spChg>
        <pc:picChg chg="mod">
          <ac:chgData name="Elisabeth" userId="08e94497-0267-40d8-b7fc-d115bb584c32" providerId="ADAL" clId="{3197EFFE-935C-4FBC-9A01-FD7111A06C60}" dt="2024-05-22T10:48:55.513" v="428" actId="688"/>
          <ac:picMkLst>
            <pc:docMk/>
            <pc:sldMk cId="745103725" sldId="2142533170"/>
            <ac:picMk id="8" creationId="{6CF7F2E1-FAD9-3475-714F-579280285EAE}"/>
          </ac:picMkLst>
        </pc:picChg>
      </pc:sldChg>
      <pc:sldChg chg="addSp delSp modSp mod modClrScheme chgLayout">
        <pc:chgData name="Elisabeth" userId="08e94497-0267-40d8-b7fc-d115bb584c32" providerId="ADAL" clId="{3197EFFE-935C-4FBC-9A01-FD7111A06C60}" dt="2024-05-22T10:51:51.421" v="445" actId="1076"/>
        <pc:sldMkLst>
          <pc:docMk/>
          <pc:sldMk cId="2480407814" sldId="2142533173"/>
        </pc:sldMkLst>
        <pc:spChg chg="add del mod ord">
          <ac:chgData name="Elisabeth" userId="08e94497-0267-40d8-b7fc-d115bb584c32" providerId="ADAL" clId="{3197EFFE-935C-4FBC-9A01-FD7111A06C60}" dt="2024-05-22T10:50:31.817" v="437" actId="478"/>
          <ac:spMkLst>
            <pc:docMk/>
            <pc:sldMk cId="2480407814" sldId="2142533173"/>
            <ac:spMk id="2" creationId="{9F9A6EE0-CFF1-57CD-EB10-969CD66FE491}"/>
          </ac:spMkLst>
        </pc:spChg>
        <pc:spChg chg="mod ord">
          <ac:chgData name="Elisabeth" userId="08e94497-0267-40d8-b7fc-d115bb584c32" providerId="ADAL" clId="{3197EFFE-935C-4FBC-9A01-FD7111A06C60}" dt="2024-05-22T10:50:28.420" v="436" actId="700"/>
          <ac:spMkLst>
            <pc:docMk/>
            <pc:sldMk cId="2480407814" sldId="2142533173"/>
            <ac:spMk id="3" creationId="{30EA32FF-566B-2211-042A-17FB21885372}"/>
          </ac:spMkLst>
        </pc:spChg>
        <pc:spChg chg="mod ord">
          <ac:chgData name="Elisabeth" userId="08e94497-0267-40d8-b7fc-d115bb584c32" providerId="ADAL" clId="{3197EFFE-935C-4FBC-9A01-FD7111A06C60}" dt="2024-05-22T10:50:28.420" v="436" actId="700"/>
          <ac:spMkLst>
            <pc:docMk/>
            <pc:sldMk cId="2480407814" sldId="2142533173"/>
            <ac:spMk id="4" creationId="{EBCD283B-916F-B1DF-A693-88227D633DBF}"/>
          </ac:spMkLst>
        </pc:spChg>
        <pc:spChg chg="mod ord">
          <ac:chgData name="Elisabeth" userId="08e94497-0267-40d8-b7fc-d115bb584c32" providerId="ADAL" clId="{3197EFFE-935C-4FBC-9A01-FD7111A06C60}" dt="2024-05-22T10:50:28.420" v="436" actId="700"/>
          <ac:spMkLst>
            <pc:docMk/>
            <pc:sldMk cId="2480407814" sldId="2142533173"/>
            <ac:spMk id="5" creationId="{D53AD26C-37D2-8EA6-749D-EF618042C58C}"/>
          </ac:spMkLst>
        </pc:spChg>
        <pc:spChg chg="mod ord">
          <ac:chgData name="Elisabeth" userId="08e94497-0267-40d8-b7fc-d115bb584c32" providerId="ADAL" clId="{3197EFFE-935C-4FBC-9A01-FD7111A06C60}" dt="2024-05-22T10:50:28.420" v="436" actId="700"/>
          <ac:spMkLst>
            <pc:docMk/>
            <pc:sldMk cId="2480407814" sldId="2142533173"/>
            <ac:spMk id="6" creationId="{3BEF8FB2-759F-AD00-49AF-7D1D7B5615A4}"/>
          </ac:spMkLst>
        </pc:spChg>
        <pc:spChg chg="add mod">
          <ac:chgData name="Elisabeth" userId="08e94497-0267-40d8-b7fc-d115bb584c32" providerId="ADAL" clId="{3197EFFE-935C-4FBC-9A01-FD7111A06C60}" dt="2024-05-22T10:51:51.421" v="445" actId="1076"/>
          <ac:spMkLst>
            <pc:docMk/>
            <pc:sldMk cId="2480407814" sldId="2142533173"/>
            <ac:spMk id="9" creationId="{45493A71-B4AF-A9FB-7DE8-E18453FF772D}"/>
          </ac:spMkLst>
        </pc:spChg>
      </pc:sldChg>
      <pc:sldChg chg="addSp modSp mod modNotesTx">
        <pc:chgData name="Elisabeth" userId="08e94497-0267-40d8-b7fc-d115bb584c32" providerId="ADAL" clId="{3197EFFE-935C-4FBC-9A01-FD7111A06C60}" dt="2024-05-22T10:45:51.008" v="346" actId="1076"/>
        <pc:sldMkLst>
          <pc:docMk/>
          <pc:sldMk cId="1484052018" sldId="2142533185"/>
        </pc:sldMkLst>
        <pc:spChg chg="add mod">
          <ac:chgData name="Elisabeth" userId="08e94497-0267-40d8-b7fc-d115bb584c32" providerId="ADAL" clId="{3197EFFE-935C-4FBC-9A01-FD7111A06C60}" dt="2024-05-22T10:45:51.008" v="346" actId="1076"/>
          <ac:spMkLst>
            <pc:docMk/>
            <pc:sldMk cId="1484052018" sldId="2142533185"/>
            <ac:spMk id="4" creationId="{9B7516D6-1439-4052-C9C6-D2E6C742C4FE}"/>
          </ac:spMkLst>
        </pc:spChg>
        <pc:spChg chg="mod">
          <ac:chgData name="Elisabeth" userId="08e94497-0267-40d8-b7fc-d115bb584c32" providerId="ADAL" clId="{3197EFFE-935C-4FBC-9A01-FD7111A06C60}" dt="2024-05-22T10:44:50.242" v="333" actId="1076"/>
          <ac:spMkLst>
            <pc:docMk/>
            <pc:sldMk cId="1484052018" sldId="2142533185"/>
            <ac:spMk id="5" creationId="{4A6B1E7D-E3B0-4975-8E31-C3DE318C1C77}"/>
          </ac:spMkLst>
        </pc:spChg>
      </pc:sldChg>
      <pc:sldChg chg="addSp modSp mod">
        <pc:chgData name="Elisabeth" userId="08e94497-0267-40d8-b7fc-d115bb584c32" providerId="ADAL" clId="{3197EFFE-935C-4FBC-9A01-FD7111A06C60}" dt="2024-05-22T10:46:02.386" v="348" actId="20577"/>
        <pc:sldMkLst>
          <pc:docMk/>
          <pc:sldMk cId="1242949711" sldId="2142533190"/>
        </pc:sldMkLst>
        <pc:spChg chg="mod">
          <ac:chgData name="Elisabeth" userId="08e94497-0267-40d8-b7fc-d115bb584c32" providerId="ADAL" clId="{3197EFFE-935C-4FBC-9A01-FD7111A06C60}" dt="2024-05-22T10:46:02.386" v="348" actId="20577"/>
          <ac:spMkLst>
            <pc:docMk/>
            <pc:sldMk cId="1242949711" sldId="2142533190"/>
            <ac:spMk id="3" creationId="{E73D53C3-0542-282F-4A25-C15E7E648F99}"/>
          </ac:spMkLst>
        </pc:spChg>
        <pc:picChg chg="add mod">
          <ac:chgData name="Elisabeth" userId="08e94497-0267-40d8-b7fc-d115bb584c32" providerId="ADAL" clId="{3197EFFE-935C-4FBC-9A01-FD7111A06C60}" dt="2024-05-22T10:34:21.328" v="300" actId="1076"/>
          <ac:picMkLst>
            <pc:docMk/>
            <pc:sldMk cId="1242949711" sldId="2142533190"/>
            <ac:picMk id="5" creationId="{F3F09514-3B5F-14F7-94BC-4A06A5823CBA}"/>
          </ac:picMkLst>
        </pc:picChg>
      </pc:sldChg>
      <pc:sldChg chg="del">
        <pc:chgData name="Elisabeth" userId="08e94497-0267-40d8-b7fc-d115bb584c32" providerId="ADAL" clId="{3197EFFE-935C-4FBC-9A01-FD7111A06C60}" dt="2024-05-22T10:35:06.661" v="302" actId="47"/>
        <pc:sldMkLst>
          <pc:docMk/>
          <pc:sldMk cId="517143806" sldId="2142533191"/>
        </pc:sldMkLst>
      </pc:sldChg>
      <pc:sldChg chg="modSp mod">
        <pc:chgData name="Elisabeth" userId="08e94497-0267-40d8-b7fc-d115bb584c32" providerId="ADAL" clId="{3197EFFE-935C-4FBC-9A01-FD7111A06C60}" dt="2024-05-22T10:50:19.293" v="435" actId="1076"/>
        <pc:sldMkLst>
          <pc:docMk/>
          <pc:sldMk cId="3061681037" sldId="2142533192"/>
        </pc:sldMkLst>
        <pc:picChg chg="mod">
          <ac:chgData name="Elisabeth" userId="08e94497-0267-40d8-b7fc-d115bb584c32" providerId="ADAL" clId="{3197EFFE-935C-4FBC-9A01-FD7111A06C60}" dt="2024-05-22T10:50:19.293" v="435" actId="1076"/>
          <ac:picMkLst>
            <pc:docMk/>
            <pc:sldMk cId="3061681037" sldId="2142533192"/>
            <ac:picMk id="4" creationId="{4772D11A-CD0B-D3CD-004A-81D40D65979B}"/>
          </ac:picMkLst>
        </pc:picChg>
      </pc:sldChg>
      <pc:sldChg chg="addSp delSp modSp mod modAnim modNotesTx">
        <pc:chgData name="Elisabeth" userId="08e94497-0267-40d8-b7fc-d115bb584c32" providerId="ADAL" clId="{3197EFFE-935C-4FBC-9A01-FD7111A06C60}" dt="2024-05-22T10:30:44.801" v="265"/>
        <pc:sldMkLst>
          <pc:docMk/>
          <pc:sldMk cId="2894317220" sldId="2142533193"/>
        </pc:sldMkLst>
        <pc:spChg chg="del mod">
          <ac:chgData name="Elisabeth" userId="08e94497-0267-40d8-b7fc-d115bb584c32" providerId="ADAL" clId="{3197EFFE-935C-4FBC-9A01-FD7111A06C60}" dt="2024-05-22T10:29:37.367" v="224" actId="478"/>
          <ac:spMkLst>
            <pc:docMk/>
            <pc:sldMk cId="2894317220" sldId="2142533193"/>
            <ac:spMk id="2" creationId="{71F1DA63-6C90-CA4C-70F6-1473820F2D43}"/>
          </ac:spMkLst>
        </pc:spChg>
        <pc:spChg chg="mod">
          <ac:chgData name="Elisabeth" userId="08e94497-0267-40d8-b7fc-d115bb584c32" providerId="ADAL" clId="{3197EFFE-935C-4FBC-9A01-FD7111A06C60}" dt="2024-05-22T10:30:21.837" v="264" actId="20577"/>
          <ac:spMkLst>
            <pc:docMk/>
            <pc:sldMk cId="2894317220" sldId="2142533193"/>
            <ac:spMk id="3" creationId="{CA9DBD58-F512-4702-B8C6-8E690F121550}"/>
          </ac:spMkLst>
        </pc:spChg>
        <pc:picChg chg="add mod">
          <ac:chgData name="Elisabeth" userId="08e94497-0267-40d8-b7fc-d115bb584c32" providerId="ADAL" clId="{3197EFFE-935C-4FBC-9A01-FD7111A06C60}" dt="2024-05-22T10:29:43.057" v="226" actId="14100"/>
          <ac:picMkLst>
            <pc:docMk/>
            <pc:sldMk cId="2894317220" sldId="2142533193"/>
            <ac:picMk id="7" creationId="{F9860837-85CC-EC92-AEFA-8C64104994B0}"/>
          </ac:picMkLst>
        </pc:picChg>
      </pc:sldChg>
      <pc:sldChg chg="modSp add mod">
        <pc:chgData name="Elisabeth" userId="08e94497-0267-40d8-b7fc-d115bb584c32" providerId="ADAL" clId="{3197EFFE-935C-4FBC-9A01-FD7111A06C60}" dt="2024-05-22T09:41:35.043" v="49" actId="1076"/>
        <pc:sldMkLst>
          <pc:docMk/>
          <pc:sldMk cId="1534129579" sldId="2142533194"/>
        </pc:sldMkLst>
        <pc:spChg chg="mod">
          <ac:chgData name="Elisabeth" userId="08e94497-0267-40d8-b7fc-d115bb584c32" providerId="ADAL" clId="{3197EFFE-935C-4FBC-9A01-FD7111A06C60}" dt="2024-05-22T09:41:22.549" v="46" actId="20577"/>
          <ac:spMkLst>
            <pc:docMk/>
            <pc:sldMk cId="1534129579" sldId="2142533194"/>
            <ac:spMk id="2" creationId="{00000000-0000-0000-0000-000000000000}"/>
          </ac:spMkLst>
        </pc:spChg>
        <pc:picChg chg="mod">
          <ac:chgData name="Elisabeth" userId="08e94497-0267-40d8-b7fc-d115bb584c32" providerId="ADAL" clId="{3197EFFE-935C-4FBC-9A01-FD7111A06C60}" dt="2024-05-22T09:41:35.043" v="49" actId="1076"/>
          <ac:picMkLst>
            <pc:docMk/>
            <pc:sldMk cId="1534129579" sldId="2142533194"/>
            <ac:picMk id="3" creationId="{76BE2EDE-F279-748D-63E5-CC5430E462EC}"/>
          </ac:picMkLst>
        </pc:picChg>
      </pc:sldChg>
    </pc:docChg>
  </pc:docChgLst>
  <pc:docChgLst>
    <pc:chgData name="Lindman, Elisabeth" userId="S::elisabeth.lindman@rb.se::08e94497-0267-40d8-b7fc-d115bb584c32" providerId="AD" clId="Web-{2CEDC03D-5152-49B5-BA90-304E0FDD4F7D}"/>
    <pc:docChg chg="modSld">
      <pc:chgData name="Lindman, Elisabeth" userId="S::elisabeth.lindman@rb.se::08e94497-0267-40d8-b7fc-d115bb584c32" providerId="AD" clId="Web-{2CEDC03D-5152-49B5-BA90-304E0FDD4F7D}" dt="2024-05-22T09:19:30.865" v="2"/>
      <pc:docMkLst>
        <pc:docMk/>
      </pc:docMkLst>
      <pc:sldChg chg="addSp delSp modSp">
        <pc:chgData name="Lindman, Elisabeth" userId="S::elisabeth.lindman@rb.se::08e94497-0267-40d8-b7fc-d115bb584c32" providerId="AD" clId="Web-{2CEDC03D-5152-49B5-BA90-304E0FDD4F7D}" dt="2024-05-22T09:19:30.865" v="2"/>
        <pc:sldMkLst>
          <pc:docMk/>
          <pc:sldMk cId="1416861490" sldId="294"/>
        </pc:sldMkLst>
        <pc:spChg chg="add del mod">
          <ac:chgData name="Lindman, Elisabeth" userId="S::elisabeth.lindman@rb.se::08e94497-0267-40d8-b7fc-d115bb584c32" providerId="AD" clId="Web-{2CEDC03D-5152-49B5-BA90-304E0FDD4F7D}" dt="2024-05-22T09:19:30.865" v="2"/>
          <ac:spMkLst>
            <pc:docMk/>
            <pc:sldMk cId="1416861490" sldId="294"/>
            <ac:spMk id="6" creationId="{9E06762C-1D26-278E-6C94-7DDD9FD9FA4F}"/>
          </ac:spMkLst>
        </pc:spChg>
      </pc:sldChg>
    </pc:docChg>
  </pc:docChgLst>
  <pc:docChgLst>
    <pc:chgData name="Lindman, Elisabeth" userId="S::elisabeth.lindman@rb.se::08e94497-0267-40d8-b7fc-d115bb584c32" providerId="AD" clId="Web-{AA6739AD-00B8-4DC9-905D-DFB2CCB49867}"/>
    <pc:docChg chg="addSld modSection">
      <pc:chgData name="Lindman, Elisabeth" userId="S::elisabeth.lindman@rb.se::08e94497-0267-40d8-b7fc-d115bb584c32" providerId="AD" clId="Web-{AA6739AD-00B8-4DC9-905D-DFB2CCB49867}" dt="2024-05-22T09:37:06.954" v="0"/>
      <pc:docMkLst>
        <pc:docMk/>
      </pc:docMkLst>
      <pc:sldChg chg="add">
        <pc:chgData name="Lindman, Elisabeth" userId="S::elisabeth.lindman@rb.se::08e94497-0267-40d8-b7fc-d115bb584c32" providerId="AD" clId="Web-{AA6739AD-00B8-4DC9-905D-DFB2CCB49867}" dt="2024-05-22T09:37:06.954" v="0"/>
        <pc:sldMkLst>
          <pc:docMk/>
          <pc:sldMk cId="2243351149" sldId="333"/>
        </pc:sldMkLst>
      </pc:sldChg>
    </pc:docChg>
  </pc:docChgLst>
  <pc:docChgLst>
    <pc:chgData name="Olsson, Helene" userId="84c48c1e-54b7-48a5-a6e7-d42a98780363" providerId="ADAL" clId="{2D67B9E4-D589-4412-B149-9785B221F3DA}"/>
    <pc:docChg chg="custSel addSld delSld modSld sldOrd modSection">
      <pc:chgData name="Olsson, Helene" userId="84c48c1e-54b7-48a5-a6e7-d42a98780363" providerId="ADAL" clId="{2D67B9E4-D589-4412-B149-9785B221F3DA}" dt="2024-05-23T07:29:02.895" v="739" actId="20577"/>
      <pc:docMkLst>
        <pc:docMk/>
      </pc:docMkLst>
      <pc:sldChg chg="modSp mod">
        <pc:chgData name="Olsson, Helene" userId="84c48c1e-54b7-48a5-a6e7-d42a98780363" providerId="ADAL" clId="{2D67B9E4-D589-4412-B149-9785B221F3DA}" dt="2024-05-23T07:29:02.895" v="739" actId="20577"/>
        <pc:sldMkLst>
          <pc:docMk/>
          <pc:sldMk cId="3439159272" sldId="258"/>
        </pc:sldMkLst>
        <pc:spChg chg="mod">
          <ac:chgData name="Olsson, Helene" userId="84c48c1e-54b7-48a5-a6e7-d42a98780363" providerId="ADAL" clId="{2D67B9E4-D589-4412-B149-9785B221F3DA}" dt="2024-05-23T07:29:02.895" v="739" actId="20577"/>
          <ac:spMkLst>
            <pc:docMk/>
            <pc:sldMk cId="3439159272" sldId="258"/>
            <ac:spMk id="9" creationId="{00000000-0000-0000-0000-000000000000}"/>
          </ac:spMkLst>
        </pc:spChg>
      </pc:sldChg>
      <pc:sldChg chg="addSp modSp mod">
        <pc:chgData name="Olsson, Helene" userId="84c48c1e-54b7-48a5-a6e7-d42a98780363" providerId="ADAL" clId="{2D67B9E4-D589-4412-B149-9785B221F3DA}" dt="2024-05-22T09:28:19.628" v="3" actId="1076"/>
        <pc:sldMkLst>
          <pc:docMk/>
          <pc:sldMk cId="3080178754" sldId="261"/>
        </pc:sldMkLst>
        <pc:picChg chg="add mod">
          <ac:chgData name="Olsson, Helene" userId="84c48c1e-54b7-48a5-a6e7-d42a98780363" providerId="ADAL" clId="{2D67B9E4-D589-4412-B149-9785B221F3DA}" dt="2024-05-22T09:28:19.628" v="3" actId="1076"/>
          <ac:picMkLst>
            <pc:docMk/>
            <pc:sldMk cId="3080178754" sldId="261"/>
            <ac:picMk id="3" creationId="{76BE2EDE-F279-748D-63E5-CC5430E462EC}"/>
          </ac:picMkLst>
        </pc:picChg>
      </pc:sldChg>
      <pc:sldChg chg="modNotesTx">
        <pc:chgData name="Olsson, Helene" userId="84c48c1e-54b7-48a5-a6e7-d42a98780363" providerId="ADAL" clId="{2D67B9E4-D589-4412-B149-9785B221F3DA}" dt="2024-05-23T07:14:40.919" v="500" actId="20577"/>
        <pc:sldMkLst>
          <pc:docMk/>
          <pc:sldMk cId="517752308" sldId="278"/>
        </pc:sldMkLst>
      </pc:sldChg>
      <pc:sldChg chg="modSp mod">
        <pc:chgData name="Olsson, Helene" userId="84c48c1e-54b7-48a5-a6e7-d42a98780363" providerId="ADAL" clId="{2D67B9E4-D589-4412-B149-9785B221F3DA}" dt="2024-05-23T07:27:10.416" v="693" actId="113"/>
        <pc:sldMkLst>
          <pc:docMk/>
          <pc:sldMk cId="1806229855" sldId="279"/>
        </pc:sldMkLst>
        <pc:spChg chg="mod">
          <ac:chgData name="Olsson, Helene" userId="84c48c1e-54b7-48a5-a6e7-d42a98780363" providerId="ADAL" clId="{2D67B9E4-D589-4412-B149-9785B221F3DA}" dt="2024-05-23T07:27:10.416" v="693" actId="113"/>
          <ac:spMkLst>
            <pc:docMk/>
            <pc:sldMk cId="1806229855" sldId="279"/>
            <ac:spMk id="3" creationId="{00000000-0000-0000-0000-000000000000}"/>
          </ac:spMkLst>
        </pc:spChg>
      </pc:sldChg>
      <pc:sldChg chg="del">
        <pc:chgData name="Olsson, Helene" userId="84c48c1e-54b7-48a5-a6e7-d42a98780363" providerId="ADAL" clId="{2D67B9E4-D589-4412-B149-9785B221F3DA}" dt="2024-05-22T09:24:57.432" v="1" actId="47"/>
        <pc:sldMkLst>
          <pc:docMk/>
          <pc:sldMk cId="1416861490" sldId="294"/>
        </pc:sldMkLst>
      </pc:sldChg>
      <pc:sldChg chg="modSp mod modNotesTx">
        <pc:chgData name="Olsson, Helene" userId="84c48c1e-54b7-48a5-a6e7-d42a98780363" providerId="ADAL" clId="{2D67B9E4-D589-4412-B149-9785B221F3DA}" dt="2024-05-23T07:27:59.320" v="699" actId="1076"/>
        <pc:sldMkLst>
          <pc:docMk/>
          <pc:sldMk cId="2822107211" sldId="300"/>
        </pc:sldMkLst>
        <pc:picChg chg="mod">
          <ac:chgData name="Olsson, Helene" userId="84c48c1e-54b7-48a5-a6e7-d42a98780363" providerId="ADAL" clId="{2D67B9E4-D589-4412-B149-9785B221F3DA}" dt="2024-05-23T07:27:59.320" v="699" actId="1076"/>
          <ac:picMkLst>
            <pc:docMk/>
            <pc:sldMk cId="2822107211" sldId="300"/>
            <ac:picMk id="5" creationId="{475C31DA-F392-457D-82A9-17F28C66B45E}"/>
          </ac:picMkLst>
        </pc:picChg>
      </pc:sldChg>
      <pc:sldChg chg="modSp mod ord">
        <pc:chgData name="Olsson, Helene" userId="84c48c1e-54b7-48a5-a6e7-d42a98780363" providerId="ADAL" clId="{2D67B9E4-D589-4412-B149-9785B221F3DA}" dt="2024-05-22T09:48:24.970" v="67"/>
        <pc:sldMkLst>
          <pc:docMk/>
          <pc:sldMk cId="890138382" sldId="325"/>
        </pc:sldMkLst>
        <pc:spChg chg="mod">
          <ac:chgData name="Olsson, Helene" userId="84c48c1e-54b7-48a5-a6e7-d42a98780363" providerId="ADAL" clId="{2D67B9E4-D589-4412-B149-9785B221F3DA}" dt="2024-05-22T09:30:55.388" v="64" actId="1076"/>
          <ac:spMkLst>
            <pc:docMk/>
            <pc:sldMk cId="890138382" sldId="325"/>
            <ac:spMk id="7" creationId="{00000000-0000-0000-0000-000000000000}"/>
          </ac:spMkLst>
        </pc:spChg>
      </pc:sldChg>
      <pc:sldChg chg="modNotesTx">
        <pc:chgData name="Olsson, Helene" userId="84c48c1e-54b7-48a5-a6e7-d42a98780363" providerId="ADAL" clId="{2D67B9E4-D589-4412-B149-9785B221F3DA}" dt="2024-05-22T09:22:32.972" v="0" actId="6549"/>
        <pc:sldMkLst>
          <pc:docMk/>
          <pc:sldMk cId="641762189" sldId="2142532976"/>
        </pc:sldMkLst>
      </pc:sldChg>
      <pc:sldChg chg="modNotesTx">
        <pc:chgData name="Olsson, Helene" userId="84c48c1e-54b7-48a5-a6e7-d42a98780363" providerId="ADAL" clId="{2D67B9E4-D589-4412-B149-9785B221F3DA}" dt="2024-05-23T07:08:39.021" v="452" actId="20577"/>
        <pc:sldMkLst>
          <pc:docMk/>
          <pc:sldMk cId="2312725625" sldId="2142532978"/>
        </pc:sldMkLst>
      </pc:sldChg>
      <pc:sldChg chg="modNotesTx">
        <pc:chgData name="Olsson, Helene" userId="84c48c1e-54b7-48a5-a6e7-d42a98780363" providerId="ADAL" clId="{2D67B9E4-D589-4412-B149-9785B221F3DA}" dt="2024-05-23T07:13:34.143" v="492"/>
        <pc:sldMkLst>
          <pc:docMk/>
          <pc:sldMk cId="1184927860" sldId="2142533161"/>
        </pc:sldMkLst>
      </pc:sldChg>
      <pc:sldChg chg="modNotesTx">
        <pc:chgData name="Olsson, Helene" userId="84c48c1e-54b7-48a5-a6e7-d42a98780363" providerId="ADAL" clId="{2D67B9E4-D589-4412-B149-9785B221F3DA}" dt="2024-05-23T07:21:44.113" v="587"/>
        <pc:sldMkLst>
          <pc:docMk/>
          <pc:sldMk cId="745103725" sldId="2142533170"/>
        </pc:sldMkLst>
      </pc:sldChg>
      <pc:sldChg chg="modSp mod">
        <pc:chgData name="Olsson, Helene" userId="84c48c1e-54b7-48a5-a6e7-d42a98780363" providerId="ADAL" clId="{2D67B9E4-D589-4412-B149-9785B221F3DA}" dt="2024-05-23T07:27:51.407" v="698" actId="255"/>
        <pc:sldMkLst>
          <pc:docMk/>
          <pc:sldMk cId="3894302833" sldId="2142533182"/>
        </pc:sldMkLst>
        <pc:spChg chg="mod">
          <ac:chgData name="Olsson, Helene" userId="84c48c1e-54b7-48a5-a6e7-d42a98780363" providerId="ADAL" clId="{2D67B9E4-D589-4412-B149-9785B221F3DA}" dt="2024-05-23T07:27:51.407" v="698" actId="255"/>
          <ac:spMkLst>
            <pc:docMk/>
            <pc:sldMk cId="3894302833" sldId="2142533182"/>
            <ac:spMk id="3" creationId="{11CC6FF3-8FEC-9352-BA36-4BAAEAEF1BBD}"/>
          </ac:spMkLst>
        </pc:spChg>
      </pc:sldChg>
      <pc:sldChg chg="modSp mod">
        <pc:chgData name="Olsson, Helene" userId="84c48c1e-54b7-48a5-a6e7-d42a98780363" providerId="ADAL" clId="{2D67B9E4-D589-4412-B149-9785B221F3DA}" dt="2024-05-23T07:27:38.158" v="696" actId="2711"/>
        <pc:sldMkLst>
          <pc:docMk/>
          <pc:sldMk cId="1994877535" sldId="2142533183"/>
        </pc:sldMkLst>
        <pc:spChg chg="mod">
          <ac:chgData name="Olsson, Helene" userId="84c48c1e-54b7-48a5-a6e7-d42a98780363" providerId="ADAL" clId="{2D67B9E4-D589-4412-B149-9785B221F3DA}" dt="2024-05-23T07:27:38.158" v="696" actId="2711"/>
          <ac:spMkLst>
            <pc:docMk/>
            <pc:sldMk cId="1994877535" sldId="2142533183"/>
            <ac:spMk id="3" creationId="{11CC6FF3-8FEC-9352-BA36-4BAAEAEF1BBD}"/>
          </ac:spMkLst>
        </pc:spChg>
      </pc:sldChg>
      <pc:sldChg chg="modSp mod">
        <pc:chgData name="Olsson, Helene" userId="84c48c1e-54b7-48a5-a6e7-d42a98780363" providerId="ADAL" clId="{2D67B9E4-D589-4412-B149-9785B221F3DA}" dt="2024-05-23T07:27:29.504" v="695" actId="2711"/>
        <pc:sldMkLst>
          <pc:docMk/>
          <pc:sldMk cId="1426008112" sldId="2142533184"/>
        </pc:sldMkLst>
        <pc:spChg chg="mod">
          <ac:chgData name="Olsson, Helene" userId="84c48c1e-54b7-48a5-a6e7-d42a98780363" providerId="ADAL" clId="{2D67B9E4-D589-4412-B149-9785B221F3DA}" dt="2024-05-23T07:27:29.504" v="695" actId="2711"/>
          <ac:spMkLst>
            <pc:docMk/>
            <pc:sldMk cId="1426008112" sldId="2142533184"/>
            <ac:spMk id="3" creationId="{11CC6FF3-8FEC-9352-BA36-4BAAEAEF1BBD}"/>
          </ac:spMkLst>
        </pc:spChg>
      </pc:sldChg>
      <pc:sldChg chg="modSp mod modNotesTx">
        <pc:chgData name="Olsson, Helene" userId="84c48c1e-54b7-48a5-a6e7-d42a98780363" providerId="ADAL" clId="{2D67B9E4-D589-4412-B149-9785B221F3DA}" dt="2024-05-23T07:27:20.063" v="694" actId="2711"/>
        <pc:sldMkLst>
          <pc:docMk/>
          <pc:sldMk cId="815236558" sldId="2142533186"/>
        </pc:sldMkLst>
        <pc:spChg chg="mod">
          <ac:chgData name="Olsson, Helene" userId="84c48c1e-54b7-48a5-a6e7-d42a98780363" providerId="ADAL" clId="{2D67B9E4-D589-4412-B149-9785B221F3DA}" dt="2024-05-23T07:27:20.063" v="694" actId="2711"/>
          <ac:spMkLst>
            <pc:docMk/>
            <pc:sldMk cId="815236558" sldId="2142533186"/>
            <ac:spMk id="3" creationId="{11CC6FF3-8FEC-9352-BA36-4BAAEAEF1BBD}"/>
          </ac:spMkLst>
        </pc:spChg>
      </pc:sldChg>
      <pc:sldChg chg="modSp mod">
        <pc:chgData name="Olsson, Helene" userId="84c48c1e-54b7-48a5-a6e7-d42a98780363" providerId="ADAL" clId="{2D67B9E4-D589-4412-B149-9785B221F3DA}" dt="2024-05-23T07:28:17.314" v="700" actId="2711"/>
        <pc:sldMkLst>
          <pc:docMk/>
          <pc:sldMk cId="287516529" sldId="2142533187"/>
        </pc:sldMkLst>
        <pc:spChg chg="mod">
          <ac:chgData name="Olsson, Helene" userId="84c48c1e-54b7-48a5-a6e7-d42a98780363" providerId="ADAL" clId="{2D67B9E4-D589-4412-B149-9785B221F3DA}" dt="2024-05-23T07:28:17.314" v="700" actId="2711"/>
          <ac:spMkLst>
            <pc:docMk/>
            <pc:sldMk cId="287516529" sldId="2142533187"/>
            <ac:spMk id="3" creationId="{11CC6FF3-8FEC-9352-BA36-4BAAEAEF1BBD}"/>
          </ac:spMkLst>
        </pc:spChg>
      </pc:sldChg>
      <pc:sldChg chg="modSp mod">
        <pc:chgData name="Olsson, Helene" userId="84c48c1e-54b7-48a5-a6e7-d42a98780363" providerId="ADAL" clId="{2D67B9E4-D589-4412-B149-9785B221F3DA}" dt="2024-05-22T09:29:13.818" v="13" actId="20577"/>
        <pc:sldMkLst>
          <pc:docMk/>
          <pc:sldMk cId="1242949711" sldId="2142533190"/>
        </pc:sldMkLst>
        <pc:spChg chg="mod">
          <ac:chgData name="Olsson, Helene" userId="84c48c1e-54b7-48a5-a6e7-d42a98780363" providerId="ADAL" clId="{2D67B9E4-D589-4412-B149-9785B221F3DA}" dt="2024-05-22T09:29:13.818" v="13" actId="20577"/>
          <ac:spMkLst>
            <pc:docMk/>
            <pc:sldMk cId="1242949711" sldId="2142533190"/>
            <ac:spMk id="3" creationId="{E73D53C3-0542-282F-4A25-C15E7E648F99}"/>
          </ac:spMkLst>
        </pc:spChg>
      </pc:sldChg>
      <pc:sldChg chg="modSp mod">
        <pc:chgData name="Olsson, Helene" userId="84c48c1e-54b7-48a5-a6e7-d42a98780363" providerId="ADAL" clId="{2D67B9E4-D589-4412-B149-9785B221F3DA}" dt="2024-05-23T07:22:15.457" v="588" actId="20577"/>
        <pc:sldMkLst>
          <pc:docMk/>
          <pc:sldMk cId="3061681037" sldId="2142533192"/>
        </pc:sldMkLst>
        <pc:spChg chg="mod">
          <ac:chgData name="Olsson, Helene" userId="84c48c1e-54b7-48a5-a6e7-d42a98780363" providerId="ADAL" clId="{2D67B9E4-D589-4412-B149-9785B221F3DA}" dt="2024-05-23T07:22:15.457" v="588" actId="20577"/>
          <ac:spMkLst>
            <pc:docMk/>
            <pc:sldMk cId="3061681037" sldId="2142533192"/>
            <ac:spMk id="3" creationId="{6BA8711C-1F46-C971-6C28-8676B755FCD4}"/>
          </ac:spMkLst>
        </pc:spChg>
      </pc:sldChg>
      <pc:sldChg chg="modSp new mod">
        <pc:chgData name="Olsson, Helene" userId="84c48c1e-54b7-48a5-a6e7-d42a98780363" providerId="ADAL" clId="{2D67B9E4-D589-4412-B149-9785B221F3DA}" dt="2024-05-22T09:29:54.115" v="41" actId="20577"/>
        <pc:sldMkLst>
          <pc:docMk/>
          <pc:sldMk cId="2894317220" sldId="2142533193"/>
        </pc:sldMkLst>
        <pc:spChg chg="mod">
          <ac:chgData name="Olsson, Helene" userId="84c48c1e-54b7-48a5-a6e7-d42a98780363" providerId="ADAL" clId="{2D67B9E4-D589-4412-B149-9785B221F3DA}" dt="2024-05-22T09:29:54.115" v="41" actId="20577"/>
          <ac:spMkLst>
            <pc:docMk/>
            <pc:sldMk cId="2894317220" sldId="2142533193"/>
            <ac:spMk id="3" creationId="{CA9DBD58-F512-4702-B8C6-8E690F121550}"/>
          </ac:spMkLst>
        </pc:spChg>
      </pc:sldChg>
      <pc:sldChg chg="modSp mod">
        <pc:chgData name="Olsson, Helene" userId="84c48c1e-54b7-48a5-a6e7-d42a98780363" providerId="ADAL" clId="{2D67B9E4-D589-4412-B149-9785B221F3DA}" dt="2024-05-23T07:11:18.104" v="454" actId="1076"/>
        <pc:sldMkLst>
          <pc:docMk/>
          <pc:sldMk cId="1534129579" sldId="2142533194"/>
        </pc:sldMkLst>
        <pc:spChg chg="mod">
          <ac:chgData name="Olsson, Helene" userId="84c48c1e-54b7-48a5-a6e7-d42a98780363" providerId="ADAL" clId="{2D67B9E4-D589-4412-B149-9785B221F3DA}" dt="2024-05-23T07:11:18.104" v="454" actId="1076"/>
          <ac:spMkLst>
            <pc:docMk/>
            <pc:sldMk cId="1534129579" sldId="2142533194"/>
            <ac:spMk id="2" creationId="{00000000-0000-0000-0000-000000000000}"/>
          </ac:spMkLst>
        </pc:spChg>
      </pc:sldChg>
      <pc:sldChg chg="modSp mod ord">
        <pc:chgData name="Olsson, Helene" userId="84c48c1e-54b7-48a5-a6e7-d42a98780363" providerId="ADAL" clId="{2D67B9E4-D589-4412-B149-9785B221F3DA}" dt="2024-05-23T07:28:42.769" v="709" actId="6549"/>
        <pc:sldMkLst>
          <pc:docMk/>
          <pc:sldMk cId="3010154522" sldId="2142533195"/>
        </pc:sldMkLst>
        <pc:spChg chg="mod">
          <ac:chgData name="Olsson, Helene" userId="84c48c1e-54b7-48a5-a6e7-d42a98780363" providerId="ADAL" clId="{2D67B9E4-D589-4412-B149-9785B221F3DA}" dt="2024-05-23T07:28:42.769" v="709" actId="6549"/>
          <ac:spMkLst>
            <pc:docMk/>
            <pc:sldMk cId="3010154522" sldId="2142533195"/>
            <ac:spMk id="3" creationId="{11CC6FF3-8FEC-9352-BA36-4BAAEAEF1BB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B47570_2640838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solidFill>
              <a:schemeClr val="lt1"/>
            </a:solidFill>
            <a:ln w="3175" cap="flat" cmpd="sng" algn="ctr">
              <a:solidFill>
                <a:schemeClr val="dk1"/>
              </a:solidFill>
              <a:prstDash val="solid"/>
            </a:ln>
            <a:effectLst/>
          </c:spPr>
          <c:dPt>
            <c:idx val="0"/>
            <c:bubble3D val="0"/>
            <c:spPr>
              <a:solidFill>
                <a:schemeClr val="tx1"/>
              </a:solidFill>
              <a:ln w="3175" cap="flat" cmpd="sng" algn="ctr">
                <a:solidFill>
                  <a:schemeClr val="dk1"/>
                </a:solidFill>
                <a:prstDash val="solid"/>
              </a:ln>
              <a:effectLst/>
            </c:spPr>
            <c:extLst>
              <c:ext xmlns:c16="http://schemas.microsoft.com/office/drawing/2014/chart" uri="{C3380CC4-5D6E-409C-BE32-E72D297353CC}">
                <c16:uniqueId val="{00000003-95A7-4FBC-87AF-6D4A1F3D3227}"/>
              </c:ext>
            </c:extLst>
          </c:dPt>
          <c:dPt>
            <c:idx val="1"/>
            <c:bubble3D val="0"/>
            <c:spPr>
              <a:solidFill>
                <a:schemeClr val="lt1"/>
              </a:solidFill>
              <a:ln w="3175" cap="flat" cmpd="sng" algn="ctr">
                <a:solidFill>
                  <a:schemeClr val="dk1"/>
                </a:solidFill>
                <a:prstDash val="solid"/>
              </a:ln>
              <a:effectLst/>
            </c:spPr>
            <c:extLst>
              <c:ext xmlns:c16="http://schemas.microsoft.com/office/drawing/2014/chart" uri="{C3380CC4-5D6E-409C-BE32-E72D297353CC}">
                <c16:uniqueId val="{00000003-5492-4205-AD59-6297EE302CF6}"/>
              </c:ext>
            </c:extLst>
          </c:dPt>
          <c:dPt>
            <c:idx val="2"/>
            <c:bubble3D val="0"/>
            <c:spPr>
              <a:solidFill>
                <a:schemeClr val="lt1"/>
              </a:solidFill>
              <a:ln w="3175" cap="flat" cmpd="sng" algn="ctr">
                <a:solidFill>
                  <a:schemeClr val="dk1"/>
                </a:solidFill>
                <a:prstDash val="solid"/>
              </a:ln>
              <a:effectLst/>
            </c:spPr>
            <c:extLst>
              <c:ext xmlns:c16="http://schemas.microsoft.com/office/drawing/2014/chart" uri="{C3380CC4-5D6E-409C-BE32-E72D297353CC}">
                <c16:uniqueId val="{00000002-95A7-4FBC-87AF-6D4A1F3D3227}"/>
              </c:ext>
            </c:extLst>
          </c:dPt>
          <c:dPt>
            <c:idx val="3"/>
            <c:bubble3D val="0"/>
            <c:spPr>
              <a:solidFill>
                <a:schemeClr val="lt1"/>
              </a:solidFill>
              <a:ln w="3175" cap="flat" cmpd="sng" algn="ctr">
                <a:solidFill>
                  <a:schemeClr val="dk1"/>
                </a:solidFill>
                <a:prstDash val="solid"/>
              </a:ln>
              <a:effectLst/>
            </c:spPr>
            <c:extLst>
              <c:ext xmlns:c16="http://schemas.microsoft.com/office/drawing/2014/chart" uri="{C3380CC4-5D6E-409C-BE32-E72D297353CC}">
                <c16:uniqueId val="{00000001-95A7-4FBC-87AF-6D4A1F3D3227}"/>
              </c:ext>
            </c:extLst>
          </c:dPt>
          <c:cat>
            <c:strRef>
              <c:f>Blad1!$A$2:$A$5</c:f>
              <c:strCache>
                <c:ptCount val="4"/>
                <c:pt idx="0">
                  <c:v>Kv 1</c:v>
                </c:pt>
                <c:pt idx="1">
                  <c:v>Kv 2</c:v>
                </c:pt>
                <c:pt idx="2">
                  <c:v>Kv 3</c:v>
                </c:pt>
                <c:pt idx="3">
                  <c:v>Kv 4</c:v>
                </c:pt>
              </c:strCache>
            </c:strRef>
          </c:cat>
          <c:val>
            <c:numRef>
              <c:f>Blad1!$B$2:$B$5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95A7-4FBC-87AF-6D4A1F3D32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480E40-0158-4947-88BE-4096E261C128}" type="datetime1">
              <a:rPr lang="LID4096" smtClean="0"/>
              <a:t>05/23/2024</a:t>
            </a:fld>
            <a:endParaRPr lang="en-UK"/>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F2DD2-20A7-4DD7-8E44-09CE7E29F5C4}" type="slidenum">
              <a:rPr lang="en-UK" smtClean="0"/>
              <a:t>‹#›</a:t>
            </a:fld>
            <a:endParaRPr lang="en-UK"/>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F1BF6-F156-4F53-915D-F11A3F1C7538}" type="datetime1">
              <a:rPr lang="LID4096" smtClean="0"/>
              <a:t>05/23/2024</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K"/>
              <a:t>Click to edit Master text styles</a:t>
            </a:r>
          </a:p>
          <a:p>
            <a:pPr lvl="1"/>
            <a:r>
              <a:rPr lang="en-UK"/>
              <a:t>Second level</a:t>
            </a:r>
          </a:p>
          <a:p>
            <a:pPr lvl="2"/>
            <a:r>
              <a:rPr lang="en-UK"/>
              <a:t>Third level</a:t>
            </a:r>
          </a:p>
          <a:p>
            <a:pPr lvl="3"/>
            <a:r>
              <a:rPr lang="en-UK"/>
              <a:t>Fourth level</a:t>
            </a:r>
          </a:p>
          <a:p>
            <a:pPr lvl="4"/>
            <a:r>
              <a:rPr lang="en-UK"/>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3DF67-57A7-4E60-B412-2E26C2D4287B}" type="slidenum">
              <a:rPr lang="en-UK" smtClean="0"/>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3CXN4KzL8O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sCBEAmUEoC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addabarnen.se/rad-och-kunskap/stopp-min-kropp/stopp-min-kropp-veckan/barnsandninga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här bildspelet om Stopp! Min kropp! och Stopp! Min kropp! – veckan är för dig som vill sprida information för viktiga vuxna om jus Stopp! Min kropp!</a:t>
            </a:r>
          </a:p>
          <a:p>
            <a:r>
              <a:rPr lang="sv-SE"/>
              <a:t>På bild två ser du helabildspelets innehåll och du kan välja vilka delar du vill använda.  </a:t>
            </a:r>
          </a:p>
        </p:txBody>
      </p:sp>
      <p:sp>
        <p:nvSpPr>
          <p:cNvPr id="4" name="Platshållare för datum 3"/>
          <p:cNvSpPr>
            <a:spLocks noGrp="1"/>
          </p:cNvSpPr>
          <p:nvPr>
            <p:ph type="dt" idx="1"/>
          </p:nvPr>
        </p:nvSpPr>
        <p:spPr/>
        <p:txBody>
          <a:bodyPr/>
          <a:lstStyle/>
          <a:p>
            <a:fld id="{97AC80B5-CC56-44F3-B550-81421C745315}"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a:t>
            </a:fld>
            <a:endParaRPr lang="en-UK"/>
          </a:p>
        </p:txBody>
      </p:sp>
    </p:spTree>
    <p:extLst>
      <p:ext uri="{BB962C8B-B14F-4D97-AF65-F5344CB8AC3E}">
        <p14:creationId xmlns:p14="http://schemas.microsoft.com/office/powerpoint/2010/main" val="398526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Tipsa</a:t>
            </a:r>
            <a:r>
              <a:rPr lang="sv-SE" baseline="0"/>
              <a:t> även om att tonåringar kan vända sig direkt till ungdomsmottagning (UMO). Ge även tips på nätsidor såsom: </a:t>
            </a:r>
          </a:p>
          <a:p>
            <a:endParaRPr lang="sv-SE" baseline="0"/>
          </a:p>
          <a:p>
            <a:r>
              <a:rPr lang="sv-SE" baseline="0"/>
              <a:t>www.jagvillveta.se (Brottsoffermyndigheten)</a:t>
            </a:r>
          </a:p>
          <a:p>
            <a:r>
              <a:rPr lang="sv-SE" baseline="0"/>
              <a:t>w</a:t>
            </a:r>
          </a:p>
          <a:p>
            <a:r>
              <a:rPr lang="sv-SE" baseline="0"/>
              <a:t>www.polisen.se/kom-till-oss/ (Polismyndigheten)</a:t>
            </a:r>
          </a:p>
          <a:p>
            <a:endParaRPr lang="sv-SE" baseline="0"/>
          </a:p>
          <a:p>
            <a:r>
              <a:rPr lang="sv-SE" baseline="0"/>
              <a:t>www.dagsattprataom.se  (Allmänna barnhuset)</a:t>
            </a:r>
          </a:p>
          <a:p>
            <a:endParaRPr lang="sv-SE" baseline="0"/>
          </a:p>
          <a:p>
            <a:r>
              <a:rPr lang="sv-SE" baseline="0"/>
              <a:t>www.bup.se (Stockholms läns landsting)</a:t>
            </a:r>
          </a:p>
          <a:p>
            <a:endParaRPr lang="sv-SE" baseline="0"/>
          </a:p>
          <a:p>
            <a:r>
              <a:rPr lang="sv-SE" baseline="0"/>
              <a:t>www.umo.se (ungdomsmottagning på nätet)</a:t>
            </a:r>
          </a:p>
          <a:p>
            <a:endParaRPr lang="sv-SE" baseline="0"/>
          </a:p>
          <a:p>
            <a:r>
              <a:rPr lang="sv-SE" baseline="0"/>
              <a:t>www.ungaboj.se (Brottsofferjouren)</a:t>
            </a:r>
          </a:p>
          <a:p>
            <a:endParaRPr lang="sv-SE" baseline="0"/>
          </a:p>
          <a:p>
            <a:r>
              <a:rPr lang="sv-SE" baseline="0"/>
              <a:t>www.tjejzonen.se</a:t>
            </a:r>
          </a:p>
          <a:p>
            <a:endParaRPr lang="sv-SE" baseline="0"/>
          </a:p>
          <a:p>
            <a:r>
              <a:rPr lang="sv-SE" baseline="0"/>
              <a:t>www.bris.se</a:t>
            </a:r>
          </a:p>
          <a:p>
            <a:endParaRPr lang="sv-SE" baseline="0"/>
          </a:p>
          <a:p>
            <a:r>
              <a:rPr lang="sv-SE" baseline="0"/>
              <a:t>www.mind.se</a:t>
            </a:r>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12</a:t>
            </a:fld>
            <a:endParaRPr lang="en-US"/>
          </a:p>
        </p:txBody>
      </p:sp>
    </p:spTree>
    <p:extLst>
      <p:ext uri="{BB962C8B-B14F-4D97-AF65-F5344CB8AC3E}">
        <p14:creationId xmlns:p14="http://schemas.microsoft.com/office/powerpoint/2010/main" val="405871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finns sång- och musikvideon: </a:t>
            </a:r>
            <a:r>
              <a:rPr lang="sv-SE">
                <a:hlinkClick r:id="rId3"/>
              </a:rPr>
              <a:t>Musikvideo: Stopp! Min Kropp! - låten (youtube.com)</a:t>
            </a:r>
            <a:endParaRPr lang="sv-SE"/>
          </a:p>
        </p:txBody>
      </p:sp>
      <p:sp>
        <p:nvSpPr>
          <p:cNvPr id="4" name="Platshållare för datum 3"/>
          <p:cNvSpPr>
            <a:spLocks noGrp="1"/>
          </p:cNvSpPr>
          <p:nvPr>
            <p:ph type="dt" idx="1"/>
          </p:nvPr>
        </p:nvSpPr>
        <p:spPr/>
        <p:txBody>
          <a:bodyPr/>
          <a:lstStyle/>
          <a:p>
            <a:fld id="{72829E76-2F2D-4B2F-AF8C-58A6E860C3C1}"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14</a:t>
            </a:fld>
            <a:endParaRPr lang="en-UK"/>
          </a:p>
        </p:txBody>
      </p:sp>
    </p:spTree>
    <p:extLst>
      <p:ext uri="{BB962C8B-B14F-4D97-AF65-F5344CB8AC3E}">
        <p14:creationId xmlns:p14="http://schemas.microsoft.com/office/powerpoint/2010/main" val="198663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a:effectLst/>
                <a:latin typeface="YouTube Noto"/>
                <a:hlinkClick r:id="rId3"/>
              </a:rPr>
              <a:t>https://youtu.be/sCBEAmUEoCc</a:t>
            </a:r>
            <a:endParaRPr lang="sv-SE"/>
          </a:p>
          <a:p>
            <a:r>
              <a:rPr lang="sv-SE" b="0" i="0">
                <a:solidFill>
                  <a:srgbClr val="222221"/>
                </a:solidFill>
                <a:effectLst/>
                <a:highlight>
                  <a:srgbClr val="FFFFFF"/>
                </a:highlight>
                <a:latin typeface="Lato" panose="020F0502020204030203" pitchFamily="34" charset="0"/>
              </a:rPr>
              <a:t>En föreläsning med Hanna Thermaenius, barnpsykolog, om hur vi kan prata om Stopp! Min kropp! med de yngre barnen i förskoleålder. Att göra barn medvetna om kroppen och gränser, vad man får och inte får göra genom lek och prat</a:t>
            </a:r>
            <a:endParaRPr lang="sv-SE"/>
          </a:p>
        </p:txBody>
      </p:sp>
      <p:sp>
        <p:nvSpPr>
          <p:cNvPr id="4" name="Platshållare för datum 3"/>
          <p:cNvSpPr>
            <a:spLocks noGrp="1"/>
          </p:cNvSpPr>
          <p:nvPr>
            <p:ph type="dt" idx="1"/>
          </p:nvPr>
        </p:nvSpPr>
        <p:spPr/>
        <p:txBody>
          <a:bodyPr/>
          <a:lstStyle/>
          <a:p>
            <a:fld id="{EBD47229-3AF6-4FE1-A66B-249A7C2DAFF6}"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16</a:t>
            </a:fld>
            <a:endParaRPr lang="en-UK"/>
          </a:p>
        </p:txBody>
      </p:sp>
    </p:spTree>
    <p:extLst>
      <p:ext uri="{BB962C8B-B14F-4D97-AF65-F5344CB8AC3E}">
        <p14:creationId xmlns:p14="http://schemas.microsoft.com/office/powerpoint/2010/main" val="299038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Materialet består av sex korta vinjettfilmer med olika teman som vi snart kommer att gå in närmare på vilka dessa är. </a:t>
            </a:r>
          </a:p>
          <a:p>
            <a:endParaRPr lang="sv-SE"/>
          </a:p>
          <a:p>
            <a:r>
              <a:rPr lang="sv-SE"/>
              <a:t>Det består även av en personalhandledning, faktablad, arbetsblad och en kortlåda med frågor som barnen konkret kan arbeta med.</a:t>
            </a:r>
          </a:p>
          <a:p>
            <a:endParaRPr lang="sv-SE"/>
          </a:p>
          <a:p>
            <a:endParaRPr lang="sv-SE"/>
          </a:p>
          <a:p>
            <a:r>
              <a:rPr lang="sv-SE"/>
              <a:t>Materialet</a:t>
            </a:r>
            <a:r>
              <a:rPr lang="sv-SE" baseline="0"/>
              <a:t> är u</a:t>
            </a:r>
            <a:r>
              <a:rPr lang="sv-SE"/>
              <a:t>tformat tillsammans</a:t>
            </a:r>
            <a:r>
              <a:rPr lang="sv-SE" baseline="0"/>
              <a:t> med lärare, referensgrupper i kontinuerlig dialog. </a:t>
            </a:r>
          </a:p>
          <a:p>
            <a:pPr marL="628650" lvl="1" indent="-171450">
              <a:buFont typeface="Arial" panose="020B0604020202020204" pitchFamily="34" charset="0"/>
              <a:buChar char="•"/>
            </a:pPr>
            <a:r>
              <a:rPr lang="sv-SE" baseline="0"/>
              <a:t>Bland annat gett feedback på filmer </a:t>
            </a:r>
          </a:p>
          <a:p>
            <a:pPr marL="628650" lvl="1" indent="-171450">
              <a:buFont typeface="Arial" panose="020B0604020202020204" pitchFamily="34" charset="0"/>
              <a:buChar char="•"/>
            </a:pPr>
            <a:r>
              <a:rPr lang="sv-SE" baseline="0"/>
              <a:t>Informationsbrev till föräldrar </a:t>
            </a:r>
          </a:p>
          <a:p>
            <a:pPr marL="628650" lvl="1" indent="-171450">
              <a:buFont typeface="Arial" panose="020B0604020202020204" pitchFamily="34" charset="0"/>
              <a:buChar char="•"/>
            </a:pPr>
            <a:r>
              <a:rPr lang="sv-SE" baseline="0"/>
              <a:t>Lärarhandledningen kort</a:t>
            </a:r>
          </a:p>
          <a:p>
            <a:pPr marL="628650" lvl="1" indent="-171450">
              <a:buFont typeface="Arial" panose="020B0604020202020204" pitchFamily="34" charset="0"/>
              <a:buChar char="•"/>
            </a:pPr>
            <a:endParaRPr lang="sv-SE" baseline="0"/>
          </a:p>
          <a:p>
            <a:pPr marL="628650" lvl="1" indent="-171450">
              <a:buFont typeface="Arial" panose="020B0604020202020204" pitchFamily="34" charset="0"/>
              <a:buChar char="•"/>
            </a:pPr>
            <a:endParaRPr lang="sv-SE" baseline="0"/>
          </a:p>
          <a:p>
            <a:pPr marL="0" marR="0" lvl="0" indent="0" algn="l" defTabSz="457200" rtl="0" eaLnBrk="1" fontAlgn="auto" latinLnBrk="0" hangingPunct="1">
              <a:lnSpc>
                <a:spcPct val="100000"/>
              </a:lnSpc>
              <a:spcBef>
                <a:spcPts val="0"/>
              </a:spcBef>
              <a:spcAft>
                <a:spcPts val="0"/>
              </a:spcAft>
              <a:buClrTx/>
              <a:buSzTx/>
              <a:buFontTx/>
              <a:buNone/>
              <a:tabLst/>
              <a:defRPr/>
            </a:pPr>
            <a:r>
              <a:rPr lang="sv-SE"/>
              <a:t>Viktigt att</a:t>
            </a:r>
            <a:r>
              <a:rPr lang="sv-SE" baseline="0"/>
              <a:t> det är ett material som passar i klassrumssituationer och att lärare tycker det är bra. Låga trösklar att använda. Vi har fått fin feedback från skolpersonal som använder materialet och som uppger att barnen tycker det är väldigt roligt att jobba med de olika temana och att det skapar bra diskussioner hos barnen.</a:t>
            </a:r>
            <a:endParaRPr lang="sv-SE"/>
          </a:p>
          <a:p>
            <a:endParaRPr lang="sv-SE" baseline="0"/>
          </a:p>
          <a:p>
            <a:endParaRPr lang="sv-SE"/>
          </a:p>
        </p:txBody>
      </p:sp>
      <p:sp>
        <p:nvSpPr>
          <p:cNvPr id="4" name="Platshållare för datum 3"/>
          <p:cNvSpPr>
            <a:spLocks noGrp="1"/>
          </p:cNvSpPr>
          <p:nvPr>
            <p:ph type="dt" idx="1"/>
          </p:nvPr>
        </p:nvSpPr>
        <p:spPr/>
        <p:txBody>
          <a:bodyPr/>
          <a:lstStyle/>
          <a:p>
            <a:fld id="{F26450BA-D7E1-4C6F-8428-B8DDFC00ED4D}"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18</a:t>
            </a:fld>
            <a:endParaRPr lang="en-UK"/>
          </a:p>
        </p:txBody>
      </p:sp>
    </p:spTree>
    <p:extLst>
      <p:ext uri="{BB962C8B-B14F-4D97-AF65-F5344CB8AC3E}">
        <p14:creationId xmlns:p14="http://schemas.microsoft.com/office/powerpoint/2010/main" val="162037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Personalhandledningen är en kort skrift som ska hjälpa till att förklara materialet lite mer.  Den tar även upp hur skolorna kan informera föräldrarna om det arbetet som skolan gör med stopp min kropp och det finns till och med ett förslag till utskick som kan användas för detta ändamål. Denna handledning laddas</a:t>
            </a:r>
            <a:r>
              <a:rPr lang="sv-SE" baseline="0"/>
              <a:t> ner som en </a:t>
            </a:r>
            <a:r>
              <a:rPr lang="sv-SE" baseline="0" err="1"/>
              <a:t>pdf-fil</a:t>
            </a:r>
            <a:r>
              <a:rPr lang="sv-SE" baseline="0"/>
              <a:t> och finns på Rädda Barnens hemsida där allt övrigt stopp min kropp material för skolan finns.</a:t>
            </a:r>
            <a:endParaRPr lang="sv-SE"/>
          </a:p>
          <a:p>
            <a:endParaRPr lang="sv-SE"/>
          </a:p>
          <a:p>
            <a:r>
              <a:rPr lang="sv-SE"/>
              <a:t>Det är viktigt att ge en viss information till föräldrarna så att de vet om temat och kan prata med sina barn om det hemma ifall de skulle vilja det. Vi ger även förslag på att informera föräldrarna om att läsa ”Stopp! Min kropp! Vägledning som finns på olika språk</a:t>
            </a:r>
            <a:r>
              <a:rPr lang="sv-SE" baseline="0"/>
              <a:t> samt vägledningen ”Nätsmart”.</a:t>
            </a:r>
            <a:endParaRPr lang="sv-SE"/>
          </a:p>
          <a:p>
            <a:endParaRPr lang="sv-SE"/>
          </a:p>
          <a:p>
            <a:r>
              <a:rPr lang="sv-SE"/>
              <a:t>En del handlar också om hur skolan bör agera om ett barn berättar att det har varit utsatt för sexuella trakasserier eller andra former av våld.</a:t>
            </a:r>
          </a:p>
          <a:p>
            <a:endParaRPr lang="sv-SE"/>
          </a:p>
          <a:p>
            <a:r>
              <a:rPr lang="sv-SE"/>
              <a:t>Det kan också vara att personalen som arbetar med materialet får oro kring att ett barn kan vara utsatt på något sätt. Då finns det riktlinjer i hur skolan kan gå vidare med detta.</a:t>
            </a:r>
          </a:p>
          <a:p>
            <a:endParaRPr lang="sv-SE"/>
          </a:p>
          <a:p>
            <a:r>
              <a:rPr lang="sv-SE"/>
              <a:t>Det finns även ett nummer till Rädda Barnen dit skolor kan ringa ifall det uppstår frågor kring materialet.</a:t>
            </a:r>
          </a:p>
          <a:p>
            <a:endParaRPr lang="sv-SE"/>
          </a:p>
          <a:p>
            <a:r>
              <a:rPr lang="sv-SE"/>
              <a:t>Det var personalhandledningen, någon som har frågor på detta? (Om det är en mindre föreläsning) Då ska vi gå vidare in på våra sex</a:t>
            </a:r>
            <a:r>
              <a:rPr lang="sv-SE" baseline="0"/>
              <a:t> </a:t>
            </a:r>
            <a:r>
              <a:rPr lang="sv-SE"/>
              <a:t>olika teman…. Ny </a:t>
            </a:r>
            <a:r>
              <a:rPr lang="sv-SE" err="1"/>
              <a:t>slide</a:t>
            </a:r>
            <a:r>
              <a:rPr lang="sv-SE"/>
              <a:t>….</a:t>
            </a:r>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19</a:t>
            </a:fld>
            <a:endParaRPr lang="en-US"/>
          </a:p>
        </p:txBody>
      </p:sp>
    </p:spTree>
    <p:extLst>
      <p:ext uri="{BB962C8B-B14F-4D97-AF65-F5344CB8AC3E}">
        <p14:creationId xmlns:p14="http://schemas.microsoft.com/office/powerpoint/2010/main" val="5754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Länk</a:t>
            </a:r>
            <a:r>
              <a:rPr lang="sv-SE" sz="1200" baseline="0">
                <a:latin typeface="Gill Sans Infant Std"/>
                <a:cs typeface="Gill Sans Infant Std"/>
              </a:rPr>
              <a:t> till seminariet som finns på Rädda Barnens Youtubekanal.</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Seminarium 2.</a:t>
            </a:r>
            <a:r>
              <a:rPr lang="sv-SE" sz="1200" baseline="0">
                <a:latin typeface="Gill Sans Infant Std"/>
                <a:cs typeface="Gill Sans Infant Std"/>
              </a:rPr>
              <a:t> https://www.youtube.com/watch?v=-EQJ9riwvTw&amp;list=PL4aLtc1DnVDb8uSfdg6ukJowHjMpSCO5a&amp;index=7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a:latin typeface="Gill Sans Infant Std"/>
              <a:cs typeface="Gill Sans Infant Std"/>
            </a:endParaRPr>
          </a:p>
          <a:p>
            <a:r>
              <a:rPr lang="sv-SE" sz="1200">
                <a:latin typeface="Gill Sans Infant Std"/>
                <a:cs typeface="Gill Sans Infant Std"/>
              </a:rPr>
              <a:t>Föreläsning om skolmaterialet: </a:t>
            </a:r>
          </a:p>
          <a:p>
            <a:r>
              <a:rPr lang="sv-SE" sz="1200">
                <a:latin typeface="Gill Sans Infant Std"/>
                <a:cs typeface="Gill Sans Infant Std"/>
              </a:rPr>
              <a:t>https://www.youtube.com/watch?v=kyYvgHCPswE&amp;list=PL4aLtc1DnVDb8uSfdg6ukJowHjMpSCO5a&amp;index=11 </a:t>
            </a:r>
          </a:p>
          <a:p>
            <a:endParaRPr lang="sv-SE" sz="1200">
              <a:latin typeface="Gill Sans Infant Std"/>
              <a:cs typeface="Gill Sans Infant Std"/>
            </a:endParaRPr>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21</a:t>
            </a:fld>
            <a:endParaRPr lang="en-US"/>
          </a:p>
        </p:txBody>
      </p:sp>
    </p:spTree>
    <p:extLst>
      <p:ext uri="{BB962C8B-B14F-4D97-AF65-F5344CB8AC3E}">
        <p14:creationId xmlns:p14="http://schemas.microsoft.com/office/powerpoint/2010/main" val="355433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t>Det</a:t>
            </a:r>
            <a:r>
              <a:rPr lang="sv-SE" baseline="0"/>
              <a:t> kan vara bra att visa denna sliden på böckerna då framförallt lågstadieboken är ett komplement till det övriga skolmaterialet. Dessa böcker finns att beställa på </a:t>
            </a:r>
            <a:r>
              <a:rPr lang="sv-SE" baseline="0" err="1"/>
              <a:t>adlibris</a:t>
            </a:r>
            <a:r>
              <a:rPr lang="sv-SE" baseline="0"/>
              <a:t> och andra ställen där de säljer böcker.</a:t>
            </a:r>
            <a:endParaRPr lang="sv-SE"/>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22</a:t>
            </a:fld>
            <a:endParaRPr lang="en-US"/>
          </a:p>
        </p:txBody>
      </p:sp>
    </p:spTree>
    <p:extLst>
      <p:ext uri="{BB962C8B-B14F-4D97-AF65-F5344CB8AC3E}">
        <p14:creationId xmlns:p14="http://schemas.microsoft.com/office/powerpoint/2010/main" val="37590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https://lilla.raddabarnen.se/</a:t>
            </a:r>
          </a:p>
        </p:txBody>
      </p:sp>
      <p:sp>
        <p:nvSpPr>
          <p:cNvPr id="4" name="Platshållare för datum 3"/>
          <p:cNvSpPr>
            <a:spLocks noGrp="1"/>
          </p:cNvSpPr>
          <p:nvPr>
            <p:ph type="dt" idx="1"/>
          </p:nvPr>
        </p:nvSpPr>
        <p:spPr/>
        <p:txBody>
          <a:bodyPr/>
          <a:lstStyle/>
          <a:p>
            <a:fld id="{B4C6AB12-D7EF-4E87-A69A-DC4851766F3B}"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24</a:t>
            </a:fld>
            <a:endParaRPr lang="en-UK"/>
          </a:p>
        </p:txBody>
      </p:sp>
    </p:spTree>
    <p:extLst>
      <p:ext uri="{BB962C8B-B14F-4D97-AF65-F5344CB8AC3E}">
        <p14:creationId xmlns:p14="http://schemas.microsoft.com/office/powerpoint/2010/main" val="99530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Materialet är enkelt att använda för dig som vuxen i en förening eller som ledare i en fritidsaktivitet. </a:t>
            </a:r>
          </a:p>
          <a:p>
            <a:r>
              <a:rPr lang="sv-SE" sz="1200" kern="1200">
                <a:solidFill>
                  <a:schemeClr val="tx1"/>
                </a:solidFill>
                <a:effectLst/>
                <a:latin typeface="+mn-lt"/>
                <a:ea typeface="+mn-ea"/>
                <a:cs typeface="+mn-cs"/>
              </a:rPr>
              <a:t>I skolan finns lärare som möter barnen i deras vardag och på fritiden är det du som ledare som är en förebild och kan spela en avgörande roll för barns trygghet. Genom att så tidigt som möjligt göra barnen medvetna om kroppens värde och hur de säger eller visar ja och nej, kan du ge dem trygghet för vad som känns bra och rätt.</a:t>
            </a:r>
          </a:p>
          <a:p>
            <a:r>
              <a:rPr lang="sv-SE" sz="1200" kern="1200">
                <a:solidFill>
                  <a:schemeClr val="tx1"/>
                </a:solidFill>
                <a:effectLst/>
                <a:latin typeface="+mn-lt"/>
                <a:ea typeface="+mn-ea"/>
                <a:cs typeface="+mn-cs"/>
              </a:rPr>
              <a:t>Som viktig vuxen ska du vara modig och</a:t>
            </a:r>
          </a:p>
          <a:p>
            <a:pPr lvl="0"/>
            <a:r>
              <a:rPr lang="sv-SE" sz="1200" kern="1200">
                <a:solidFill>
                  <a:schemeClr val="tx1"/>
                </a:solidFill>
                <a:effectLst/>
                <a:latin typeface="+mn-lt"/>
                <a:ea typeface="+mn-ea"/>
                <a:cs typeface="+mn-cs"/>
              </a:rPr>
              <a:t>våga </a:t>
            </a:r>
            <a:r>
              <a:rPr lang="sv-SE" sz="1200" i="1" kern="1200">
                <a:solidFill>
                  <a:schemeClr val="tx1"/>
                </a:solidFill>
                <a:effectLst/>
                <a:latin typeface="+mn-lt"/>
                <a:ea typeface="+mn-ea"/>
                <a:cs typeface="+mn-cs"/>
              </a:rPr>
              <a:t>prata</a:t>
            </a:r>
            <a:r>
              <a:rPr lang="sv-SE" sz="1200" kern="1200">
                <a:solidFill>
                  <a:schemeClr val="tx1"/>
                </a:solidFill>
                <a:effectLst/>
                <a:latin typeface="+mn-lt"/>
                <a:ea typeface="+mn-ea"/>
                <a:cs typeface="+mn-cs"/>
              </a:rPr>
              <a:t> om svåra ämnen</a:t>
            </a:r>
          </a:p>
          <a:p>
            <a:pPr lvl="0"/>
            <a:r>
              <a:rPr lang="sv-SE" sz="1200" i="1" kern="1200">
                <a:solidFill>
                  <a:schemeClr val="tx1"/>
                </a:solidFill>
                <a:effectLst/>
                <a:latin typeface="+mn-lt"/>
                <a:ea typeface="+mn-ea"/>
                <a:cs typeface="+mn-cs"/>
              </a:rPr>
              <a:t>agerar</a:t>
            </a:r>
            <a:r>
              <a:rPr lang="sv-SE" sz="1200" kern="1200">
                <a:solidFill>
                  <a:schemeClr val="tx1"/>
                </a:solidFill>
                <a:effectLst/>
                <a:latin typeface="+mn-lt"/>
                <a:ea typeface="+mn-ea"/>
                <a:cs typeface="+mn-cs"/>
              </a:rPr>
              <a:t> vid oro för ett barn</a:t>
            </a:r>
          </a:p>
          <a:p>
            <a:pPr lvl="0"/>
            <a:r>
              <a:rPr lang="sv-SE" sz="1200" i="1" kern="1200">
                <a:solidFill>
                  <a:schemeClr val="tx1"/>
                </a:solidFill>
                <a:effectLst/>
                <a:latin typeface="+mn-lt"/>
                <a:ea typeface="+mn-ea"/>
                <a:cs typeface="+mn-cs"/>
              </a:rPr>
              <a:t>hanterar</a:t>
            </a:r>
            <a:r>
              <a:rPr lang="sv-SE" sz="1200" kern="1200">
                <a:solidFill>
                  <a:schemeClr val="tx1"/>
                </a:solidFill>
                <a:effectLst/>
                <a:latin typeface="+mn-lt"/>
                <a:ea typeface="+mn-ea"/>
                <a:cs typeface="+mn-cs"/>
              </a:rPr>
              <a:t> situationen när något har hänt</a:t>
            </a:r>
          </a:p>
          <a:p>
            <a:pPr lvl="0"/>
            <a:r>
              <a:rPr lang="sv-SE" sz="1200" i="1" kern="1200">
                <a:solidFill>
                  <a:schemeClr val="tx1"/>
                </a:solidFill>
                <a:effectLst/>
                <a:latin typeface="+mn-lt"/>
                <a:ea typeface="+mn-ea"/>
                <a:cs typeface="+mn-cs"/>
              </a:rPr>
              <a:t>underlätta</a:t>
            </a:r>
            <a:r>
              <a:rPr lang="sv-SE" sz="1200" kern="1200">
                <a:solidFill>
                  <a:schemeClr val="tx1"/>
                </a:solidFill>
                <a:effectLst/>
                <a:latin typeface="+mn-lt"/>
                <a:ea typeface="+mn-ea"/>
                <a:cs typeface="+mn-cs"/>
              </a:rPr>
              <a:t> för barn att berätta</a:t>
            </a:r>
          </a:p>
          <a:p>
            <a:endParaRPr lang="sv-SE"/>
          </a:p>
        </p:txBody>
      </p:sp>
      <p:sp>
        <p:nvSpPr>
          <p:cNvPr id="4" name="Platshållare för datum 3"/>
          <p:cNvSpPr>
            <a:spLocks noGrp="1"/>
          </p:cNvSpPr>
          <p:nvPr>
            <p:ph type="dt" idx="1"/>
          </p:nvPr>
        </p:nvSpPr>
        <p:spPr/>
        <p:txBody>
          <a:bodyPr/>
          <a:lstStyle/>
          <a:p>
            <a:fld id="{5B7FE75D-3901-4738-AD1C-8BB08F5C5689}"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26</a:t>
            </a:fld>
            <a:endParaRPr lang="en-UK"/>
          </a:p>
        </p:txBody>
      </p:sp>
    </p:spTree>
    <p:extLst>
      <p:ext uri="{BB962C8B-B14F-4D97-AF65-F5344CB8AC3E}">
        <p14:creationId xmlns:p14="http://schemas.microsoft.com/office/powerpoint/2010/main" val="2549214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Den animerade filmen</a:t>
            </a:r>
            <a:r>
              <a:rPr lang="sv-SE" sz="1200" b="1" kern="1200">
                <a:solidFill>
                  <a:schemeClr val="tx1"/>
                </a:solidFill>
                <a:effectLst/>
                <a:latin typeface="+mn-lt"/>
                <a:ea typeface="+mn-ea"/>
                <a:cs typeface="+mn-cs"/>
              </a:rPr>
              <a:t> Stopp! Min kropp!</a:t>
            </a:r>
            <a:r>
              <a:rPr lang="sv-SE" sz="1200" b="1" i="1" kern="1200">
                <a:solidFill>
                  <a:schemeClr val="tx1"/>
                </a:solidFill>
                <a:effectLst/>
                <a:latin typeface="+mn-lt"/>
                <a:ea typeface="+mn-ea"/>
                <a:cs typeface="+mn-cs"/>
              </a:rPr>
              <a:t> på fritiden </a:t>
            </a:r>
            <a:r>
              <a:rPr lang="sv-SE" sz="1200" kern="1200">
                <a:solidFill>
                  <a:schemeClr val="tx1"/>
                </a:solidFill>
                <a:effectLst/>
                <a:latin typeface="+mn-lt"/>
                <a:ea typeface="+mn-ea"/>
                <a:cs typeface="+mn-cs"/>
              </a:rPr>
              <a:t>vänder sig till barn mellan 7 och 12 år och är ett konkret verktyg för </a:t>
            </a:r>
            <a:r>
              <a:rPr lang="sv-SE" sz="1200" b="1" i="1" kern="1200">
                <a:solidFill>
                  <a:schemeClr val="tx1"/>
                </a:solidFill>
                <a:effectLst/>
                <a:latin typeface="+mn-lt"/>
                <a:ea typeface="+mn-ea"/>
                <a:cs typeface="+mn-cs"/>
              </a:rPr>
              <a:t>ledare </a:t>
            </a:r>
            <a:r>
              <a:rPr lang="sv-SE" sz="1200" kern="1200">
                <a:solidFill>
                  <a:schemeClr val="tx1"/>
                </a:solidFill>
                <a:effectLst/>
                <a:latin typeface="+mn-lt"/>
                <a:ea typeface="+mn-ea"/>
                <a:cs typeface="+mn-cs"/>
              </a:rPr>
              <a:t>inom idrott och annan fritidsverksamhet att använda i samtal om bland annat känslor, kroppens privata områden, samtycke och vad man får och inte får göra med andras kroppar. </a:t>
            </a:r>
          </a:p>
          <a:p>
            <a:r>
              <a:rPr lang="sv-SE" sz="1200" kern="1200">
                <a:solidFill>
                  <a:schemeClr val="tx1"/>
                </a:solidFill>
                <a:effectLst/>
                <a:latin typeface="+mn-lt"/>
                <a:ea typeface="+mn-ea"/>
                <a:cs typeface="+mn-cs"/>
              </a:rPr>
              <a:t>Materialet är enkelt att använda för dig som vuxen i en förening eller som ledare i en fritidsaktivitet. </a:t>
            </a:r>
          </a:p>
          <a:p>
            <a:endParaRPr lang="sv-SE"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Stopp! Min kropp! </a:t>
            </a:r>
            <a:r>
              <a:rPr lang="sv-SE" sz="1200" b="1" i="1" kern="1200">
                <a:solidFill>
                  <a:schemeClr val="tx1"/>
                </a:solidFill>
                <a:effectLst/>
                <a:latin typeface="+mn-lt"/>
                <a:ea typeface="+mn-ea"/>
                <a:cs typeface="+mn-cs"/>
              </a:rPr>
              <a:t>På fritiden </a:t>
            </a:r>
            <a:r>
              <a:rPr lang="sv-SE" sz="1200" kern="1200">
                <a:solidFill>
                  <a:schemeClr val="tx1"/>
                </a:solidFill>
                <a:effectLst/>
                <a:latin typeface="+mn-lt"/>
                <a:ea typeface="+mn-ea"/>
                <a:cs typeface="+mn-cs"/>
              </a:rPr>
              <a:t>består av en animerad film (ca 5 min) som berör flera olika ämnen till exempel k</a:t>
            </a:r>
            <a:r>
              <a:rPr lang="sv-SE" sz="1200" i="1" kern="1200">
                <a:solidFill>
                  <a:schemeClr val="tx1"/>
                </a:solidFill>
                <a:effectLst/>
                <a:latin typeface="+mn-lt"/>
                <a:ea typeface="+mn-ea"/>
                <a:cs typeface="+mn-cs"/>
              </a:rPr>
              <a:t>roppsregler, privata områden</a:t>
            </a:r>
            <a:r>
              <a:rPr lang="sv-SE" sz="1200" kern="1200">
                <a:solidFill>
                  <a:schemeClr val="tx1"/>
                </a:solidFill>
                <a:effectLst/>
                <a:latin typeface="+mn-lt"/>
                <a:ea typeface="+mn-ea"/>
                <a:cs typeface="+mn-cs"/>
              </a:rPr>
              <a:t>, s</a:t>
            </a:r>
            <a:r>
              <a:rPr lang="sv-SE" sz="1200" i="1" kern="1200">
                <a:solidFill>
                  <a:schemeClr val="tx1"/>
                </a:solidFill>
                <a:effectLst/>
                <a:latin typeface="+mn-lt"/>
                <a:ea typeface="+mn-ea"/>
                <a:cs typeface="+mn-cs"/>
              </a:rPr>
              <a:t>amtycke och vem barn kan prata med när något har hänt eller inte känns bra</a:t>
            </a:r>
            <a:r>
              <a:rPr lang="sv-SE" sz="1200" kern="1200">
                <a:solidFill>
                  <a:schemeClr val="tx1"/>
                </a:solidFill>
                <a:effectLst/>
                <a:latin typeface="+mn-lt"/>
                <a:ea typeface="+mn-ea"/>
                <a:cs typeface="+mn-cs"/>
              </a:rPr>
              <a:t>. Till filmen finns diskussionsfrågor, arbetsblad och affischer som riktar sig både till barn och vuxna.</a:t>
            </a:r>
          </a:p>
          <a:p>
            <a:endParaRPr lang="sv-SE"/>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27</a:t>
            </a:fld>
            <a:endParaRPr lang="en-US"/>
          </a:p>
        </p:txBody>
      </p:sp>
    </p:spTree>
    <p:extLst>
      <p:ext uri="{BB962C8B-B14F-4D97-AF65-F5344CB8AC3E}">
        <p14:creationId xmlns:p14="http://schemas.microsoft.com/office/powerpoint/2010/main" val="236221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DF535DEE-74D3-4935-B357-61DB4604CCB6}"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a:t>
            </a:fld>
            <a:endParaRPr lang="en-UK"/>
          </a:p>
        </p:txBody>
      </p:sp>
    </p:spTree>
    <p:extLst>
      <p:ext uri="{BB962C8B-B14F-4D97-AF65-F5344CB8AC3E}">
        <p14:creationId xmlns:p14="http://schemas.microsoft.com/office/powerpoint/2010/main" val="185812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Filmen kan exempelvis ses tillsammans med barnen på en samling eller vid en aktivitet. Se till att vara minst två vuxna, eller flera, så att det finns möjligt att prata ostört med ett barn om det skulle behövas.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I handledning</a:t>
            </a:r>
            <a:r>
              <a:rPr lang="sv-SE" sz="1200" kern="1200" baseline="0">
                <a:solidFill>
                  <a:schemeClr val="tx1"/>
                </a:solidFill>
                <a:effectLst/>
                <a:latin typeface="+mn-lt"/>
                <a:ea typeface="+mn-ea"/>
                <a:cs typeface="+mn-cs"/>
              </a:rPr>
              <a:t> till filmen finns många förslag på samtalsfrågor </a:t>
            </a:r>
            <a:r>
              <a:rPr lang="sv-SE" sz="1200" kern="1200">
                <a:solidFill>
                  <a:schemeClr val="tx1"/>
                </a:solidFill>
                <a:effectLst/>
                <a:latin typeface="+mn-lt"/>
                <a:ea typeface="+mn-ea"/>
                <a:cs typeface="+mn-cs"/>
              </a:rPr>
              <a:t>att använda efter att man har visat filmen för barnen. </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FFFF08-BA74-3E4E-B67B-CFCBDE5D9836}" type="slidenum">
              <a:rPr lang="en-US" smtClean="0"/>
              <a:t>28</a:t>
            </a:fld>
            <a:endParaRPr lang="en-US"/>
          </a:p>
        </p:txBody>
      </p:sp>
    </p:spTree>
    <p:extLst>
      <p:ext uri="{BB962C8B-B14F-4D97-AF65-F5344CB8AC3E}">
        <p14:creationId xmlns:p14="http://schemas.microsoft.com/office/powerpoint/2010/main" val="110701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Ska vi också tipsa om trygg fritid utbildningen? </a:t>
            </a:r>
          </a:p>
        </p:txBody>
      </p:sp>
      <p:sp>
        <p:nvSpPr>
          <p:cNvPr id="4" name="Platshållare för datum 3"/>
          <p:cNvSpPr>
            <a:spLocks noGrp="1"/>
          </p:cNvSpPr>
          <p:nvPr>
            <p:ph type="dt" idx="1"/>
          </p:nvPr>
        </p:nvSpPr>
        <p:spPr/>
        <p:txBody>
          <a:bodyPr/>
          <a:lstStyle/>
          <a:p>
            <a:fld id="{FF13F3A1-8113-45F4-9B51-887E4B2F42DA}"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30</a:t>
            </a:fld>
            <a:endParaRPr lang="en-UK"/>
          </a:p>
        </p:txBody>
      </p:sp>
    </p:spTree>
    <p:extLst>
      <p:ext uri="{BB962C8B-B14F-4D97-AF65-F5344CB8AC3E}">
        <p14:creationId xmlns:p14="http://schemas.microsoft.com/office/powerpoint/2010/main" val="139351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Länk</a:t>
            </a:r>
            <a:r>
              <a:rPr lang="sv-SE" sz="1200" baseline="0">
                <a:latin typeface="Gill Sans Infant Std"/>
                <a:cs typeface="Gill Sans Infant Std"/>
              </a:rPr>
              <a:t> till seminariet och föreläsningen finns på Rädda Barnens Youtubekanal.</a:t>
            </a:r>
          </a:p>
          <a:p>
            <a:endParaRPr lang="sv-SE"/>
          </a:p>
          <a:p>
            <a:r>
              <a:rPr lang="sv-SE"/>
              <a:t>Seminariet: https://www.youtube.com/watch?v=jQe4Qn7NkfU&amp;list=PL4aLtc1DnVDb8uSfdg6ukJowHjMpSCO5a&amp;index=9</a:t>
            </a:r>
          </a:p>
          <a:p>
            <a:r>
              <a:rPr lang="sv-SE"/>
              <a:t>Föreläsningen: https://www.youtube.com/watch?v=8xqj9SSN9Dg&amp;list=PL4aLtc1DnVDb8uSfdg6ukJowHjMpSCO5a&amp;index=13 </a:t>
            </a:r>
          </a:p>
        </p:txBody>
      </p:sp>
      <p:sp>
        <p:nvSpPr>
          <p:cNvPr id="4" name="Platshållare för bildnummer 3"/>
          <p:cNvSpPr>
            <a:spLocks noGrp="1"/>
          </p:cNvSpPr>
          <p:nvPr>
            <p:ph type="sldNum" sz="quarter" idx="10"/>
          </p:nvPr>
        </p:nvSpPr>
        <p:spPr/>
        <p:txBody>
          <a:bodyPr/>
          <a:lstStyle/>
          <a:p>
            <a:fld id="{23FFFF08-BA74-3E4E-B67B-CFCBDE5D9836}" type="slidenum">
              <a:rPr lang="en-US" smtClean="0"/>
              <a:t>31</a:t>
            </a:fld>
            <a:endParaRPr lang="en-US"/>
          </a:p>
        </p:txBody>
      </p:sp>
    </p:spTree>
    <p:extLst>
      <p:ext uri="{BB962C8B-B14F-4D97-AF65-F5344CB8AC3E}">
        <p14:creationId xmlns:p14="http://schemas.microsoft.com/office/powerpoint/2010/main" val="53805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32</a:t>
            </a:fld>
            <a:endParaRPr lang="en-US"/>
          </a:p>
        </p:txBody>
      </p:sp>
    </p:spTree>
    <p:extLst>
      <p:ext uri="{BB962C8B-B14F-4D97-AF65-F5344CB8AC3E}">
        <p14:creationId xmlns:p14="http://schemas.microsoft.com/office/powerpoint/2010/main" val="2973071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atin typeface="Gill Sans Infant Std"/>
                <a:cs typeface="Gill Sans Infant Std"/>
              </a:rPr>
              <a:t>Barn idag spenderar</a:t>
            </a:r>
            <a:r>
              <a:rPr lang="sv-SE" baseline="0">
                <a:latin typeface="Gill Sans Infant Std"/>
                <a:cs typeface="Gill Sans Infant Std"/>
              </a:rPr>
              <a:t> mycket tid på nätet. Det är en naturlig del av barnens liv. Det går inte att särskilja livet online och </a:t>
            </a:r>
            <a:r>
              <a:rPr lang="sv-SE" baseline="0" err="1">
                <a:latin typeface="Gill Sans Infant Std"/>
                <a:cs typeface="Gill Sans Infant Std"/>
              </a:rPr>
              <a:t>offline</a:t>
            </a:r>
            <a:r>
              <a:rPr lang="sv-SE" baseline="0">
                <a:latin typeface="Gill Sans Infant Std"/>
                <a:cs typeface="Gill Sans Infant Std"/>
              </a:rPr>
              <a:t>. De umgås med kompisar, de spelar, kollar upp grejer. Utvecklingen är på många sätt häftig utifrån att det är lättare att få tillgång till världen, hela världen, hitta andra med samma intressen och erfarenheter. Lära sig grejer m.m.</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aseline="0">
              <a:latin typeface="Gill Sans Infant Std"/>
              <a:cs typeface="Gill Sans Infant Std"/>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aseline="0">
                <a:latin typeface="Gill Sans Infant Std"/>
                <a:cs typeface="Gill Sans Infant Std"/>
              </a:rPr>
              <a:t>En nackdel är dock att världen har fått större tillgång till våra barn. Precis som livet i övrigt kan en uppleva kränkningar och övergrepp på nätet. Förövaren kan vara en jämnårig, en kvinna precis som det kan vara en ”ful gubbe”.</a:t>
            </a:r>
          </a:p>
          <a:p>
            <a:pPr marL="0" marR="0" lvl="0" indent="0" algn="l" defTabSz="457200" rtl="0" eaLnBrk="1" fontAlgn="auto" latinLnBrk="0" hangingPunct="1">
              <a:lnSpc>
                <a:spcPct val="100000"/>
              </a:lnSpc>
              <a:spcBef>
                <a:spcPts val="0"/>
              </a:spcBef>
              <a:spcAft>
                <a:spcPts val="0"/>
              </a:spcAft>
              <a:buClrTx/>
              <a:buSzTx/>
              <a:buFontTx/>
              <a:buNone/>
              <a:tabLst/>
              <a:defRPr/>
            </a:pPr>
            <a:r>
              <a:rPr lang="sv-SE" baseline="0">
                <a:latin typeface="Gill Sans Infant Std"/>
                <a:cs typeface="Gill Sans Infant Std"/>
              </a:rPr>
              <a:t>Nätsmart har tagits fram som stöd till oss vuxna för att vi ska prata mer med barn om kroppen, gränser och sexuella övergrepp på nätet. Det ska vara lika naturligt att fråga ett barn vad de sett för klipp på </a:t>
            </a:r>
            <a:r>
              <a:rPr lang="sv-SE" baseline="0" err="1">
                <a:latin typeface="Gill Sans Infant Std"/>
                <a:cs typeface="Gill Sans Infant Std"/>
              </a:rPr>
              <a:t>tiktok</a:t>
            </a:r>
            <a:r>
              <a:rPr lang="sv-SE" baseline="0">
                <a:latin typeface="Gill Sans Infant Std"/>
                <a:cs typeface="Gill Sans Infant Std"/>
              </a:rPr>
              <a:t>, som att fråga hur de hade det i skolan. Om vi vuxna är bekväma att prata om vad barnet gör på nätet och pirr, lust och övergrepp, desto lättare blir det för barnet att söka stöd. Vi behöver visa nyfikenhet och intresse för att öppna för samtal. </a:t>
            </a:r>
            <a:r>
              <a:rPr lang="sv-SE">
                <a:latin typeface="Gill Sans Infant Std"/>
                <a:cs typeface="Gill Sans Infant Std"/>
              </a:rPr>
              <a:t>Det viktigaste är att barn känner att de vill prata med oss, att vi vill lyssna och hjälpa, inte att vi har alla svar.</a:t>
            </a:r>
          </a:p>
          <a:p>
            <a:pPr marL="0" marR="0" lvl="0" indent="0" algn="l" defTabSz="457200" rtl="0" eaLnBrk="1" fontAlgn="auto" latinLnBrk="0" hangingPunct="1">
              <a:lnSpc>
                <a:spcPct val="100000"/>
              </a:lnSpc>
              <a:spcBef>
                <a:spcPts val="0"/>
              </a:spcBef>
              <a:spcAft>
                <a:spcPts val="0"/>
              </a:spcAft>
              <a:buClrTx/>
              <a:buSzTx/>
              <a:buFontTx/>
              <a:buNone/>
              <a:tabLst/>
              <a:defRPr/>
            </a:pPr>
            <a:r>
              <a:rPr lang="sv-SE">
                <a:latin typeface="Gill Sans Infant Std"/>
                <a:cs typeface="Gill Sans Infant Std"/>
              </a:rPr>
              <a:t>Denna vägledning finns för vuxna</a:t>
            </a:r>
            <a:r>
              <a:rPr lang="sv-SE" baseline="0">
                <a:latin typeface="Gill Sans Infant Std"/>
                <a:cs typeface="Gill Sans Infant Std"/>
              </a:rPr>
              <a:t> att ta stöd i för att prata med barn redan från tidig ålder om pirriga, jobbiga eller obehagliga händelser, då detta rustar barn att hantera och slå larm om något inte känns bra.</a:t>
            </a:r>
          </a:p>
          <a:p>
            <a:pPr marL="0" marR="0" lvl="0" indent="0" algn="l" defTabSz="457200" rtl="0" eaLnBrk="1" fontAlgn="auto" latinLnBrk="0" hangingPunct="1">
              <a:lnSpc>
                <a:spcPct val="100000"/>
              </a:lnSpc>
              <a:spcBef>
                <a:spcPts val="0"/>
              </a:spcBef>
              <a:spcAft>
                <a:spcPts val="0"/>
              </a:spcAft>
              <a:buClrTx/>
              <a:buSzTx/>
              <a:buFontTx/>
              <a:buNone/>
              <a:tabLst/>
              <a:defRPr/>
            </a:pPr>
            <a:r>
              <a:rPr lang="sv-SE" baseline="0">
                <a:latin typeface="Gill Sans Infant Std"/>
                <a:cs typeface="Gill Sans Infant Std"/>
              </a:rPr>
              <a:t>Barn uttrycker att de vill prata mer om dessa ämnen.</a:t>
            </a:r>
            <a:endParaRPr lang="sv-SE">
              <a:latin typeface="Gill Sans Infant Std"/>
              <a:cs typeface="Gill Sans Infant Std"/>
            </a:endParaRPr>
          </a:p>
          <a:p>
            <a:endParaRPr lang="sv-SE"/>
          </a:p>
          <a:p>
            <a:endParaRPr lang="sv-SE"/>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34</a:t>
            </a:fld>
            <a:endParaRPr lang="en-US"/>
          </a:p>
        </p:txBody>
      </p:sp>
    </p:spTree>
    <p:extLst>
      <p:ext uri="{BB962C8B-B14F-4D97-AF65-F5344CB8AC3E}">
        <p14:creationId xmlns:p14="http://schemas.microsoft.com/office/powerpoint/2010/main" val="3028051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Länk</a:t>
            </a:r>
            <a:r>
              <a:rPr lang="sv-SE" sz="1200" baseline="0">
                <a:latin typeface="Gill Sans Infant Std"/>
                <a:cs typeface="Gill Sans Infant Std"/>
              </a:rPr>
              <a:t> till seminariet och föreläsningen finns på Rädda Barnens Youtubekanal.</a:t>
            </a:r>
          </a:p>
          <a:p>
            <a:endParaRPr lang="sv-SE"/>
          </a:p>
          <a:p>
            <a:r>
              <a:rPr lang="sv-SE"/>
              <a:t>Seminariet: https://www.youtube.com/watch?v=aMRzNUQx2Qc&amp;list=PL4aLtc1DnVDb8uSfdg6ukJowHjMpSCO5a&amp;index=8</a:t>
            </a:r>
          </a:p>
          <a:p>
            <a:endParaRPr lang="sv-SE"/>
          </a:p>
          <a:p>
            <a:r>
              <a:rPr lang="sv-SE"/>
              <a:t>Föreläsningen: https://www.youtube.com/watch?v=uwfpqjDErog&amp;list=PL4aLtc1DnVDb8uSfdg6ukJowHjMpSCO5a&amp;index=12 </a:t>
            </a:r>
          </a:p>
        </p:txBody>
      </p:sp>
      <p:sp>
        <p:nvSpPr>
          <p:cNvPr id="4" name="Platshållare för bildnummer 3"/>
          <p:cNvSpPr>
            <a:spLocks noGrp="1"/>
          </p:cNvSpPr>
          <p:nvPr>
            <p:ph type="sldNum" sz="quarter" idx="10"/>
          </p:nvPr>
        </p:nvSpPr>
        <p:spPr/>
        <p:txBody>
          <a:bodyPr/>
          <a:lstStyle/>
          <a:p>
            <a:fld id="{23FFFF08-BA74-3E4E-B67B-CFCBDE5D9836}" type="slidenum">
              <a:rPr lang="en-US" smtClean="0"/>
              <a:t>35</a:t>
            </a:fld>
            <a:endParaRPr lang="en-US"/>
          </a:p>
        </p:txBody>
      </p:sp>
    </p:spTree>
    <p:extLst>
      <p:ext uri="{BB962C8B-B14F-4D97-AF65-F5344CB8AC3E}">
        <p14:creationId xmlns:p14="http://schemas.microsoft.com/office/powerpoint/2010/main" val="295763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Klicka här för att läsa mer om upplägg kopplat till barnsändningarna </a:t>
            </a:r>
            <a:r>
              <a:rPr lang="sv-SE">
                <a:hlinkClick r:id="rId3"/>
              </a:rPr>
              <a:t>Stopp! Min kropp!–veckans barnsändningar (raddabarnen.se)</a:t>
            </a:r>
            <a:endParaRPr lang="sv-SE"/>
          </a:p>
        </p:txBody>
      </p:sp>
      <p:sp>
        <p:nvSpPr>
          <p:cNvPr id="4" name="Platshållare för datum 3"/>
          <p:cNvSpPr>
            <a:spLocks noGrp="1"/>
          </p:cNvSpPr>
          <p:nvPr>
            <p:ph type="dt" idx="1"/>
          </p:nvPr>
        </p:nvSpPr>
        <p:spPr/>
        <p:txBody>
          <a:bodyPr/>
          <a:lstStyle/>
          <a:p>
            <a:fld id="{5869C92F-0639-40E8-B28B-FE8BADCD541B}"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37</a:t>
            </a:fld>
            <a:endParaRPr lang="en-UK"/>
          </a:p>
        </p:txBody>
      </p:sp>
    </p:spTree>
    <p:extLst>
      <p:ext uri="{BB962C8B-B14F-4D97-AF65-F5344CB8AC3E}">
        <p14:creationId xmlns:p14="http://schemas.microsoft.com/office/powerpoint/2010/main" val="246199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04AF462D-EA98-4C83-9C05-4AE854A1594A}"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39</a:t>
            </a:fld>
            <a:endParaRPr lang="en-UK"/>
          </a:p>
        </p:txBody>
      </p:sp>
    </p:spTree>
    <p:extLst>
      <p:ext uri="{BB962C8B-B14F-4D97-AF65-F5344CB8AC3E}">
        <p14:creationId xmlns:p14="http://schemas.microsoft.com/office/powerpoint/2010/main" val="3052259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a:solidFill>
                  <a:schemeClr val="tx1"/>
                </a:solidFill>
                <a:effectLst/>
              </a:rPr>
              <a:t>Vi hoppas att viktiga vuxna, förskolor, lågstadier och föreningsliv ska jobba med Stopp! Min kropp! året om, </a:t>
            </a:r>
            <a:r>
              <a:rPr lang="sv-SE" sz="1200" b="1" i="0">
                <a:solidFill>
                  <a:schemeClr val="accent1"/>
                </a:solidFill>
                <a:effectLst/>
              </a:rPr>
              <a:t>men under vecka 42, 14-20 oktober, lyfter vi Stopp! Min kropp!-frågorna lite extra.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a:solidFill>
                <a:schemeClr val="accent1"/>
              </a:solidFill>
              <a:effectLst/>
            </a:endParaRPr>
          </a:p>
          <a:p>
            <a:pPr algn="l" rtl="0" fontAlgn="base"/>
            <a:r>
              <a:rPr lang="sv-SE" sz="1200" b="1" i="0">
                <a:solidFill>
                  <a:schemeClr val="tx1"/>
                </a:solidFill>
                <a:effectLst/>
              </a:rPr>
              <a:t>Vi vill att barn och vuxna ska prata om kroppen, känslor och gränser för att bättre kunna upptäcka och hantera våld och sexuella övergrepp. </a:t>
            </a:r>
            <a:br>
              <a:rPr lang="sv-SE" sz="1200" b="1" i="0">
                <a:solidFill>
                  <a:schemeClr val="tx1"/>
                </a:solidFill>
                <a:effectLst/>
              </a:rPr>
            </a:br>
            <a:endParaRPr lang="sv-SE" sz="1200" b="1" i="0">
              <a:solidFill>
                <a:schemeClr val="tx1"/>
              </a:solidFill>
              <a:effectLst/>
            </a:endParaRPr>
          </a:p>
          <a:p>
            <a:pPr algn="l" rtl="0" fontAlgn="base"/>
            <a:r>
              <a:rPr lang="sv-SE" sz="1200" b="1" i="0">
                <a:solidFill>
                  <a:schemeClr val="tx1"/>
                </a:solidFill>
                <a:effectLst/>
              </a:rPr>
              <a:t>Att barn ska förstå vad vuxna och andra barn får och inte får göra med deras kroppar, att det aldrig är barnets fel om något händer samt att de ska veta att de alltid kan prata med en vuxen vid behov. </a:t>
            </a:r>
          </a:p>
          <a:p>
            <a:endParaRPr lang="sv-SE"/>
          </a:p>
        </p:txBody>
      </p:sp>
      <p:sp>
        <p:nvSpPr>
          <p:cNvPr id="4" name="Platshållare för datum 3"/>
          <p:cNvSpPr>
            <a:spLocks noGrp="1"/>
          </p:cNvSpPr>
          <p:nvPr>
            <p:ph type="dt" idx="1"/>
          </p:nvPr>
        </p:nvSpPr>
        <p:spPr/>
        <p:txBody>
          <a:bodyPr/>
          <a:lstStyle/>
          <a:p>
            <a:fld id="{FF08B37D-9868-4532-A7F0-B72E4C70877B}"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40</a:t>
            </a:fld>
            <a:endParaRPr lang="en-UK"/>
          </a:p>
        </p:txBody>
      </p:sp>
    </p:spTree>
    <p:extLst>
      <p:ext uri="{BB962C8B-B14F-4D97-AF65-F5344CB8AC3E}">
        <p14:creationId xmlns:p14="http://schemas.microsoft.com/office/powerpoint/2010/main" val="946564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43</a:t>
            </a:fld>
            <a:endParaRPr lang="en-US"/>
          </a:p>
        </p:txBody>
      </p:sp>
    </p:spTree>
    <p:extLst>
      <p:ext uri="{BB962C8B-B14F-4D97-AF65-F5344CB8AC3E}">
        <p14:creationId xmlns:p14="http://schemas.microsoft.com/office/powerpoint/2010/main" val="86206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Källa:</a:t>
            </a:r>
            <a:r>
              <a:rPr lang="sv-SE" baseline="0"/>
              <a:t> Siffror f</a:t>
            </a:r>
            <a:r>
              <a:rPr lang="sv-SE"/>
              <a:t>rån rapporten Unga,</a:t>
            </a:r>
            <a:r>
              <a:rPr lang="sv-SE" baseline="0"/>
              <a:t> sex och internet efter #metoo”, 2021. </a:t>
            </a:r>
            <a:r>
              <a:rPr lang="sv-SE"/>
              <a:t>https://www.allmannabarnhuset.se/produkt/unga-sex-och-internet-efter-metoo/  </a:t>
            </a:r>
          </a:p>
        </p:txBody>
      </p:sp>
      <p:sp>
        <p:nvSpPr>
          <p:cNvPr id="4" name="Platshållare för bildnummer 3"/>
          <p:cNvSpPr>
            <a:spLocks noGrp="1"/>
          </p:cNvSpPr>
          <p:nvPr>
            <p:ph type="sldNum" sz="quarter" idx="10"/>
          </p:nvPr>
        </p:nvSpPr>
        <p:spPr/>
        <p:txBody>
          <a:bodyPr/>
          <a:lstStyle/>
          <a:p>
            <a:fld id="{23FFFF08-BA74-3E4E-B67B-CFCBDE5D9836}" type="slidenum">
              <a:rPr lang="en-US" smtClean="0"/>
              <a:t>3</a:t>
            </a:fld>
            <a:endParaRPr lang="en-US"/>
          </a:p>
        </p:txBody>
      </p:sp>
    </p:spTree>
    <p:extLst>
      <p:ext uri="{BB962C8B-B14F-4D97-AF65-F5344CB8AC3E}">
        <p14:creationId xmlns:p14="http://schemas.microsoft.com/office/powerpoint/2010/main" val="1165773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a:effectLst/>
              <a:latin typeface="Calibri"/>
              <a:ea typeface="Calibri" panose="020F0502020204030204" pitchFamily="34" charset="0"/>
              <a:cs typeface="Calibri"/>
            </a:endParaRPr>
          </a:p>
          <a:p>
            <a:endParaRPr lang="sv-SE"/>
          </a:p>
        </p:txBody>
      </p:sp>
      <p:sp>
        <p:nvSpPr>
          <p:cNvPr id="4" name="Platshållare för datum 3"/>
          <p:cNvSpPr>
            <a:spLocks noGrp="1"/>
          </p:cNvSpPr>
          <p:nvPr>
            <p:ph type="dt" idx="1"/>
          </p:nvPr>
        </p:nvSpPr>
        <p:spPr/>
        <p:txBody>
          <a:bodyPr/>
          <a:lstStyle/>
          <a:p>
            <a:fld id="{5EA84F51-D392-4361-A0AD-637C0E504124}"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44</a:t>
            </a:fld>
            <a:endParaRPr lang="en-UK"/>
          </a:p>
        </p:txBody>
      </p:sp>
    </p:spTree>
    <p:extLst>
      <p:ext uri="{BB962C8B-B14F-4D97-AF65-F5344CB8AC3E}">
        <p14:creationId xmlns:p14="http://schemas.microsoft.com/office/powerpoint/2010/main" val="828085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00">
                <a:effectLst/>
                <a:latin typeface="Lato" panose="020F0502020204030203" pitchFamily="34" charset="0"/>
                <a:ea typeface="Times New Roman" panose="02020603050405020304" pitchFamily="18" charset="0"/>
                <a:cs typeface="Times New Roman" panose="02020603050405020304" pitchFamily="18" charset="0"/>
              </a:rPr>
              <a:t>”Stopp! Min kropp!” är ett verktyg för barn och vuxna att prata om kroppen, känslor och gränser. Det är en del av Rädda Barnens arbete för barn utsatta för våld och övergrepp -att göra ämnet mer </a:t>
            </a:r>
            <a:r>
              <a:rPr lang="sv-SE" sz="1200" kern="100" err="1">
                <a:effectLst/>
                <a:latin typeface="Lato" panose="020F0502020204030203" pitchFamily="34" charset="0"/>
                <a:ea typeface="Times New Roman" panose="02020603050405020304" pitchFamily="18" charset="0"/>
                <a:cs typeface="Times New Roman" panose="02020603050405020304" pitchFamily="18" charset="0"/>
              </a:rPr>
              <a:t>pratbart</a:t>
            </a:r>
            <a:r>
              <a:rPr lang="sv-SE" sz="1200" kern="100">
                <a:effectLst/>
                <a:latin typeface="Lato" panose="020F0502020204030203" pitchFamily="34" charset="0"/>
                <a:ea typeface="Times New Roman" panose="02020603050405020304" pitchFamily="18" charset="0"/>
                <a:cs typeface="Times New Roman" panose="02020603050405020304" pitchFamily="18" charset="0"/>
              </a:rPr>
              <a:t> för både barn och vuxna,  men även hur man kan agera när något har hänt.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0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00">
                <a:effectLst/>
                <a:latin typeface="Lato" panose="020F0502020204030203" pitchFamily="34" charset="0"/>
                <a:ea typeface="Times New Roman" panose="02020603050405020304" pitchFamily="18" charset="0"/>
                <a:cs typeface="Times New Roman" panose="02020603050405020304" pitchFamily="18" charset="0"/>
              </a:rPr>
              <a:t>Allt material finns samlat på www.raddabarnen.se/stopp-min-kropp</a:t>
            </a:r>
          </a:p>
          <a:p>
            <a:endParaRPr lang="sv-SE"/>
          </a:p>
        </p:txBody>
      </p:sp>
      <p:sp>
        <p:nvSpPr>
          <p:cNvPr id="4" name="Platshållare för datum 3"/>
          <p:cNvSpPr>
            <a:spLocks noGrp="1"/>
          </p:cNvSpPr>
          <p:nvPr>
            <p:ph type="dt" idx="1"/>
          </p:nvPr>
        </p:nvSpPr>
        <p:spPr/>
        <p:txBody>
          <a:bodyPr/>
          <a:lstStyle/>
          <a:p>
            <a:fld id="{4AE69C5E-2747-4C14-BAB7-719E0D2534A2}"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4</a:t>
            </a:fld>
            <a:endParaRPr lang="en-UK"/>
          </a:p>
        </p:txBody>
      </p:sp>
    </p:spTree>
    <p:extLst>
      <p:ext uri="{BB962C8B-B14F-4D97-AF65-F5344CB8AC3E}">
        <p14:creationId xmlns:p14="http://schemas.microsoft.com/office/powerpoint/2010/main" val="251724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Så här började det</a:t>
            </a:r>
            <a:endParaRPr lang="en-US"/>
          </a:p>
          <a:p>
            <a:endParaRPr lang="sv-SE">
              <a:ea typeface="Calibri"/>
              <a:cs typeface="Calibri"/>
            </a:endParaRPr>
          </a:p>
          <a:p>
            <a:r>
              <a:rPr lang="sv-SE"/>
              <a:t>2013 togs skriften ”Stopp min kropp” fram av psykologer på Rädda Barnens Centrum för stöd och behandling. Det var deras erfarenhet av att arbeta med stöd och behandling av barn och unga som var drivkraften till att ta fram vägledningen. </a:t>
            </a:r>
            <a:br>
              <a:rPr lang="sv-SE">
                <a:cs typeface="+mn-lt"/>
              </a:rPr>
            </a:br>
            <a:r>
              <a:rPr lang="sv-SE"/>
              <a:t>Barn som varit utsatta för sexuella trakasserier och sexuellt våld beskriver allt för ofta att de inte  berättar för vuxna vad de varit med om. Utsattheten kan ha pågått, så varför berättar inte barnen</a:t>
            </a:r>
            <a:r>
              <a:rPr lang="sv-SE" b="1"/>
              <a:t>?</a:t>
            </a:r>
            <a:endParaRPr lang="sv-SE"/>
          </a:p>
          <a:p>
            <a:pPr marL="171450" indent="-171450">
              <a:buFont typeface="Calibri"/>
              <a:buChar char="-"/>
            </a:pPr>
            <a:r>
              <a:rPr lang="sv-SE"/>
              <a:t>Barn kan tro att sexuella handlingar hör till normalt umgänge.</a:t>
            </a:r>
            <a:endParaRPr lang="sv-SE">
              <a:ea typeface="Calibri"/>
              <a:cs typeface="Calibri"/>
            </a:endParaRPr>
          </a:p>
          <a:p>
            <a:pPr marL="171450" indent="-171450">
              <a:buFont typeface="Calibri"/>
              <a:buChar char="-"/>
            </a:pPr>
            <a:r>
              <a:rPr lang="sv-SE"/>
              <a:t>Den vuxna förövaren kan utsätta barn för sexuellt våld genom att låtsas att det är en lek, och då förstår barn inte att det är orätt och skadligt.</a:t>
            </a:r>
            <a:endParaRPr lang="sv-SE">
              <a:ea typeface="Calibri"/>
              <a:cs typeface="Calibri"/>
            </a:endParaRPr>
          </a:p>
          <a:p>
            <a:pPr marL="171450" indent="-171450">
              <a:buFont typeface="Calibri"/>
              <a:buChar char="-"/>
            </a:pPr>
            <a:r>
              <a:rPr lang="sv-SE"/>
              <a:t>Barn kan uppleva sig vara ensamma och tro att ingen kan förstå eller hjälpa.</a:t>
            </a:r>
            <a:endParaRPr lang="sv-SE">
              <a:ea typeface="Calibri"/>
              <a:cs typeface="Calibri"/>
            </a:endParaRPr>
          </a:p>
          <a:p>
            <a:pPr marL="171450" indent="-171450">
              <a:buFont typeface="Calibri"/>
              <a:buChar char="-"/>
            </a:pPr>
            <a:r>
              <a:rPr lang="sv-SE"/>
              <a:t>Skam och rädsla hindrar ofta barn från att berätta om sexuellt våld.</a:t>
            </a:r>
            <a:endParaRPr lang="sv-SE">
              <a:ea typeface="Calibri"/>
              <a:cs typeface="Calibri"/>
            </a:endParaRPr>
          </a:p>
          <a:p>
            <a:pPr marL="171450" indent="-171450">
              <a:buFont typeface="Calibri"/>
              <a:buChar char="-"/>
            </a:pPr>
            <a:r>
              <a:rPr lang="sv-SE"/>
              <a:t>Barn kan vara rädda att ingen lyssnar eller tror på det de berättar.</a:t>
            </a:r>
            <a:endParaRPr lang="sv-SE">
              <a:ea typeface="Calibri"/>
              <a:cs typeface="Calibri"/>
            </a:endParaRPr>
          </a:p>
          <a:p>
            <a:pPr marL="171450" indent="-171450">
              <a:buFont typeface="Calibri"/>
              <a:buChar char="-"/>
            </a:pPr>
            <a:r>
              <a:rPr lang="sv-SE"/>
              <a:t>Barn kan också bli hotade eller utpressade att hålla det sexuella våldet hemligt.</a:t>
            </a:r>
            <a:endParaRPr lang="sv-SE">
              <a:ea typeface="Calibri"/>
              <a:cs typeface="Calibri"/>
            </a:endParaRPr>
          </a:p>
          <a:p>
            <a:endParaRPr lang="sv-SE"/>
          </a:p>
          <a:p>
            <a:r>
              <a:rPr lang="sv-SE"/>
              <a:t>Sedan 2013 har skriften ”Stopp! Min kropp! läst och spridits. Det har inspirerat andra verksamheter i Sverige och våra Nordiska grannländer att genom olika medier sprida detta budskap. Föräldrar har läst den, men även professionella som psykologer och inte minst pedagoger och andra vuxna inom förskola och skola. Uttrycket ”Stopp! min kropp!” som myntades 2013  används idag flitigt av barn och vuxna kring barn.</a:t>
            </a:r>
            <a:endParaRPr lang="sv-SE">
              <a:ea typeface="Calibri"/>
              <a:cs typeface="Calibri"/>
            </a:endParaRPr>
          </a:p>
          <a:p>
            <a:r>
              <a:rPr lang="sv-SE"/>
              <a:t>Rädda Barnen har följt denna utveckling men även känt att skriften bara är en början och i ett stort tomrum som vi och många andra nu sakta börjat fylla. Många barn saknar fortfarande kunskap kring dessa frågor och när vi lyfter ämnet då vi är ute bland barn och unga vittnar alltför många att det är första gången någon vuxen talar med dem om ämnet. En viktig fråga för Rädda Barnen är att kämpa för barns rättigheter, inte mist rätten till kunskap och information. Kunskapen hjälper barn att agera, uttrycka sin vilja och sin nöd. ”Stopp! Min kropp!” vars huvudsyfte är att hjälpa vuxna att prata med  barn om kroppen, gränser och sexuella övergrepp är ett viktigt led i denna riktning.</a:t>
            </a:r>
            <a:endParaRPr lang="sv-SE">
              <a:ea typeface="Calibri"/>
              <a:cs typeface="Calibri"/>
            </a:endParaRPr>
          </a:p>
          <a:p>
            <a:r>
              <a:rPr lang="sv-SE"/>
              <a:t> </a:t>
            </a:r>
            <a:endParaRPr lang="sv-SE">
              <a:ea typeface="Calibri"/>
              <a:cs typeface="Calibri"/>
            </a:endParaRPr>
          </a:p>
          <a:p>
            <a:endParaRPr lang="sv-SE">
              <a:ea typeface="Calibri"/>
              <a:cs typeface="Calibri"/>
            </a:endParaRP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23FFFF08-BA74-3E4E-B67B-CFCBDE5D9836}" type="slidenum">
              <a:rPr lang="en-US" smtClean="0"/>
              <a:t>6</a:t>
            </a:fld>
            <a:endParaRPr lang="en-US"/>
          </a:p>
        </p:txBody>
      </p:sp>
    </p:spTree>
    <p:extLst>
      <p:ext uri="{BB962C8B-B14F-4D97-AF65-F5344CB8AC3E}">
        <p14:creationId xmlns:p14="http://schemas.microsoft.com/office/powerpoint/2010/main" val="309918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DBFC539-C179-43B1-B4A5-01031AE9A2F4}" type="datetime1">
              <a:rPr lang="LID4096" smtClean="0"/>
              <a:t>05/23/2024</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8</a:t>
            </a:fld>
            <a:endParaRPr lang="en-UK"/>
          </a:p>
        </p:txBody>
      </p:sp>
    </p:spTree>
    <p:extLst>
      <p:ext uri="{BB962C8B-B14F-4D97-AF65-F5344CB8AC3E}">
        <p14:creationId xmlns:p14="http://schemas.microsoft.com/office/powerpoint/2010/main" val="185452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Länk</a:t>
            </a:r>
            <a:r>
              <a:rPr lang="sv-SE" sz="1200" baseline="0">
                <a:latin typeface="Gill Sans Infant Std"/>
                <a:cs typeface="Gill Sans Infant Std"/>
              </a:rPr>
              <a:t> till seminariet som finns på Rädda Barnens Youtubekanal.</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a:latin typeface="Gill Sans Infant Std"/>
                <a:cs typeface="Gill Sans Infant Std"/>
              </a:rPr>
              <a:t>https://www.youtube.com/watch?v=X3rFSSNXoaM&amp;list=PL4aLtc1DnVDb8uSfdg6ukJowHjMpSCO5a&amp;index=6</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a:latin typeface="Gill Sans Infant Std"/>
              <a:cs typeface="Gill Sans Infant Std"/>
            </a:endParaRPr>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9</a:t>
            </a:fld>
            <a:endParaRPr lang="en-US"/>
          </a:p>
        </p:txBody>
      </p:sp>
    </p:spTree>
    <p:extLst>
      <p:ext uri="{BB962C8B-B14F-4D97-AF65-F5344CB8AC3E}">
        <p14:creationId xmlns:p14="http://schemas.microsoft.com/office/powerpoint/2010/main" val="1126424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 Vuxna är vana vid att prata om normer, värderingar och rätt eller fel, till exempel att det är fel att slåss, att ta andras saker och säga fula ord. Vi är också vana vid att prata om kompisrelationer, till exempel om hur man är en bra vän och hur man kan lösa konflikter. Många vuxna tycker det är svårare att prata om sexualitet och kroppslig integritet, alltså vad man får och inte får göra med andras kroppar och om kroppens privata områden. </a:t>
            </a:r>
          </a:p>
          <a:p>
            <a:endParaRPr lang="sv-SE" baseline="0">
              <a:solidFill>
                <a:srgbClr val="FF0000"/>
              </a:solidFill>
            </a:endParaRPr>
          </a:p>
          <a:p>
            <a:pPr marL="171450" indent="-171450">
              <a:buFontTx/>
              <a:buChar char="-"/>
            </a:pPr>
            <a:r>
              <a:rPr lang="sv-SE" baseline="0">
                <a:solidFill>
                  <a:srgbClr val="FF0000"/>
                </a:solidFill>
              </a:rPr>
              <a:t>Det finns mycket vi vuxna kan göra för att stötta barnen i att bli medvetna om kroppens värde och lära sig att prata och tänka om kroppen på naturligt och avslappnat sätt. Vi kan prata med barnen om kroppens funktioner, om positiv beröring, om rätten att säga ja och nej och ge dem en känsla av vad som är rätt och fel. Det är dock viktigt att tänka på att det inte finns någon  pedagogisk metod för att förebygga trakasserier och sexuella övergrepp, det här är istället ett förhållningssätt som vi tror ökar kommunikation om kroppen och kroppsberöring mellan barn och vuxna. </a:t>
            </a:r>
          </a:p>
          <a:p>
            <a:pPr marL="171450" indent="-171450">
              <a:buFontTx/>
              <a:buChar char="-"/>
            </a:pPr>
            <a:endParaRPr lang="sv-SE" baseline="0">
              <a:solidFill>
                <a:srgbClr val="FF0000"/>
              </a:solidFill>
            </a:endParaRPr>
          </a:p>
          <a:p>
            <a:pPr marL="171450" indent="-171450">
              <a:buFontTx/>
              <a:buChar char="-"/>
            </a:pPr>
            <a:r>
              <a:rPr lang="sv-SE" baseline="0">
                <a:solidFill>
                  <a:srgbClr val="FF0000"/>
                </a:solidFill>
              </a:rPr>
              <a:t> Vanligt att vuxna uttrycker rädsla för att väcka ”fel” tankar hos barnet eller råka skrämma barnet i samtal om sexualitet. Att hitta rätt ord i rätt sammanhang kan utgöra ett hinder för samtalet. Det är en utmaning att lägga sig på rätt nivå. Relevant att fråga sig: Vad är mitt barn mottagligt för? Gör jag det för avancerat nu? Hur ska jag förklara detta? MEN: Även om vi snubblar på orden och tvingas börja om för att vi hamnade på fel nivå så är huvudsaken att vi vågar öppna upp för intima ämnen och visar barnet att vi är villiga att fortsätta prata. </a:t>
            </a:r>
          </a:p>
          <a:p>
            <a:pPr marL="171450" indent="-171450">
              <a:buFontTx/>
              <a:buChar char="-"/>
            </a:pPr>
            <a:endParaRPr lang="sv-SE" baseline="0">
              <a:solidFill>
                <a:srgbClr val="FF0000"/>
              </a:solidFill>
            </a:endParaRPr>
          </a:p>
          <a:p>
            <a:pPr marL="171450" indent="-171450">
              <a:buFontTx/>
              <a:buChar char="-"/>
            </a:pPr>
            <a:r>
              <a:rPr lang="sv-SE" baseline="0"/>
              <a:t>Många vuxna frågar sig när det är läge att prata med barnen om det här. En kanske föreställer sig att det gäller att ha ett enskilt, allvarligt samtal med barnet. Vi föreslår istället att se samtal om de här frågorna som ett förhållningssätt där vi tar vara på små möjligheter i vardagen då det kan vara läge att prata. Och att göra det kontinuerligt genom hela uppväxten. Det finns ingen speciell metod utan det kan göras på lite olika sätt, det viktigaste är att vi vuxna vågar pröva!</a:t>
            </a:r>
          </a:p>
          <a:p>
            <a:endParaRPr lang="sv-SE" baseline="0"/>
          </a:p>
          <a:p>
            <a:endParaRPr lang="sv-SE" baseline="0"/>
          </a:p>
          <a:p>
            <a:r>
              <a:rPr lang="sv-SE" baseline="0"/>
              <a:t> </a:t>
            </a:r>
            <a:endParaRPr lang="sv-SE"/>
          </a:p>
          <a:p>
            <a:endParaRPr lang="sv-SE"/>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10</a:t>
            </a:fld>
            <a:endParaRPr lang="en-US"/>
          </a:p>
        </p:txBody>
      </p:sp>
    </p:spTree>
    <p:extLst>
      <p:ext uri="{BB962C8B-B14F-4D97-AF65-F5344CB8AC3E}">
        <p14:creationId xmlns:p14="http://schemas.microsoft.com/office/powerpoint/2010/main" val="179707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a:solidFill>
                  <a:schemeClr val="tx1"/>
                </a:solidFill>
                <a:latin typeface="+mn-lt"/>
                <a:ea typeface="+mn-ea"/>
                <a:cs typeface="+mn-cs"/>
              </a:rPr>
              <a:t>En vanlig fallgrop är att vi inte pratar med barnet för att det känns jobbigt och</a:t>
            </a:r>
          </a:p>
          <a:p>
            <a:r>
              <a:rPr lang="sv-SE" sz="1200" b="0" i="0" u="none" strike="noStrike" kern="1200" baseline="0">
                <a:solidFill>
                  <a:schemeClr val="tx1"/>
                </a:solidFill>
                <a:latin typeface="+mn-lt"/>
                <a:ea typeface="+mn-ea"/>
                <a:cs typeface="+mn-cs"/>
              </a:rPr>
              <a:t>svårt. Vi försöker intala oss att det nog inte är så farligt. Barnet kan då uppfatta</a:t>
            </a:r>
          </a:p>
          <a:p>
            <a:r>
              <a:rPr lang="sv-SE" sz="1200" b="0" i="0" u="none" strike="noStrike" kern="1200" baseline="0">
                <a:solidFill>
                  <a:schemeClr val="tx1"/>
                </a:solidFill>
                <a:latin typeface="+mn-lt"/>
                <a:ea typeface="+mn-ea"/>
                <a:cs typeface="+mn-cs"/>
              </a:rPr>
              <a:t>att den vuxne inte klarar av eller vill prata om svåra saker. Och om barnet har</a:t>
            </a:r>
          </a:p>
          <a:p>
            <a:r>
              <a:rPr lang="sv-SE" sz="1200" b="0" i="0" u="none" strike="noStrike" kern="1200" baseline="0">
                <a:solidFill>
                  <a:schemeClr val="tx1"/>
                </a:solidFill>
                <a:latin typeface="+mn-lt"/>
                <a:ea typeface="+mn-ea"/>
                <a:cs typeface="+mn-cs"/>
              </a:rPr>
              <a:t>något att berätta – om ett övergrepp, om mobbning eller något annat – kanske</a:t>
            </a:r>
          </a:p>
          <a:p>
            <a:r>
              <a:rPr lang="sv-SE" sz="1200" b="0" i="0" u="none" strike="noStrike" kern="1200" baseline="0">
                <a:solidFill>
                  <a:schemeClr val="tx1"/>
                </a:solidFill>
                <a:latin typeface="+mn-lt"/>
                <a:ea typeface="+mn-ea"/>
                <a:cs typeface="+mn-cs"/>
              </a:rPr>
              <a:t>det låter bli.</a:t>
            </a:r>
          </a:p>
          <a:p>
            <a:endParaRPr lang="sv-SE" sz="1200" b="0" i="0" u="none" strike="noStrike" kern="1200" baseline="0">
              <a:solidFill>
                <a:schemeClr val="tx1"/>
              </a:solidFill>
              <a:latin typeface="+mn-lt"/>
              <a:ea typeface="+mn-ea"/>
              <a:cs typeface="+mn-cs"/>
            </a:endParaRPr>
          </a:p>
          <a:p>
            <a:r>
              <a:rPr lang="sv-SE" sz="1200" b="0" i="0" u="none" strike="noStrike" kern="1200" baseline="0">
                <a:solidFill>
                  <a:schemeClr val="tx1"/>
                </a:solidFill>
                <a:latin typeface="+mn-lt"/>
                <a:ea typeface="+mn-ea"/>
                <a:cs typeface="+mn-cs"/>
              </a:rPr>
              <a:t>En annan fallgrop är att vi börjar agera för snabbt och glömmer bort att lyssna</a:t>
            </a:r>
          </a:p>
          <a:p>
            <a:r>
              <a:rPr lang="sv-SE" sz="1200" b="0" i="0" u="none" strike="noStrike" kern="1200" baseline="0">
                <a:solidFill>
                  <a:schemeClr val="tx1"/>
                </a:solidFill>
                <a:latin typeface="+mn-lt"/>
                <a:ea typeface="+mn-ea"/>
                <a:cs typeface="+mn-cs"/>
              </a:rPr>
              <a:t>aktivt på barnet. Vi börjar kanske förhöra barnet eller andra personer, ställer</a:t>
            </a:r>
          </a:p>
          <a:p>
            <a:r>
              <a:rPr lang="sv-SE" sz="1200" b="0" i="0" u="none" strike="noStrike" kern="1200" baseline="0">
                <a:solidFill>
                  <a:schemeClr val="tx1"/>
                </a:solidFill>
                <a:latin typeface="+mn-lt"/>
                <a:ea typeface="+mn-ea"/>
                <a:cs typeface="+mn-cs"/>
              </a:rPr>
              <a:t>ledande frågor, läser barnets sms och dagbok eller går igenom barnets dator.</a:t>
            </a:r>
          </a:p>
          <a:p>
            <a:r>
              <a:rPr lang="sv-SE" sz="1200" b="0" i="0" u="none" strike="noStrike" kern="1200" baseline="0">
                <a:solidFill>
                  <a:schemeClr val="tx1"/>
                </a:solidFill>
                <a:latin typeface="+mn-lt"/>
                <a:ea typeface="+mn-ea"/>
                <a:cs typeface="+mn-cs"/>
              </a:rPr>
              <a:t>Då är risken att barnet känner att det här är något jättefarligt och inte vågar</a:t>
            </a:r>
          </a:p>
          <a:p>
            <a:r>
              <a:rPr lang="sv-SE" sz="1200" b="0" i="0" u="none" strike="noStrike" kern="1200" baseline="0">
                <a:solidFill>
                  <a:schemeClr val="tx1"/>
                </a:solidFill>
                <a:latin typeface="+mn-lt"/>
                <a:ea typeface="+mn-ea"/>
                <a:cs typeface="+mn-cs"/>
              </a:rPr>
              <a:t>berätta. </a:t>
            </a:r>
            <a:endParaRPr lang="sv-SE" sz="1200" b="0">
              <a:latin typeface="Gill Sans Infant Std" panose="020B0502020104020203" pitchFamily="34" charset="0"/>
            </a:endParaRPr>
          </a:p>
          <a:p>
            <a:pPr marL="0" indent="0">
              <a:buFont typeface="Arial" panose="020B0604020202020204" pitchFamily="34" charset="0"/>
              <a:buNone/>
            </a:pPr>
            <a:r>
              <a:rPr lang="sv-SE" sz="1200" b="0">
                <a:latin typeface="Gill Sans Infant Std" panose="020B0502020104020203" pitchFamily="34" charset="0"/>
              </a:rPr>
              <a:t>När du tar upp ämnet med barnet – utgå från den konkreta händelse eller situation som gör dig orolig. </a:t>
            </a:r>
            <a:r>
              <a:rPr lang="sv-SE" sz="1200" b="0" i="1">
                <a:latin typeface="Gill Sans Infant Std" panose="020B0502020104020203" pitchFamily="34" charset="0"/>
              </a:rPr>
              <a:t>När jag</a:t>
            </a:r>
            <a:r>
              <a:rPr lang="sv-SE" sz="1200" b="0" i="1" baseline="0">
                <a:latin typeface="Gill Sans Infant Std" panose="020B0502020104020203" pitchFamily="34" charset="0"/>
              </a:rPr>
              <a:t> såg att det här hände eller när jag läste det här så blev jag orolig och jag undrar…</a:t>
            </a:r>
            <a:endParaRPr lang="sv-SE" sz="1200" b="0" i="1">
              <a:latin typeface="Gill Sans Infant Std" panose="020B0502020104020203" pitchFamily="34" charset="0"/>
            </a:endParaRPr>
          </a:p>
          <a:p>
            <a:pPr marL="0" indent="0">
              <a:buFont typeface="Arial" panose="020B0604020202020204" pitchFamily="34" charset="0"/>
              <a:buNone/>
            </a:pPr>
            <a:endParaRPr lang="sv-SE" sz="1200" b="0">
              <a:latin typeface="Gill Sans Infant Std" panose="020B0502020104020203" pitchFamily="34" charset="0"/>
            </a:endParaRPr>
          </a:p>
          <a:p>
            <a:pPr marL="0" indent="0">
              <a:buFont typeface="Arial" panose="020B0604020202020204" pitchFamily="34" charset="0"/>
              <a:buNone/>
            </a:pPr>
            <a:r>
              <a:rPr lang="sv-SE" sz="1200" b="0">
                <a:latin typeface="Gill Sans Infant Std" panose="020B0502020104020203" pitchFamily="34" charset="0"/>
              </a:rPr>
              <a:t>Undvik att pressa fram svar – säg att du finns där att prata med, men att också finns andra vuxna (till exempel morfar, lärare, kurator, skolsköterska). Påminn att det aldrig</a:t>
            </a:r>
            <a:r>
              <a:rPr lang="sv-SE" sz="1200" b="0" baseline="0">
                <a:latin typeface="Gill Sans Infant Std" panose="020B0502020104020203" pitchFamily="34" charset="0"/>
              </a:rPr>
              <a:t> är det utsatta barnets fel det som hänt. </a:t>
            </a:r>
            <a:endParaRPr lang="sv-SE" sz="1200" b="0">
              <a:latin typeface="Gill Sans Infant Std" panose="020B0502020104020203" pitchFamily="34" charset="0"/>
            </a:endParaRPr>
          </a:p>
          <a:p>
            <a:endParaRPr lang="sv-SE"/>
          </a:p>
          <a:p>
            <a:endParaRPr lang="sv-SE"/>
          </a:p>
        </p:txBody>
      </p:sp>
      <p:sp>
        <p:nvSpPr>
          <p:cNvPr id="4" name="Platshållare för bildnummer 3"/>
          <p:cNvSpPr>
            <a:spLocks noGrp="1"/>
          </p:cNvSpPr>
          <p:nvPr>
            <p:ph type="sldNum" sz="quarter" idx="10"/>
          </p:nvPr>
        </p:nvSpPr>
        <p:spPr/>
        <p:txBody>
          <a:bodyPr/>
          <a:lstStyle/>
          <a:p>
            <a:fld id="{23FFFF08-BA74-3E4E-B67B-CFCBDE5D9836}" type="slidenum">
              <a:rPr lang="en-US" smtClean="0"/>
              <a:t>11</a:t>
            </a:fld>
            <a:endParaRPr lang="en-US"/>
          </a:p>
        </p:txBody>
      </p:sp>
    </p:spTree>
    <p:extLst>
      <p:ext uri="{BB962C8B-B14F-4D97-AF65-F5344CB8AC3E}">
        <p14:creationId xmlns:p14="http://schemas.microsoft.com/office/powerpoint/2010/main" val="335295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anchor="b"/>
          <a:lstStyle>
            <a:lvl1pPr algn="ctr">
              <a:defRPr sz="6000"/>
            </a:lvl1pPr>
          </a:lstStyle>
          <a:p>
            <a:r>
              <a:rPr lang="en-GB"/>
              <a:t>Click to edit Master title style</a:t>
            </a:r>
            <a:endParaRPr lang="en-UK"/>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K"/>
          </a:p>
        </p:txBody>
      </p:sp>
      <p:sp>
        <p:nvSpPr>
          <p:cNvPr id="4" name="Platshållare för datum 3">
            <a:extLst>
              <a:ext uri="{FF2B5EF4-FFF2-40B4-BE49-F238E27FC236}">
                <a16:creationId xmlns:a16="http://schemas.microsoft.com/office/drawing/2014/main" id="{11006A92-8224-65D5-A67B-D7D7B290E885}"/>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6851FB78-34C1-EE06-E26C-F903DFE978E7}"/>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9207808F-9FA4-9F6B-D8ED-9CFF8BF67CBF}"/>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0FC662E-5766-3987-B567-276D1CE51276}"/>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K"/>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Tree>
    <p:extLst>
      <p:ext uri="{BB962C8B-B14F-4D97-AF65-F5344CB8AC3E}">
        <p14:creationId xmlns:p14="http://schemas.microsoft.com/office/powerpoint/2010/main" val="4162578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Mellansida 2">
    <p:spTree>
      <p:nvGrpSpPr>
        <p:cNvPr id="1" name=""/>
        <p:cNvGrpSpPr/>
        <p:nvPr/>
      </p:nvGrpSpPr>
      <p:grpSpPr>
        <a:xfrm>
          <a:off x="0" y="0"/>
          <a:ext cx="0" cy="0"/>
          <a:chOff x="0" y="0"/>
          <a:chExt cx="0" cy="0"/>
        </a:xfrm>
      </p:grpSpPr>
      <p:sp>
        <p:nvSpPr>
          <p:cNvPr id="15" name="Rectangle 14"/>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r>
              <a:rPr lang="sv-SE"/>
              <a:t>1 Maj 2022</a:t>
            </a:r>
            <a:endParaRPr lang="en-US"/>
          </a:p>
        </p:txBody>
      </p:sp>
      <p:sp>
        <p:nvSpPr>
          <p:cNvPr id="5" name="Footer Placeholder 4"/>
          <p:cNvSpPr>
            <a:spLocks noGrp="1"/>
          </p:cNvSpPr>
          <p:nvPr>
            <p:ph type="ftr" sz="quarter" idx="11"/>
          </p:nvPr>
        </p:nvSpPr>
        <p:spPr/>
        <p:txBody>
          <a:bodyPr/>
          <a:lstStyle/>
          <a:p>
            <a:r>
              <a:rPr lang="sv-SE"/>
              <a:t>Stopp! Min kropp!</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p:nvPr>
        </p:nvSpPr>
        <p:spPr>
          <a:xfrm>
            <a:off x="566351" y="310836"/>
            <a:ext cx="11043524"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sv-SE"/>
              <a:t>Klicka här för att ändra format</a:t>
            </a:r>
            <a:endParaRPr lang="en-US"/>
          </a:p>
        </p:txBody>
      </p:sp>
      <p:cxnSp>
        <p:nvCxnSpPr>
          <p:cNvPr id="9" name="Straight Connector 8"/>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207651" y="2200274"/>
            <a:ext cx="11766333" cy="4106864"/>
          </a:xfrm>
        </p:spPr>
        <p:txBody>
          <a:bodyPr/>
          <a:lstStyle/>
          <a:p>
            <a:r>
              <a:rPr lang="sv-SE"/>
              <a:t>Klicka på ikonen för att lägga till en bild</a:t>
            </a:r>
            <a:endParaRPr lang="en-US"/>
          </a:p>
        </p:txBody>
      </p:sp>
      <p:pic>
        <p:nvPicPr>
          <p:cNvPr id="16" name="Bildobjekt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1708586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Agenda">
    <p:spTree>
      <p:nvGrpSpPr>
        <p:cNvPr id="1" name=""/>
        <p:cNvGrpSpPr/>
        <p:nvPr/>
      </p:nvGrpSpPr>
      <p:grpSpPr>
        <a:xfrm>
          <a:off x="0" y="0"/>
          <a:ext cx="0" cy="0"/>
          <a:chOff x="0" y="0"/>
          <a:chExt cx="0" cy="0"/>
        </a:xfrm>
      </p:grpSpPr>
      <p:sp>
        <p:nvSpPr>
          <p:cNvPr id="12" name="Rectangle 11"/>
          <p:cNvSpPr/>
          <p:nvPr userDrawn="1"/>
        </p:nvSpPr>
        <p:spPr>
          <a:xfrm>
            <a:off x="0" y="0"/>
            <a:ext cx="12192000" cy="1172308"/>
          </a:xfrm>
          <a:prstGeom prst="rect">
            <a:avLst/>
          </a:prstGeom>
          <a:gradFill flip="none" rotWithShape="1">
            <a:gsLst>
              <a:gs pos="40000">
                <a:schemeClr val="bg2"/>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3"/>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74863" y="1600201"/>
            <a:ext cx="11034836"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r>
              <a:rPr lang="sv-SE"/>
              <a:t>1 Maj 2022</a:t>
            </a:r>
            <a:endParaRPr lang="en-US"/>
          </a:p>
        </p:txBody>
      </p:sp>
      <p:sp>
        <p:nvSpPr>
          <p:cNvPr id="5" name="Footer Placeholder 4"/>
          <p:cNvSpPr>
            <a:spLocks noGrp="1"/>
          </p:cNvSpPr>
          <p:nvPr>
            <p:ph type="ftr" sz="quarter" idx="11"/>
          </p:nvPr>
        </p:nvSpPr>
        <p:spPr/>
        <p:txBody>
          <a:bodyPr/>
          <a:lstStyle/>
          <a:p>
            <a:r>
              <a:rPr lang="sv-SE"/>
              <a:t>Stopp! Min kropp!</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cxnSp>
        <p:nvCxnSpPr>
          <p:cNvPr id="10" name="Straight Connector 9"/>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Bildobjekt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
        <p:nvSpPr>
          <p:cNvPr id="15" name="Title 1"/>
          <p:cNvSpPr>
            <a:spLocks noGrp="1"/>
          </p:cNvSpPr>
          <p:nvPr>
            <p:ph type="title"/>
          </p:nvPr>
        </p:nvSpPr>
        <p:spPr>
          <a:xfrm>
            <a:off x="566351" y="310836"/>
            <a:ext cx="11043524" cy="861472"/>
          </a:xfrm>
        </p:spPr>
        <p:txBody>
          <a:bodyPr anchor="t">
            <a:normAutofit/>
          </a:bodyPr>
          <a:lstStyle>
            <a:lvl1pPr algn="l">
              <a:lnSpc>
                <a:spcPct val="85000"/>
              </a:lnSpc>
              <a:defRPr sz="4800" b="0" i="0" cap="none">
                <a:solidFill>
                  <a:schemeClr val="tx1"/>
                </a:solidFill>
                <a:latin typeface="Oswald Medium" pitchFamily="2" charset="0"/>
                <a:cs typeface="Oswald Medium" pitchFamily="2" charset="0"/>
              </a:defRPr>
            </a:lvl1pPr>
          </a:lstStyle>
          <a:p>
            <a:r>
              <a:rPr lang="sv-SE"/>
              <a:t>Klicka här för att ändra format</a:t>
            </a:r>
            <a:endParaRPr lang="en-US"/>
          </a:p>
        </p:txBody>
      </p:sp>
    </p:spTree>
    <p:extLst>
      <p:ext uri="{BB962C8B-B14F-4D97-AF65-F5344CB8AC3E}">
        <p14:creationId xmlns:p14="http://schemas.microsoft.com/office/powerpoint/2010/main" val="155144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Agenda">
    <p:spTree>
      <p:nvGrpSpPr>
        <p:cNvPr id="1" name=""/>
        <p:cNvGrpSpPr/>
        <p:nvPr/>
      </p:nvGrpSpPr>
      <p:grpSpPr>
        <a:xfrm>
          <a:off x="0" y="0"/>
          <a:ext cx="0" cy="0"/>
          <a:chOff x="0" y="0"/>
          <a:chExt cx="0" cy="0"/>
        </a:xfrm>
      </p:grpSpPr>
      <p:sp>
        <p:nvSpPr>
          <p:cNvPr id="12" name="Rectangle 11"/>
          <p:cNvSpPr/>
          <p:nvPr userDrawn="1"/>
        </p:nvSpPr>
        <p:spPr>
          <a:xfrm>
            <a:off x="0" y="0"/>
            <a:ext cx="12192000" cy="1172308"/>
          </a:xfrm>
          <a:prstGeom prst="rect">
            <a:avLst/>
          </a:prstGeom>
          <a:gradFill flip="none" rotWithShape="1">
            <a:gsLst>
              <a:gs pos="40000">
                <a:schemeClr val="bg2"/>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96851" y="1171575"/>
            <a:ext cx="11777133"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66179" y="202995"/>
            <a:ext cx="11043520" cy="787605"/>
          </a:xfrm>
        </p:spPr>
        <p:txBody>
          <a:bodyPr anchor="t">
            <a:noAutofit/>
          </a:bodyPr>
          <a:lstStyle>
            <a:lvl1pPr>
              <a:defRPr sz="4800" b="0" i="0" cap="none">
                <a:solidFill>
                  <a:schemeClr val="bg1"/>
                </a:solidFill>
                <a:latin typeface="Oswald Medium" pitchFamily="2" charset="0"/>
                <a:cs typeface="Oswald Medium" pitchFamily="2" charset="0"/>
              </a:defRPr>
            </a:lvl1pPr>
          </a:lstStyle>
          <a:p>
            <a:r>
              <a:rPr lang="sv-SE"/>
              <a:t>Klicka här för att ändra format</a:t>
            </a:r>
            <a:endParaRPr lang="en-US"/>
          </a:p>
        </p:txBody>
      </p:sp>
      <p:sp>
        <p:nvSpPr>
          <p:cNvPr id="3" name="Content Placeholder 2"/>
          <p:cNvSpPr>
            <a:spLocks noGrp="1"/>
          </p:cNvSpPr>
          <p:nvPr>
            <p:ph idx="1"/>
          </p:nvPr>
        </p:nvSpPr>
        <p:spPr>
          <a:xfrm>
            <a:off x="574863" y="1600201"/>
            <a:ext cx="11034836"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r>
              <a:rPr lang="sv-SE"/>
              <a:t>1 Maj 2022</a:t>
            </a:r>
            <a:endParaRPr lang="en-US"/>
          </a:p>
        </p:txBody>
      </p:sp>
      <p:sp>
        <p:nvSpPr>
          <p:cNvPr id="5" name="Footer Placeholder 4"/>
          <p:cNvSpPr>
            <a:spLocks noGrp="1"/>
          </p:cNvSpPr>
          <p:nvPr>
            <p:ph type="ftr" sz="quarter" idx="11"/>
          </p:nvPr>
        </p:nvSpPr>
        <p:spPr/>
        <p:txBody>
          <a:bodyPr/>
          <a:lstStyle/>
          <a:p>
            <a:r>
              <a:rPr lang="sv-SE"/>
              <a:t>Stopp! Min kropp!</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cxnSp>
        <p:nvCxnSpPr>
          <p:cNvPr id="10" name="Straight Connector 9"/>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Bild 12">
            <a:extLst>
              <a:ext uri="{FF2B5EF4-FFF2-40B4-BE49-F238E27FC236}">
                <a16:creationId xmlns:a16="http://schemas.microsoft.com/office/drawing/2014/main" id="{A77C6330-C3DF-D775-F959-E1C238F67C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506" y="6388033"/>
            <a:ext cx="1675509" cy="413483"/>
          </a:xfrm>
          <a:prstGeom prst="rect">
            <a:avLst/>
          </a:prstGeom>
        </p:spPr>
      </p:pic>
    </p:spTree>
    <p:extLst>
      <p:ext uri="{BB962C8B-B14F-4D97-AF65-F5344CB8AC3E}">
        <p14:creationId xmlns:p14="http://schemas.microsoft.com/office/powerpoint/2010/main" val="2334566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4" name="Date Placeholder 3"/>
          <p:cNvSpPr>
            <a:spLocks noGrp="1"/>
          </p:cNvSpPr>
          <p:nvPr>
            <p:ph type="dt" sz="half" idx="10"/>
          </p:nvPr>
        </p:nvSpPr>
        <p:spPr/>
        <p:txBody>
          <a:bodyPr/>
          <a:lstStyle/>
          <a:p>
            <a:r>
              <a:rPr lang="sv-SE"/>
              <a:t>1 Maj 2022</a:t>
            </a:r>
            <a:endParaRPr lang="en-US"/>
          </a:p>
        </p:txBody>
      </p:sp>
      <p:sp>
        <p:nvSpPr>
          <p:cNvPr id="5" name="Footer Placeholder 4"/>
          <p:cNvSpPr>
            <a:spLocks noGrp="1"/>
          </p:cNvSpPr>
          <p:nvPr>
            <p:ph type="ftr" sz="quarter" idx="11"/>
          </p:nvPr>
        </p:nvSpPr>
        <p:spPr/>
        <p:txBody>
          <a:bodyPr/>
          <a:lstStyle/>
          <a:p>
            <a:r>
              <a:rPr lang="sv-SE"/>
              <a:t>Stopp! Min kropp!</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Text Placeholder 7"/>
          <p:cNvSpPr>
            <a:spLocks noGrp="1"/>
          </p:cNvSpPr>
          <p:nvPr>
            <p:ph type="body" sz="quarter" idx="13"/>
          </p:nvPr>
        </p:nvSpPr>
        <p:spPr>
          <a:xfrm>
            <a:off x="567049" y="837805"/>
            <a:ext cx="11042868" cy="363537"/>
          </a:xfrm>
        </p:spPr>
        <p:txBody>
          <a:bodyPr>
            <a:noAutofit/>
          </a:bodyPr>
          <a:lstStyle>
            <a:lvl1pPr>
              <a:defRPr sz="18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sv-SE"/>
              <a:t>Redigera format för bakgrundstext</a:t>
            </a:r>
          </a:p>
        </p:txBody>
      </p:sp>
    </p:spTree>
    <p:extLst>
      <p:ext uri="{BB962C8B-B14F-4D97-AF65-F5344CB8AC3E}">
        <p14:creationId xmlns:p14="http://schemas.microsoft.com/office/powerpoint/2010/main" val="2700485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åstående 2">
    <p:spTree>
      <p:nvGrpSpPr>
        <p:cNvPr id="1" name=""/>
        <p:cNvGrpSpPr/>
        <p:nvPr/>
      </p:nvGrpSpPr>
      <p:grpSpPr>
        <a:xfrm>
          <a:off x="0" y="0"/>
          <a:ext cx="0" cy="0"/>
          <a:chOff x="0" y="0"/>
          <a:chExt cx="0" cy="0"/>
        </a:xfrm>
      </p:grpSpPr>
      <p:sp>
        <p:nvSpPr>
          <p:cNvPr id="13" name="Rectangle 12"/>
          <p:cNvSpPr/>
          <p:nvPr userDrawn="1"/>
        </p:nvSpPr>
        <p:spPr>
          <a:xfrm>
            <a:off x="0" y="0"/>
            <a:ext cx="12192000" cy="6307138"/>
          </a:xfrm>
          <a:prstGeom prst="rect">
            <a:avLst/>
          </a:prstGeom>
          <a:gradFill flip="none" rotWithShape="1">
            <a:gsLst>
              <a:gs pos="40000">
                <a:schemeClr val="bg2"/>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r>
              <a:rPr lang="sv-SE"/>
              <a:t>1 Maj 2022</a:t>
            </a:r>
            <a:endParaRPr lang="en-US"/>
          </a:p>
        </p:txBody>
      </p:sp>
      <p:sp>
        <p:nvSpPr>
          <p:cNvPr id="3" name="Footer Placeholder 2"/>
          <p:cNvSpPr>
            <a:spLocks noGrp="1"/>
          </p:cNvSpPr>
          <p:nvPr>
            <p:ph type="ftr" sz="quarter" idx="11"/>
          </p:nvPr>
        </p:nvSpPr>
        <p:spPr/>
        <p:txBody>
          <a:bodyPr/>
          <a:lstStyle/>
          <a:p>
            <a:r>
              <a:rPr lang="sv-SE"/>
              <a:t>Stopp! Min kropp!</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Tree>
    <p:extLst>
      <p:ext uri="{BB962C8B-B14F-4D97-AF65-F5344CB8AC3E}">
        <p14:creationId xmlns:p14="http://schemas.microsoft.com/office/powerpoint/2010/main" val="3758924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åstående 3">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gradFill flip="none" rotWithShape="1">
            <a:gsLst>
              <a:gs pos="40000">
                <a:schemeClr val="bg2"/>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4"/>
          </p:nvPr>
        </p:nvSpPr>
        <p:spPr>
          <a:xfrm>
            <a:off x="6547556" y="4233416"/>
            <a:ext cx="3005179" cy="625148"/>
          </a:xfrm>
          <a:prstGeom prst="roundRect">
            <a:avLst>
              <a:gd name="adj" fmla="val 7650"/>
            </a:avLst>
          </a:prstGeom>
        </p:spPr>
        <p:txBody>
          <a:bodyPr/>
          <a:lstStyle>
            <a:lvl1pPr>
              <a:defRPr b="0">
                <a:solidFill>
                  <a:srgbClr val="222221"/>
                </a:solidFill>
                <a:latin typeface="Lato Black" panose="020F0A02020204030203" pitchFamily="34" charset="0"/>
              </a:defRPr>
            </a:lvl1pPr>
          </a:lstStyle>
          <a:p>
            <a:r>
              <a:rPr lang="sv-SE"/>
              <a:t>Klicka på ikonen för att lägga till en bild</a:t>
            </a:r>
            <a:endParaRPr lang="en-US"/>
          </a:p>
        </p:txBody>
      </p:sp>
    </p:spTree>
    <p:extLst>
      <p:ext uri="{BB962C8B-B14F-4D97-AF65-F5344CB8AC3E}">
        <p14:creationId xmlns:p14="http://schemas.microsoft.com/office/powerpoint/2010/main" val="2744481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åstående 1">
    <p:spTree>
      <p:nvGrpSpPr>
        <p:cNvPr id="1" name=""/>
        <p:cNvGrpSpPr/>
        <p:nvPr/>
      </p:nvGrpSpPr>
      <p:grpSpPr>
        <a:xfrm>
          <a:off x="0" y="0"/>
          <a:ext cx="0" cy="0"/>
          <a:chOff x="0" y="0"/>
          <a:chExt cx="0" cy="0"/>
        </a:xfrm>
      </p:grpSpPr>
      <p:sp>
        <p:nvSpPr>
          <p:cNvPr id="8" name="Rectangle 7"/>
          <p:cNvSpPr/>
          <p:nvPr userDrawn="1"/>
        </p:nvSpPr>
        <p:spPr>
          <a:xfrm>
            <a:off x="0" y="1171574"/>
            <a:ext cx="12192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96851" y="147638"/>
            <a:ext cx="11777133"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r>
              <a:rPr lang="sv-SE"/>
              <a:t>1 Maj 2022</a:t>
            </a:r>
            <a:endParaRPr lang="en-US"/>
          </a:p>
        </p:txBody>
      </p:sp>
      <p:sp>
        <p:nvSpPr>
          <p:cNvPr id="3" name="Footer Placeholder 2"/>
          <p:cNvSpPr>
            <a:spLocks noGrp="1"/>
          </p:cNvSpPr>
          <p:nvPr>
            <p:ph type="ftr" sz="quarter" idx="11"/>
          </p:nvPr>
        </p:nvSpPr>
        <p:spPr/>
        <p:txBody>
          <a:bodyPr/>
          <a:lstStyle/>
          <a:p>
            <a:r>
              <a:rPr lang="sv-SE"/>
              <a:t>Stopp! Min kropp!</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cxnSp>
        <p:nvCxnSpPr>
          <p:cNvPr id="13" name="Straight Connector 12"/>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Bild 9">
            <a:extLst>
              <a:ext uri="{FF2B5EF4-FFF2-40B4-BE49-F238E27FC236}">
                <a16:creationId xmlns:a16="http://schemas.microsoft.com/office/drawing/2014/main" id="{346177FF-6F41-FDD5-299E-CEEA82A2A4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506" y="6388033"/>
            <a:ext cx="1675509" cy="413483"/>
          </a:xfrm>
          <a:prstGeom prst="rect">
            <a:avLst/>
          </a:prstGeom>
        </p:spPr>
      </p:pic>
    </p:spTree>
    <p:extLst>
      <p:ext uri="{BB962C8B-B14F-4D97-AF65-F5344CB8AC3E}">
        <p14:creationId xmlns:p14="http://schemas.microsoft.com/office/powerpoint/2010/main" val="1177149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FB7A2149-42B2-ABD1-DCE7-EF150FA5BD5A}"/>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ED6C876F-838D-EC8F-2C54-252C07A82DF6}"/>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A20DD810-B813-6A4A-F642-17894DD36C7D}"/>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a:lstStyle/>
          <a:p>
            <a:r>
              <a:rPr lang="fi-FI"/>
              <a:t>Muokkaa ots. perustyyl. napsautt.</a:t>
            </a:r>
            <a:endParaRPr lang="en-UK"/>
          </a:p>
        </p:txBody>
      </p:sp>
    </p:spTree>
    <p:extLst>
      <p:ext uri="{BB962C8B-B14F-4D97-AF65-F5344CB8AC3E}">
        <p14:creationId xmlns:p14="http://schemas.microsoft.com/office/powerpoint/2010/main" val="36005224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B6283D99-B745-688D-7639-7C9D20C57E12}"/>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0E9055B7-0423-2822-88EC-3E5E81711C78}"/>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CBC1150C-52F3-83D1-2406-250FC05DA8C0}"/>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145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450494A5-5071-613A-F185-BB758E992AA2}"/>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A5942E38-2138-2C34-C891-B644B4B158F8}"/>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0CE47A2E-309D-6E43-D026-B41347898292}"/>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EA97099A-4EF8-D112-FBF8-76BBEE3742D9}"/>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AEA82478-A06D-E705-7081-1C39C7C96E65}"/>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F334D6C2-EA05-7152-6ABE-B2BC14C9EC33}"/>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15C0AE6D-61CF-C1C3-8EB2-5109426A4F8E}"/>
              </a:ext>
            </a:extLst>
          </p:cNvPr>
          <p:cNvSpPr>
            <a:spLocks noGrp="1"/>
          </p:cNvSpPr>
          <p:nvPr>
            <p:ph type="dt" sz="half" idx="10"/>
          </p:nvPr>
        </p:nvSpPr>
        <p:spPr/>
        <p:txBody>
          <a:bodyPr/>
          <a:lstStyle/>
          <a:p>
            <a:r>
              <a:rPr lang="sv-SE"/>
              <a:t>1 Maj 2022</a:t>
            </a:r>
            <a:endParaRPr lang="en-UK"/>
          </a:p>
        </p:txBody>
      </p:sp>
      <p:sp>
        <p:nvSpPr>
          <p:cNvPr id="5" name="Platshållare för sidfot 4">
            <a:extLst>
              <a:ext uri="{FF2B5EF4-FFF2-40B4-BE49-F238E27FC236}">
                <a16:creationId xmlns:a16="http://schemas.microsoft.com/office/drawing/2014/main" id="{61C0D0F3-949B-B8EA-DDF7-6E4C90E5340C}"/>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68EA7938-E8F7-4765-1E3E-46CC3375CA6A}"/>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a:lstStyle/>
          <a:p>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2" name="Platshållare för datum 1">
            <a:extLst>
              <a:ext uri="{FF2B5EF4-FFF2-40B4-BE49-F238E27FC236}">
                <a16:creationId xmlns:a16="http://schemas.microsoft.com/office/drawing/2014/main" id="{C9D8F49B-F7EC-1E90-FD39-27BEEF011021}"/>
              </a:ext>
            </a:extLst>
          </p:cNvPr>
          <p:cNvSpPr>
            <a:spLocks noGrp="1"/>
          </p:cNvSpPr>
          <p:nvPr>
            <p:ph type="dt" sz="half" idx="11"/>
          </p:nvPr>
        </p:nvSpPr>
        <p:spPr/>
        <p:txBody>
          <a:bodyPr/>
          <a:lstStyle/>
          <a:p>
            <a:r>
              <a:rPr lang="sv-SE"/>
              <a:t>1 Maj 2022</a:t>
            </a:r>
            <a:endParaRPr lang="en-UK"/>
          </a:p>
        </p:txBody>
      </p:sp>
      <p:sp>
        <p:nvSpPr>
          <p:cNvPr id="3" name="Platshållare för sidfot 2">
            <a:extLst>
              <a:ext uri="{FF2B5EF4-FFF2-40B4-BE49-F238E27FC236}">
                <a16:creationId xmlns:a16="http://schemas.microsoft.com/office/drawing/2014/main" id="{3D010ACD-7185-81EF-185D-2EEEF7D60886}"/>
              </a:ext>
            </a:extLst>
          </p:cNvPr>
          <p:cNvSpPr>
            <a:spLocks noGrp="1"/>
          </p:cNvSpPr>
          <p:nvPr>
            <p:ph type="ftr" sz="quarter" idx="12"/>
          </p:nvPr>
        </p:nvSpPr>
        <p:spPr/>
        <p:txBody>
          <a:bodyPr/>
          <a:lstStyle/>
          <a:p>
            <a:r>
              <a:rPr lang="sv-SE"/>
              <a:t>Stopp! Min kropp!</a:t>
            </a:r>
            <a:endParaRPr lang="en-UK"/>
          </a:p>
        </p:txBody>
      </p:sp>
      <p:sp>
        <p:nvSpPr>
          <p:cNvPr id="4" name="Platshållare för bildnummer 3">
            <a:extLst>
              <a:ext uri="{FF2B5EF4-FFF2-40B4-BE49-F238E27FC236}">
                <a16:creationId xmlns:a16="http://schemas.microsoft.com/office/drawing/2014/main" id="{C59CF382-FEA4-69D1-8BD5-421AB7B704C0}"/>
              </a:ext>
            </a:extLst>
          </p:cNvPr>
          <p:cNvSpPr>
            <a:spLocks noGrp="1"/>
          </p:cNvSpPr>
          <p:nvPr>
            <p:ph type="sldNum" sz="quarter" idx="13"/>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rcRect/>
          <a:stretch/>
        </p:blipFill>
        <p:spPr>
          <a:xfrm>
            <a:off x="2854196" y="2204357"/>
            <a:ext cx="6496524" cy="2000638"/>
          </a:xfrm>
          <a:prstGeom prst="rect">
            <a:avLst/>
          </a:prstGeom>
        </p:spPr>
      </p:pic>
      <p:sp>
        <p:nvSpPr>
          <p:cNvPr id="2" name="Platshållare för datum 1">
            <a:extLst>
              <a:ext uri="{FF2B5EF4-FFF2-40B4-BE49-F238E27FC236}">
                <a16:creationId xmlns:a16="http://schemas.microsoft.com/office/drawing/2014/main" id="{34887711-FA48-FC94-E31C-3BFC0863D145}"/>
              </a:ext>
            </a:extLst>
          </p:cNvPr>
          <p:cNvSpPr>
            <a:spLocks noGrp="1"/>
          </p:cNvSpPr>
          <p:nvPr>
            <p:ph type="dt" sz="half" idx="10"/>
          </p:nvPr>
        </p:nvSpPr>
        <p:spPr/>
        <p:txBody>
          <a:bodyPr/>
          <a:lstStyle>
            <a:lvl1pPr>
              <a:defRPr>
                <a:solidFill>
                  <a:schemeClr val="bg1"/>
                </a:solidFill>
              </a:defRPr>
            </a:lvl1pPr>
          </a:lstStyle>
          <a:p>
            <a:r>
              <a:rPr lang="sv-SE"/>
              <a:t>1 Maj 2022</a:t>
            </a:r>
            <a:endParaRPr lang="en-UK"/>
          </a:p>
        </p:txBody>
      </p:sp>
      <p:sp>
        <p:nvSpPr>
          <p:cNvPr id="4" name="Platshållare för sidfot 3">
            <a:extLst>
              <a:ext uri="{FF2B5EF4-FFF2-40B4-BE49-F238E27FC236}">
                <a16:creationId xmlns:a16="http://schemas.microsoft.com/office/drawing/2014/main" id="{C7E5F012-C191-CC22-28FF-B934292B14A2}"/>
              </a:ext>
            </a:extLst>
          </p:cNvPr>
          <p:cNvSpPr>
            <a:spLocks noGrp="1"/>
          </p:cNvSpPr>
          <p:nvPr>
            <p:ph type="ftr" sz="quarter" idx="11"/>
          </p:nvPr>
        </p:nvSpPr>
        <p:spPr/>
        <p:txBody>
          <a:bodyPr/>
          <a:lstStyle>
            <a:lvl1pPr>
              <a:defRPr>
                <a:solidFill>
                  <a:schemeClr val="bg1"/>
                </a:solidFill>
              </a:defRPr>
            </a:lvl1pPr>
          </a:lstStyle>
          <a:p>
            <a:r>
              <a:rPr lang="sv-SE"/>
              <a:t>Stopp! Min kropp!</a:t>
            </a:r>
            <a:endParaRPr lang="en-UK"/>
          </a:p>
        </p:txBody>
      </p:sp>
      <p:sp>
        <p:nvSpPr>
          <p:cNvPr id="5" name="Platshållare för bildnummer 4">
            <a:extLst>
              <a:ext uri="{FF2B5EF4-FFF2-40B4-BE49-F238E27FC236}">
                <a16:creationId xmlns:a16="http://schemas.microsoft.com/office/drawing/2014/main" id="{B44BFF11-A334-8939-0324-0E61D63053D6}"/>
              </a:ext>
            </a:extLst>
          </p:cNvPr>
          <p:cNvSpPr>
            <a:spLocks noGrp="1"/>
          </p:cNvSpPr>
          <p:nvPr>
            <p:ph type="sldNum" sz="quarter" idx="12"/>
          </p:nvPr>
        </p:nvSpPr>
        <p:spPr/>
        <p:txBody>
          <a:bodyPr/>
          <a:lstStyle>
            <a:lvl1pPr>
              <a:defRPr>
                <a:solidFill>
                  <a:schemeClr val="bg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3A9DF24-DAC3-2CF9-E9C2-3BFD5E46244F}"/>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22"/>
          <a:srcRect/>
          <a:stretch/>
        </p:blipFill>
        <p:spPr>
          <a:xfrm>
            <a:off x="10349907" y="6349706"/>
            <a:ext cx="1431763" cy="440919"/>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r>
              <a:rPr lang="en-UK"/>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a:r>
              <a:rPr lang="en-UK"/>
              <a:t>Click to edit Master text styles</a:t>
            </a:r>
          </a:p>
          <a:p>
            <a:pPr lvl="1"/>
            <a:r>
              <a:rPr lang="en-UK"/>
              <a:t>Second level</a:t>
            </a:r>
          </a:p>
          <a:p>
            <a:pPr lvl="2"/>
            <a:r>
              <a:rPr lang="en-UK"/>
              <a:t>Third level</a:t>
            </a:r>
          </a:p>
          <a:p>
            <a:pPr lvl="3"/>
            <a:r>
              <a:rPr lang="en-UK"/>
              <a:t>Fourth level</a:t>
            </a:r>
          </a:p>
          <a:p>
            <a:pPr lvl="4"/>
            <a:r>
              <a:rPr lang="en-UK"/>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r>
              <a:rPr lang="sv-SE"/>
              <a:t>1 Maj 2022</a:t>
            </a:r>
            <a:endParaRPr lang="en-UK"/>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r>
              <a:rPr lang="sv-SE"/>
              <a:t>Stopp! Min kropp!</a:t>
            </a:r>
            <a:endParaRPr lang="en-UK"/>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 id="2147483664" r:id="rId13"/>
    <p:sldLayoutId id="2147483667" r:id="rId14"/>
    <p:sldLayoutId id="2147483668" r:id="rId15"/>
    <p:sldLayoutId id="2147483670" r:id="rId16"/>
    <p:sldLayoutId id="2147483672" r:id="rId17"/>
    <p:sldLayoutId id="2147483673" r:id="rId18"/>
    <p:sldLayoutId id="2147483674" r:id="rId19"/>
    <p:sldLayoutId id="2147483675"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sCBEAmUEoCc?feature=oembed"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EQJ9riwvTw&amp;list=PL4aLtc1DnVDb8uSfdg6ukJowHjMpSCO5a&amp;index=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kyYvgHCPswE&amp;list=PL4aLtc1DnVDb8uSfdg6ukJowHjMpSCO5a&amp;index=11"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raddabarnen.se/rad-och-kunskap/vald-mot-barn/snacka-tryggt-om-vald-mot-bar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jQe4Qn7NkfU&amp;list=PL4aLtc1DnVDb8uSfdg6ukJowHjMpSCO5a&amp;index=9"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https://www.youtube.com/watch?v=8xqj9SSN9Dg&amp;list=PL4aLtc1DnVDb8uSfdg6ukJowHjMpSCO5a&amp;index=13" TargetMode="Externa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aMRzNUQx2Qc&amp;list=PL4aLtc1DnVDb8uSfdg6ukJowHjMpSCO5a&amp;index=8"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www.youtube.com/watch?v=uwfpqjDErog&amp;list=PL4aLtc1DnVDb8uSfdg6ukJowHjMpSCO5a&amp;index=12" TargetMode="Externa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www.raddabarnen.se/stopp-min-krop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3rFSSNXoaM&amp;list=PL4aLtc1DnVDb8uSfdg6ukJowHjMpSCO5a&amp;index=6"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B25802-FC39-BC49-92F3-6F6EC2C4DE5A}"/>
              </a:ext>
            </a:extLst>
          </p:cNvPr>
          <p:cNvSpPr txBox="1">
            <a:spLocks/>
          </p:cNvSpPr>
          <p:nvPr/>
        </p:nvSpPr>
        <p:spPr>
          <a:xfrm>
            <a:off x="515692" y="3372393"/>
            <a:ext cx="11233150" cy="903288"/>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r>
              <a:rPr lang="sv-SE" sz="6000">
                <a:solidFill>
                  <a:schemeClr val="bg1"/>
                </a:solidFill>
              </a:rPr>
              <a:t>Stopp! Min kropp! &amp; </a:t>
            </a:r>
            <a:br>
              <a:rPr lang="sv-SE" sz="6000">
                <a:solidFill>
                  <a:schemeClr val="bg1"/>
                </a:solidFill>
              </a:rPr>
            </a:br>
            <a:r>
              <a:rPr lang="sv-SE" sz="6000">
                <a:solidFill>
                  <a:schemeClr val="bg1"/>
                </a:solidFill>
              </a:rPr>
              <a:t>Stopp! Min kropp! - veckan</a:t>
            </a:r>
            <a:endParaRPr lang="sv-SE" sz="3600">
              <a:solidFill>
                <a:schemeClr val="bg1"/>
              </a:solidFill>
            </a:endParaRPr>
          </a:p>
        </p:txBody>
      </p:sp>
      <p:pic>
        <p:nvPicPr>
          <p:cNvPr id="5" name="Picture 4">
            <a:extLst>
              <a:ext uri="{FF2B5EF4-FFF2-40B4-BE49-F238E27FC236}">
                <a16:creationId xmlns:a16="http://schemas.microsoft.com/office/drawing/2014/main" id="{475C31DA-F392-457D-82A9-17F28C66B45E}"/>
              </a:ext>
            </a:extLst>
          </p:cNvPr>
          <p:cNvPicPr>
            <a:picLocks noChangeAspect="1"/>
          </p:cNvPicPr>
          <p:nvPr/>
        </p:nvPicPr>
        <p:blipFill>
          <a:blip r:embed="rId3"/>
          <a:srcRect/>
          <a:stretch/>
        </p:blipFill>
        <p:spPr>
          <a:xfrm>
            <a:off x="4233849" y="1147058"/>
            <a:ext cx="3796835" cy="1169255"/>
          </a:xfrm>
          <a:prstGeom prst="rect">
            <a:avLst/>
          </a:prstGeom>
        </p:spPr>
      </p:pic>
      <p:sp>
        <p:nvSpPr>
          <p:cNvPr id="2" name="Platshållare för sidfot 1">
            <a:extLst>
              <a:ext uri="{FF2B5EF4-FFF2-40B4-BE49-F238E27FC236}">
                <a16:creationId xmlns:a16="http://schemas.microsoft.com/office/drawing/2014/main" id="{79FE3DDF-811C-9288-352D-E56816F4F449}"/>
              </a:ext>
            </a:extLst>
          </p:cNvPr>
          <p:cNvSpPr>
            <a:spLocks noGrp="1"/>
          </p:cNvSpPr>
          <p:nvPr>
            <p:ph type="ftr" sz="quarter" idx="11"/>
          </p:nvPr>
        </p:nvSpPr>
        <p:spPr/>
        <p:txBody>
          <a:bodyPr/>
          <a:lstStyle/>
          <a:p>
            <a:r>
              <a:rPr lang="sv-SE"/>
              <a:t>Stopp! Min kropp!</a:t>
            </a:r>
            <a:endParaRPr lang="en-UK"/>
          </a:p>
        </p:txBody>
      </p:sp>
      <p:sp>
        <p:nvSpPr>
          <p:cNvPr id="3" name="Platshållare för bildnummer 2">
            <a:extLst>
              <a:ext uri="{FF2B5EF4-FFF2-40B4-BE49-F238E27FC236}">
                <a16:creationId xmlns:a16="http://schemas.microsoft.com/office/drawing/2014/main" id="{5A4B9040-576F-D3F3-5DC5-3EE32571A702}"/>
              </a:ext>
            </a:extLst>
          </p:cNvPr>
          <p:cNvSpPr>
            <a:spLocks noGrp="1"/>
          </p:cNvSpPr>
          <p:nvPr>
            <p:ph type="sldNum" sz="quarter" idx="12"/>
          </p:nvPr>
        </p:nvSpPr>
        <p:spPr/>
        <p:txBody>
          <a:bodyPr/>
          <a:lstStyle/>
          <a:p>
            <a:fld id="{BF413B3B-BFB3-42E3-B409-FAAF558C2ACC}" type="slidenum">
              <a:rPr lang="en-UK" smtClean="0"/>
              <a:pPr/>
              <a:t>1</a:t>
            </a:fld>
            <a:endParaRPr lang="en-UK"/>
          </a:p>
        </p:txBody>
      </p:sp>
    </p:spTree>
    <p:extLst>
      <p:ext uri="{BB962C8B-B14F-4D97-AF65-F5344CB8AC3E}">
        <p14:creationId xmlns:p14="http://schemas.microsoft.com/office/powerpoint/2010/main" val="282210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1332" y="444113"/>
            <a:ext cx="10689336" cy="905256"/>
          </a:xfrm>
        </p:spPr>
        <p:txBody>
          <a:bodyPr>
            <a:normAutofit fontScale="90000"/>
          </a:bodyPr>
          <a:lstStyle/>
          <a:p>
            <a:r>
              <a:rPr lang="sv-SE"/>
              <a:t>Att prata med barn om kroppen, känslor och gränser</a:t>
            </a:r>
          </a:p>
        </p:txBody>
      </p:sp>
      <p:sp>
        <p:nvSpPr>
          <p:cNvPr id="4" name="Platshållare för sidfot 3"/>
          <p:cNvSpPr>
            <a:spLocks noGrp="1"/>
          </p:cNvSpPr>
          <p:nvPr>
            <p:ph type="ftr" sz="quarter" idx="11"/>
          </p:nvPr>
        </p:nvSpPr>
        <p:spPr/>
        <p:txBody>
          <a:bodyPr/>
          <a:lstStyle/>
          <a:p>
            <a:r>
              <a:rPr lang="sv-SE"/>
              <a:t>Stopp! Min kropp!</a:t>
            </a:r>
            <a:endParaRPr lang="en-US"/>
          </a:p>
        </p:txBody>
      </p:sp>
      <p:sp>
        <p:nvSpPr>
          <p:cNvPr id="5" name="Platshållare för bildnummer 4"/>
          <p:cNvSpPr>
            <a:spLocks noGrp="1"/>
          </p:cNvSpPr>
          <p:nvPr>
            <p:ph type="sldNum" sz="quarter" idx="12"/>
          </p:nvPr>
        </p:nvSpPr>
        <p:spPr/>
        <p:txBody>
          <a:bodyPr/>
          <a:lstStyle/>
          <a:p>
            <a:fld id="{C3FDE51E-0052-334C-A4B2-C567FE9F326F}" type="slidenum">
              <a:rPr lang="en-US" smtClean="0"/>
              <a:t>10</a:t>
            </a:fld>
            <a:endParaRPr lang="en-US"/>
          </a:p>
        </p:txBody>
      </p:sp>
      <p:sp>
        <p:nvSpPr>
          <p:cNvPr id="7" name="Platshållare för innehåll 2"/>
          <p:cNvSpPr txBox="1">
            <a:spLocks/>
          </p:cNvSpPr>
          <p:nvPr/>
        </p:nvSpPr>
        <p:spPr>
          <a:xfrm>
            <a:off x="1129367" y="1962940"/>
            <a:ext cx="4725523" cy="42878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Clr>
                <a:schemeClr val="tx2"/>
              </a:buClr>
              <a:buFont typeface="Arial" panose="020B0604020202020204" pitchFamily="34" charset="0"/>
              <a:buChar char="•"/>
            </a:pPr>
            <a:r>
              <a:rPr lang="sv-SE" sz="2800" b="0">
                <a:solidFill>
                  <a:schemeClr val="tx1"/>
                </a:solidFill>
                <a:latin typeface="+mn-lt"/>
              </a:rPr>
              <a:t>Alltid vuxnas ansvar att skydda</a:t>
            </a:r>
          </a:p>
          <a:p>
            <a:pPr marL="457200" indent="-457200">
              <a:buClr>
                <a:schemeClr val="tx2"/>
              </a:buClr>
              <a:buFont typeface="Arial" panose="020B0604020202020204" pitchFamily="34" charset="0"/>
              <a:buChar char="•"/>
            </a:pPr>
            <a:endParaRPr lang="sv-SE" sz="2800" b="0">
              <a:solidFill>
                <a:schemeClr val="tx1"/>
              </a:solidFill>
              <a:latin typeface="+mn-lt"/>
            </a:endParaRPr>
          </a:p>
          <a:p>
            <a:pPr marL="457200" indent="-457200">
              <a:buClr>
                <a:schemeClr val="tx2"/>
              </a:buClr>
              <a:buFont typeface="Arial" panose="020B0604020202020204" pitchFamily="34" charset="0"/>
              <a:buChar char="•"/>
            </a:pPr>
            <a:r>
              <a:rPr lang="sv-SE" sz="2800" b="0">
                <a:solidFill>
                  <a:schemeClr val="tx1"/>
                </a:solidFill>
                <a:latin typeface="+mn-lt"/>
              </a:rPr>
              <a:t>Ett förhållningsätt snarare än ett samtal</a:t>
            </a:r>
          </a:p>
          <a:p>
            <a:pPr>
              <a:buClr>
                <a:schemeClr val="tx2"/>
              </a:buClr>
            </a:pPr>
            <a:endParaRPr lang="sv-SE" sz="2800" b="0">
              <a:solidFill>
                <a:schemeClr val="tx1"/>
              </a:solidFill>
              <a:latin typeface="+mn-lt"/>
            </a:endParaRPr>
          </a:p>
          <a:p>
            <a:pPr marL="457200" indent="-457200">
              <a:buClr>
                <a:schemeClr val="tx2"/>
              </a:buClr>
              <a:buFont typeface="Arial" panose="020B0604020202020204" pitchFamily="34" charset="0"/>
              <a:buChar char="•"/>
            </a:pPr>
            <a:r>
              <a:rPr lang="sv-SE" sz="2800" b="0">
                <a:solidFill>
                  <a:schemeClr val="tx1"/>
                </a:solidFill>
                <a:latin typeface="+mn-lt"/>
              </a:rPr>
              <a:t>Olika sätt i olika åldrar</a:t>
            </a:r>
          </a:p>
        </p:txBody>
      </p:sp>
      <p:sp>
        <p:nvSpPr>
          <p:cNvPr id="6" name="Platshållare för datum 2">
            <a:extLst>
              <a:ext uri="{FF2B5EF4-FFF2-40B4-BE49-F238E27FC236}">
                <a16:creationId xmlns:a16="http://schemas.microsoft.com/office/drawing/2014/main" id="{8044B1A6-43B2-E491-30ED-5C92F1B3FDEF}"/>
              </a:ext>
            </a:extLst>
          </p:cNvPr>
          <p:cNvSpPr txBox="1">
            <a:spLocks/>
          </p:cNvSpPr>
          <p:nvPr/>
        </p:nvSpPr>
        <p:spPr>
          <a:xfrm>
            <a:off x="628065" y="6458740"/>
            <a:ext cx="3225921" cy="182880"/>
          </a:xfrm>
          <a:prstGeom prst="rect">
            <a:avLst/>
          </a:prstGeom>
        </p:spPr>
        <p:txBody>
          <a:bodyPr vert="horz" lIns="91440" tIns="45720" rIns="91440" bIns="45720" rtlCol="0" anchor="ctr"/>
          <a:lstStyle>
            <a:defPPr>
              <a:defRPr lang="en-UK"/>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Vägledningen till föräldrar och viktiga vuxna</a:t>
            </a:r>
            <a:endParaRPr lang="en-US"/>
          </a:p>
        </p:txBody>
      </p:sp>
      <p:pic>
        <p:nvPicPr>
          <p:cNvPr id="3" name="Bildobjekt 2">
            <a:extLst>
              <a:ext uri="{FF2B5EF4-FFF2-40B4-BE49-F238E27FC236}">
                <a16:creationId xmlns:a16="http://schemas.microsoft.com/office/drawing/2014/main" id="{76BE2EDE-F279-748D-63E5-CC5430E462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5344" y="1480613"/>
            <a:ext cx="2778211" cy="39416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412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Till dig som är orolig</a:t>
            </a:r>
          </a:p>
        </p:txBody>
      </p:sp>
      <p:sp>
        <p:nvSpPr>
          <p:cNvPr id="4" name="Platshållare för sidfot 3"/>
          <p:cNvSpPr>
            <a:spLocks noGrp="1"/>
          </p:cNvSpPr>
          <p:nvPr>
            <p:ph type="ftr" sz="quarter" idx="11"/>
          </p:nvPr>
        </p:nvSpPr>
        <p:spPr/>
        <p:txBody>
          <a:bodyPr/>
          <a:lstStyle/>
          <a:p>
            <a:r>
              <a:rPr lang="sv-SE"/>
              <a:t>Stopp! Min kropp!</a:t>
            </a:r>
            <a:endParaRPr lang="en-US"/>
          </a:p>
        </p:txBody>
      </p:sp>
      <p:sp>
        <p:nvSpPr>
          <p:cNvPr id="5" name="Platshållare för bildnummer 4"/>
          <p:cNvSpPr>
            <a:spLocks noGrp="1"/>
          </p:cNvSpPr>
          <p:nvPr>
            <p:ph type="sldNum" sz="quarter" idx="12"/>
          </p:nvPr>
        </p:nvSpPr>
        <p:spPr/>
        <p:txBody>
          <a:bodyPr/>
          <a:lstStyle/>
          <a:p>
            <a:fld id="{C3FDE51E-0052-334C-A4B2-C567FE9F326F}" type="slidenum">
              <a:rPr lang="en-US" smtClean="0"/>
              <a:t>11</a:t>
            </a:fld>
            <a:endParaRPr lang="en-US"/>
          </a:p>
        </p:txBody>
      </p:sp>
      <p:sp>
        <p:nvSpPr>
          <p:cNvPr id="10" name="Platshållare för innehåll 2"/>
          <p:cNvSpPr txBox="1">
            <a:spLocks/>
          </p:cNvSpPr>
          <p:nvPr/>
        </p:nvSpPr>
        <p:spPr>
          <a:xfrm>
            <a:off x="832104" y="1703390"/>
            <a:ext cx="7493030" cy="4597400"/>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Clr>
                <a:schemeClr val="tx2"/>
              </a:buClr>
              <a:buFont typeface="Arial" panose="020B0604020202020204" pitchFamily="34" charset="0"/>
              <a:buChar char="•"/>
            </a:pPr>
            <a:r>
              <a:rPr lang="sv-SE" sz="2800" b="0">
                <a:solidFill>
                  <a:schemeClr val="tx1"/>
                </a:solidFill>
                <a:latin typeface="+mn-lt"/>
              </a:rPr>
              <a:t>Var vaksam på dina egna reaktioner.</a:t>
            </a:r>
          </a:p>
          <a:p>
            <a:pPr marL="457200" indent="-457200">
              <a:buClr>
                <a:schemeClr val="tx2"/>
              </a:buClr>
              <a:buFont typeface="Arial" panose="020B0604020202020204" pitchFamily="34" charset="0"/>
              <a:buChar char="•"/>
            </a:pPr>
            <a:endParaRPr lang="sv-SE" sz="2800" b="0">
              <a:solidFill>
                <a:schemeClr val="tx1"/>
              </a:solidFill>
              <a:latin typeface="+mn-lt"/>
            </a:endParaRPr>
          </a:p>
          <a:p>
            <a:pPr marL="457200" indent="-457200">
              <a:buClr>
                <a:schemeClr val="tx2"/>
              </a:buClr>
              <a:buFont typeface="Arial" panose="020B0604020202020204" pitchFamily="34" charset="0"/>
              <a:buChar char="•"/>
            </a:pPr>
            <a:r>
              <a:rPr lang="sv-SE" sz="2800" b="0">
                <a:solidFill>
                  <a:schemeClr val="tx1"/>
                </a:solidFill>
                <a:latin typeface="+mn-lt"/>
              </a:rPr>
              <a:t>När du tar upp ämnet med barnet – utgå från den konkreta händelse eller situation som gör dig orolig.</a:t>
            </a:r>
          </a:p>
          <a:p>
            <a:pPr>
              <a:buClr>
                <a:schemeClr val="tx2"/>
              </a:buClr>
            </a:pPr>
            <a:endParaRPr lang="sv-SE" sz="2800" b="0">
              <a:solidFill>
                <a:schemeClr val="tx1"/>
              </a:solidFill>
              <a:latin typeface="+mn-lt"/>
            </a:endParaRPr>
          </a:p>
          <a:p>
            <a:pPr marL="457200" indent="-457200">
              <a:buClr>
                <a:schemeClr val="tx2"/>
              </a:buClr>
              <a:buFont typeface="Arial" panose="020B0604020202020204" pitchFamily="34" charset="0"/>
              <a:buChar char="•"/>
            </a:pPr>
            <a:r>
              <a:rPr lang="sv-SE" sz="2800" b="0">
                <a:solidFill>
                  <a:schemeClr val="tx1"/>
                </a:solidFill>
                <a:latin typeface="+mn-lt"/>
              </a:rPr>
              <a:t>Undvik att pressa fram svar, </a:t>
            </a:r>
            <a:br>
              <a:rPr lang="sv-SE" sz="2800" b="0">
                <a:solidFill>
                  <a:schemeClr val="tx1"/>
                </a:solidFill>
                <a:latin typeface="+mn-lt"/>
              </a:rPr>
            </a:br>
            <a:r>
              <a:rPr lang="sv-SE" sz="2800" b="0">
                <a:solidFill>
                  <a:schemeClr val="tx1"/>
                </a:solidFill>
                <a:latin typeface="+mn-lt"/>
              </a:rPr>
              <a:t>men erbjud ditt och andras stöd.</a:t>
            </a:r>
          </a:p>
        </p:txBody>
      </p:sp>
      <p:sp>
        <p:nvSpPr>
          <p:cNvPr id="6" name="Platshållare för datum 2">
            <a:extLst>
              <a:ext uri="{FF2B5EF4-FFF2-40B4-BE49-F238E27FC236}">
                <a16:creationId xmlns:a16="http://schemas.microsoft.com/office/drawing/2014/main" id="{28D20BFE-A4D4-5809-182E-A9B74A3F51D5}"/>
              </a:ext>
            </a:extLst>
          </p:cNvPr>
          <p:cNvSpPr txBox="1">
            <a:spLocks/>
          </p:cNvSpPr>
          <p:nvPr/>
        </p:nvSpPr>
        <p:spPr>
          <a:xfrm>
            <a:off x="813816" y="6458740"/>
            <a:ext cx="3225921" cy="182880"/>
          </a:xfrm>
          <a:prstGeom prst="rect">
            <a:avLst/>
          </a:prstGeom>
        </p:spPr>
        <p:txBody>
          <a:bodyPr vert="horz" lIns="91440" tIns="45720" rIns="91440" bIns="45720" rtlCol="0" anchor="ctr"/>
          <a:lstStyle>
            <a:defPPr>
              <a:defRPr lang="en-UK"/>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Vägledningen till föräldrar och viktiga vuxna</a:t>
            </a:r>
            <a:endParaRPr lang="en-US"/>
          </a:p>
        </p:txBody>
      </p:sp>
    </p:spTree>
    <p:extLst>
      <p:ext uri="{BB962C8B-B14F-4D97-AF65-F5344CB8AC3E}">
        <p14:creationId xmlns:p14="http://schemas.microsoft.com/office/powerpoint/2010/main" val="1772073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6F5590-B91E-198D-DB86-FC28DE8A94A8}"/>
              </a:ext>
            </a:extLst>
          </p:cNvPr>
          <p:cNvSpPr>
            <a:spLocks noGrp="1"/>
          </p:cNvSpPr>
          <p:nvPr>
            <p:ph type="title"/>
          </p:nvPr>
        </p:nvSpPr>
        <p:spPr/>
        <p:txBody>
          <a:bodyPr/>
          <a:lstStyle/>
          <a:p>
            <a:r>
              <a:rPr lang="sv-SE"/>
              <a:t>Hit kan du vända dig om du är orolig</a:t>
            </a:r>
          </a:p>
        </p:txBody>
      </p:sp>
      <p:sp>
        <p:nvSpPr>
          <p:cNvPr id="4" name="Platshållare för sidfot 3"/>
          <p:cNvSpPr>
            <a:spLocks noGrp="1"/>
          </p:cNvSpPr>
          <p:nvPr>
            <p:ph type="ftr" sz="quarter" idx="11"/>
          </p:nvPr>
        </p:nvSpPr>
        <p:spPr/>
        <p:txBody>
          <a:bodyPr/>
          <a:lstStyle/>
          <a:p>
            <a:r>
              <a:rPr lang="sv-SE"/>
              <a:t>Stopp! Min kropp!</a:t>
            </a:r>
            <a:endParaRPr lang="en-US"/>
          </a:p>
        </p:txBody>
      </p:sp>
      <p:sp>
        <p:nvSpPr>
          <p:cNvPr id="5" name="Platshållare för bildnummer 4"/>
          <p:cNvSpPr>
            <a:spLocks noGrp="1"/>
          </p:cNvSpPr>
          <p:nvPr>
            <p:ph type="sldNum" sz="quarter" idx="12"/>
          </p:nvPr>
        </p:nvSpPr>
        <p:spPr/>
        <p:txBody>
          <a:bodyPr/>
          <a:lstStyle/>
          <a:p>
            <a:fld id="{C3FDE51E-0052-334C-A4B2-C567FE9F326F}" type="slidenum">
              <a:rPr lang="en-US" smtClean="0"/>
              <a:t>12</a:t>
            </a:fld>
            <a:endParaRPr lang="en-US"/>
          </a:p>
        </p:txBody>
      </p:sp>
      <p:sp>
        <p:nvSpPr>
          <p:cNvPr id="8" name="Platshållare för innehåll 27"/>
          <p:cNvSpPr txBox="1">
            <a:spLocks/>
          </p:cNvSpPr>
          <p:nvPr/>
        </p:nvSpPr>
        <p:spPr>
          <a:xfrm>
            <a:off x="1003091" y="1605199"/>
            <a:ext cx="5425658" cy="3321069"/>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000">
                <a:solidFill>
                  <a:schemeClr val="tx1"/>
                </a:solidFill>
                <a:latin typeface="+mn-lt"/>
              </a:rPr>
              <a:t>Polisen</a:t>
            </a:r>
            <a:r>
              <a:rPr lang="sv-SE" sz="2000" b="0">
                <a:solidFill>
                  <a:schemeClr val="tx1"/>
                </a:solidFill>
                <a:latin typeface="+mn-lt"/>
              </a:rPr>
              <a:t> </a:t>
            </a:r>
          </a:p>
          <a:p>
            <a:r>
              <a:rPr lang="sv-SE" sz="2000" b="0">
                <a:solidFill>
                  <a:schemeClr val="tx1"/>
                </a:solidFill>
                <a:latin typeface="+mn-lt"/>
              </a:rPr>
              <a:t>Om ett barn behöver omedelbar hjälp, ring 112. Polisanmälan kan du göra via Polisens växel,  114114.</a:t>
            </a:r>
          </a:p>
          <a:p>
            <a:endParaRPr lang="sv-SE" sz="2000" b="0">
              <a:solidFill>
                <a:schemeClr val="tx1"/>
              </a:solidFill>
              <a:latin typeface="+mn-lt"/>
            </a:endParaRPr>
          </a:p>
          <a:p>
            <a:r>
              <a:rPr lang="sv-SE" sz="2000">
                <a:solidFill>
                  <a:schemeClr val="tx1"/>
                </a:solidFill>
                <a:latin typeface="+mn-lt"/>
              </a:rPr>
              <a:t>Socialtjänsten</a:t>
            </a:r>
            <a:r>
              <a:rPr lang="sv-SE" sz="2000" b="0">
                <a:solidFill>
                  <a:schemeClr val="tx1"/>
                </a:solidFill>
                <a:latin typeface="+mn-lt"/>
              </a:rPr>
              <a:t> </a:t>
            </a:r>
          </a:p>
          <a:p>
            <a:r>
              <a:rPr lang="sv-SE" sz="2000" b="0">
                <a:solidFill>
                  <a:schemeClr val="tx1"/>
                </a:solidFill>
                <a:latin typeface="+mn-lt"/>
              </a:rPr>
              <a:t>Information om socialtjänsten hittar du på din kommuns hemsida eller via kommunens växel</a:t>
            </a:r>
          </a:p>
          <a:p>
            <a:endParaRPr lang="sv-SE" sz="2000" b="0">
              <a:solidFill>
                <a:schemeClr val="tx1"/>
              </a:solidFill>
              <a:latin typeface="+mn-lt"/>
            </a:endParaRPr>
          </a:p>
          <a:p>
            <a:r>
              <a:rPr lang="sv-SE" sz="2000">
                <a:solidFill>
                  <a:schemeClr val="tx1"/>
                </a:solidFill>
                <a:latin typeface="+mn-lt"/>
              </a:rPr>
              <a:t>Psykisk och fysisk vård</a:t>
            </a:r>
            <a:r>
              <a:rPr lang="sv-SE" sz="2000" b="0">
                <a:solidFill>
                  <a:schemeClr val="tx1"/>
                </a:solidFill>
                <a:latin typeface="+mn-lt"/>
              </a:rPr>
              <a:t> </a:t>
            </a:r>
          </a:p>
          <a:p>
            <a:r>
              <a:rPr lang="sv-SE" sz="2000" b="0">
                <a:solidFill>
                  <a:schemeClr val="tx1"/>
                </a:solidFill>
                <a:latin typeface="+mn-lt"/>
              </a:rPr>
              <a:t>Barnavårdscentral eller elevhälsan på barnets skola barn – och ungdomspsykiatrin (</a:t>
            </a:r>
            <a:r>
              <a:rPr lang="sv-SE" sz="2000">
                <a:solidFill>
                  <a:schemeClr val="tx1"/>
                </a:solidFill>
                <a:latin typeface="+mn-lt"/>
              </a:rPr>
              <a:t>BUP</a:t>
            </a:r>
            <a:r>
              <a:rPr lang="sv-SE" sz="2000" b="0">
                <a:solidFill>
                  <a:schemeClr val="tx1"/>
                </a:solidFill>
                <a:latin typeface="+mn-lt"/>
              </a:rPr>
              <a:t>) där du bor.  </a:t>
            </a:r>
          </a:p>
          <a:p>
            <a:endParaRPr lang="sv-SE" sz="2800" b="0">
              <a:latin typeface="Gill Sans Infant Std" panose="020B0502020104020203" pitchFamily="34" charset="0"/>
            </a:endParaRPr>
          </a:p>
          <a:p>
            <a:r>
              <a:rPr lang="sv-SE" sz="2000" b="0">
                <a:solidFill>
                  <a:schemeClr val="tx1"/>
                </a:solidFill>
                <a:latin typeface="+mn-lt"/>
              </a:rPr>
              <a:t>. </a:t>
            </a:r>
          </a:p>
          <a:p>
            <a:endParaRPr lang="sv-SE" sz="2000" b="0">
              <a:latin typeface="Gill Sans Infant Std" panose="020B0502020104020203" pitchFamily="34" charset="0"/>
            </a:endParaRPr>
          </a:p>
          <a:p>
            <a:endParaRPr lang="sv-SE" sz="2800" b="0">
              <a:latin typeface="Gill Sans Infant Std" panose="020B0502020104020203" pitchFamily="34" charset="0"/>
            </a:endParaRPr>
          </a:p>
          <a:p>
            <a:endParaRPr lang="sv-SE"/>
          </a:p>
        </p:txBody>
      </p:sp>
      <p:pic>
        <p:nvPicPr>
          <p:cNvPr id="7" name="Bildobjekt 6">
            <a:extLst>
              <a:ext uri="{FF2B5EF4-FFF2-40B4-BE49-F238E27FC236}">
                <a16:creationId xmlns:a16="http://schemas.microsoft.com/office/drawing/2014/main" id="{C7E2A209-F484-C02F-6E39-2D2CF35869E1}"/>
              </a:ext>
            </a:extLst>
          </p:cNvPr>
          <p:cNvPicPr>
            <a:picLocks noChangeAspect="1"/>
          </p:cNvPicPr>
          <p:nvPr/>
        </p:nvPicPr>
        <p:blipFill>
          <a:blip r:embed="rId3"/>
          <a:stretch>
            <a:fillRect/>
          </a:stretch>
        </p:blipFill>
        <p:spPr>
          <a:xfrm rot="914209">
            <a:off x="7479087" y="1908032"/>
            <a:ext cx="2857500" cy="4133850"/>
          </a:xfrm>
          <a:prstGeom prst="rect">
            <a:avLst/>
          </a:prstGeom>
        </p:spPr>
      </p:pic>
    </p:spTree>
    <p:extLst>
      <p:ext uri="{BB962C8B-B14F-4D97-AF65-F5344CB8AC3E}">
        <p14:creationId xmlns:p14="http://schemas.microsoft.com/office/powerpoint/2010/main" val="1780425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3049137" y="2222908"/>
            <a:ext cx="6443997" cy="1505027"/>
          </a:xfrm>
          <a:prstGeom prst="rect">
            <a:avLst/>
          </a:prstGeom>
          <a:solidFill>
            <a:schemeClr val="accent1"/>
          </a:solidFill>
        </p:spPr>
        <p:txBody>
          <a:bodyPr wrap="square">
            <a:spAutoFit/>
          </a:bodyPr>
          <a:lstStyle/>
          <a:p>
            <a:pPr algn="ctr">
              <a:lnSpc>
                <a:spcPct val="120000"/>
              </a:lnSpc>
            </a:pPr>
            <a:r>
              <a:rPr lang="sv-SE" sz="4000">
                <a:solidFill>
                  <a:schemeClr val="bg1"/>
                </a:solidFill>
                <a:latin typeface="+mj-lt"/>
              </a:rPr>
              <a:t>Stopp! Min kropp! </a:t>
            </a:r>
          </a:p>
          <a:p>
            <a:pPr algn="ctr">
              <a:lnSpc>
                <a:spcPct val="120000"/>
              </a:lnSpc>
            </a:pPr>
            <a:r>
              <a:rPr lang="sv-SE" sz="4000">
                <a:solidFill>
                  <a:schemeClr val="bg1"/>
                </a:solidFill>
                <a:latin typeface="+mj-lt"/>
              </a:rPr>
              <a:t>för barn i förskoleålder</a:t>
            </a:r>
          </a:p>
        </p:txBody>
      </p:sp>
    </p:spTree>
    <p:extLst>
      <p:ext uri="{BB962C8B-B14F-4D97-AF65-F5344CB8AC3E}">
        <p14:creationId xmlns:p14="http://schemas.microsoft.com/office/powerpoint/2010/main" val="389430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76EB072C-BA51-7106-F1EF-76E610EF2877}"/>
              </a:ext>
            </a:extLst>
          </p:cNvPr>
          <p:cNvSpPr>
            <a:spLocks noGrp="1"/>
          </p:cNvSpPr>
          <p:nvPr>
            <p:ph type="title"/>
          </p:nvPr>
        </p:nvSpPr>
        <p:spPr/>
        <p:txBody>
          <a:bodyPr/>
          <a:lstStyle/>
          <a:p>
            <a:r>
              <a:rPr lang="en-US" err="1"/>
              <a:t>Stopp</a:t>
            </a:r>
            <a:r>
              <a:rPr lang="en-US"/>
              <a:t>! Min Kropp! FÖRSKOLAN</a:t>
            </a:r>
          </a:p>
        </p:txBody>
      </p:sp>
      <p:sp>
        <p:nvSpPr>
          <p:cNvPr id="3" name="Platshållare för sidfot 2">
            <a:extLst>
              <a:ext uri="{FF2B5EF4-FFF2-40B4-BE49-F238E27FC236}">
                <a16:creationId xmlns:a16="http://schemas.microsoft.com/office/drawing/2014/main" id="{B9126C95-A7E1-3F47-CF9C-33105A117849}"/>
              </a:ext>
            </a:extLst>
          </p:cNvPr>
          <p:cNvSpPr>
            <a:spLocks noGrp="1"/>
          </p:cNvSpPr>
          <p:nvPr>
            <p:ph type="ftr" sz="quarter" idx="11"/>
          </p:nvPr>
        </p:nvSpPr>
        <p:spPr/>
        <p:txBody>
          <a:bodyPr anchor="ctr">
            <a:normAutofit/>
          </a:bodyPr>
          <a:lstStyle/>
          <a:p>
            <a:pPr>
              <a:lnSpc>
                <a:spcPct val="90000"/>
              </a:lnSpc>
              <a:spcAft>
                <a:spcPts val="600"/>
              </a:spcAft>
            </a:pPr>
            <a:r>
              <a:rPr lang="sv-SE" sz="600"/>
              <a:t>Stopp! Min kropp!</a:t>
            </a:r>
            <a:endParaRPr lang="en-US" sz="600"/>
          </a:p>
        </p:txBody>
      </p:sp>
      <p:sp>
        <p:nvSpPr>
          <p:cNvPr id="4" name="Platshållare för bildnummer 3">
            <a:extLst>
              <a:ext uri="{FF2B5EF4-FFF2-40B4-BE49-F238E27FC236}">
                <a16:creationId xmlns:a16="http://schemas.microsoft.com/office/drawing/2014/main" id="{A1F5739A-4F27-ADEC-A293-4B77FE74E29B}"/>
              </a:ext>
            </a:extLst>
          </p:cNvPr>
          <p:cNvSpPr>
            <a:spLocks noGrp="1"/>
          </p:cNvSpPr>
          <p:nvPr>
            <p:ph type="sldNum" sz="quarter" idx="12"/>
          </p:nvPr>
        </p:nvSpPr>
        <p:spPr/>
        <p:txBody>
          <a:bodyPr anchor="ctr">
            <a:normAutofit/>
          </a:bodyPr>
          <a:lstStyle/>
          <a:p>
            <a:pPr>
              <a:lnSpc>
                <a:spcPct val="90000"/>
              </a:lnSpc>
              <a:spcAft>
                <a:spcPts val="600"/>
              </a:spcAft>
            </a:pPr>
            <a:fld id="{C3FDE51E-0052-334C-A4B2-C567FE9F326F}" type="slidenum">
              <a:rPr lang="en-US" sz="600" smtClean="0"/>
              <a:pPr>
                <a:lnSpc>
                  <a:spcPct val="90000"/>
                </a:lnSpc>
                <a:spcAft>
                  <a:spcPts val="600"/>
                </a:spcAft>
              </a:pPr>
              <a:t>14</a:t>
            </a:fld>
            <a:endParaRPr lang="en-US" sz="600"/>
          </a:p>
        </p:txBody>
      </p:sp>
      <p:sp>
        <p:nvSpPr>
          <p:cNvPr id="5" name="Platshållare för innehåll 2">
            <a:extLst>
              <a:ext uri="{FF2B5EF4-FFF2-40B4-BE49-F238E27FC236}">
                <a16:creationId xmlns:a16="http://schemas.microsoft.com/office/drawing/2014/main" id="{FAD35E2E-0CE5-D7DA-341C-49AB19323EA3}"/>
              </a:ext>
            </a:extLst>
          </p:cNvPr>
          <p:cNvSpPr>
            <a:spLocks noGrp="1"/>
          </p:cNvSpPr>
          <p:nvPr/>
        </p:nvSpPr>
        <p:spPr>
          <a:xfrm>
            <a:off x="979285" y="1628289"/>
            <a:ext cx="11034836" cy="4547903"/>
          </a:xfrm>
          <a:prstGeom prst="rect">
            <a:avLst/>
          </a:prstGeom>
        </p:spPr>
        <p:txBody>
          <a:bodyPr vert="horz" lIns="0" tIns="0" rIns="0" bIns="0" rtlCol="0" anchor="t">
            <a:noAutofit/>
          </a:bodyPr>
          <a:lstStyle>
            <a:lvl1pPr marL="0" indent="0" algn="l" defTabSz="457200" rtl="0" eaLnBrk="1" latinLnBrk="0" hangingPunct="1">
              <a:spcBef>
                <a:spcPts val="0"/>
              </a:spcBef>
              <a:spcAft>
                <a:spcPts val="600"/>
              </a:spcAft>
              <a:buFont typeface="Arial"/>
              <a:buNone/>
              <a:defRPr sz="1800" b="0" i="0" kern="1200">
                <a:solidFill>
                  <a:schemeClr val="tx1"/>
                </a:solidFill>
                <a:latin typeface="+mn-lt"/>
                <a:ea typeface="+mn-ea"/>
                <a:cs typeface="Gill Sans Infant Std"/>
              </a:defRPr>
            </a:lvl1pPr>
            <a:lvl2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mn-lt"/>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mn-lt"/>
                <a:ea typeface="+mn-ea"/>
                <a:cs typeface="Gill Sans Infant Std"/>
              </a:defRPr>
            </a:lvl3pPr>
            <a:lvl4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mn-lt"/>
                <a:ea typeface="+mn-ea"/>
                <a:cs typeface="Gill Sans Infant Std"/>
              </a:defRPr>
            </a:lvl4pPr>
            <a:lvl5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mn-lt"/>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sv-SE" sz="2000"/>
              <a:t>FEM TEAMBLAD</a:t>
            </a:r>
            <a:endParaRPr lang="sv-SE" sz="2000" b="0">
              <a:solidFill>
                <a:schemeClr val="tx1"/>
              </a:solidFill>
            </a:endParaRPr>
          </a:p>
          <a:p>
            <a:pPr>
              <a:buClr>
                <a:srgbClr val="FF0000"/>
              </a:buClr>
            </a:pPr>
            <a:r>
              <a:rPr lang="sv-SE" sz="2000" b="0">
                <a:solidFill>
                  <a:schemeClr val="tx1"/>
                </a:solidFill>
              </a:rPr>
              <a:t>• Lek och prat om känslor</a:t>
            </a:r>
          </a:p>
          <a:p>
            <a:pPr>
              <a:buClr>
                <a:srgbClr val="FF0000"/>
              </a:buClr>
            </a:pPr>
            <a:r>
              <a:rPr lang="sv-SE" sz="2000" b="0">
                <a:solidFill>
                  <a:schemeClr val="tx1"/>
                </a:solidFill>
              </a:rPr>
              <a:t>• Lek och prat om att bli lugn</a:t>
            </a:r>
          </a:p>
          <a:p>
            <a:pPr>
              <a:buClr>
                <a:srgbClr val="FF0000"/>
              </a:buClr>
            </a:pPr>
            <a:r>
              <a:rPr lang="sv-SE" sz="2000" b="0">
                <a:solidFill>
                  <a:schemeClr val="tx1"/>
                </a:solidFill>
              </a:rPr>
              <a:t>• Lek och prat om kroppen </a:t>
            </a:r>
          </a:p>
          <a:p>
            <a:pPr>
              <a:buClr>
                <a:srgbClr val="FF0000"/>
              </a:buClr>
            </a:pPr>
            <a:r>
              <a:rPr lang="sv-SE" sz="2000" b="0">
                <a:solidFill>
                  <a:schemeClr val="tx1"/>
                </a:solidFill>
              </a:rPr>
              <a:t>• Lek och prat om samtycke och att  säga stopp</a:t>
            </a:r>
          </a:p>
          <a:p>
            <a:pPr>
              <a:buClr>
                <a:srgbClr val="FF0000"/>
              </a:buClr>
            </a:pPr>
            <a:r>
              <a:rPr lang="sv-SE" sz="2000" b="0">
                <a:solidFill>
                  <a:schemeClr val="tx1"/>
                </a:solidFill>
              </a:rPr>
              <a:t>• Lek och prat om trygg närhet</a:t>
            </a:r>
          </a:p>
          <a:p>
            <a:pPr marL="285750" indent="-285750">
              <a:buClr>
                <a:srgbClr val="FF0000"/>
              </a:buClr>
              <a:buFont typeface="Arial" panose="020B0604020202020204" pitchFamily="34" charset="0"/>
              <a:buChar char="•"/>
            </a:pPr>
            <a:endParaRPr lang="sv-SE" sz="2000" b="0">
              <a:solidFill>
                <a:schemeClr val="tx1"/>
              </a:solidFill>
            </a:endParaRPr>
          </a:p>
          <a:p>
            <a:pPr marL="342900" indent="-342900">
              <a:buClr>
                <a:srgbClr val="FF0000"/>
              </a:buClr>
              <a:buFont typeface="Courier New" panose="02070309020205020404" pitchFamily="49" charset="0"/>
              <a:buChar char="o"/>
            </a:pPr>
            <a:endParaRPr lang="sv-SE" sz="2000" b="0">
              <a:solidFill>
                <a:schemeClr val="tx1"/>
              </a:solidFill>
            </a:endParaRPr>
          </a:p>
          <a:p>
            <a:pPr marL="342900" indent="-342900">
              <a:buClr>
                <a:srgbClr val="FF0000"/>
              </a:buClr>
              <a:buFont typeface="Courier New"/>
              <a:buChar char="o"/>
            </a:pPr>
            <a:r>
              <a:rPr lang="sv-SE" sz="2000" b="0">
                <a:solidFill>
                  <a:schemeClr val="tx1"/>
                </a:solidFill>
              </a:rPr>
              <a:t>Lilla boken om Stopp! Min kropp!</a:t>
            </a:r>
          </a:p>
          <a:p>
            <a:pPr marL="342900" indent="-342900">
              <a:buClr>
                <a:srgbClr val="FF0000"/>
              </a:buClr>
              <a:buFont typeface="Courier New"/>
              <a:buChar char="o"/>
            </a:pPr>
            <a:r>
              <a:rPr lang="sv-SE" sz="2000"/>
              <a:t>Okej med dig – lilla boken om samtycke</a:t>
            </a:r>
            <a:endParaRPr lang="sv-SE" sz="2000" b="0">
              <a:solidFill>
                <a:schemeClr val="tx1"/>
              </a:solidFill>
            </a:endParaRPr>
          </a:p>
          <a:p>
            <a:pPr marL="342900" indent="-342900">
              <a:buClr>
                <a:srgbClr val="FF0000"/>
              </a:buClr>
              <a:buFont typeface="Courier New" panose="02070309020205020404" pitchFamily="49" charset="0"/>
              <a:buChar char="o"/>
            </a:pPr>
            <a:r>
              <a:rPr lang="sv-SE" sz="2000"/>
              <a:t>Sång-</a:t>
            </a:r>
            <a:r>
              <a:rPr lang="sv-SE" sz="2000" b="0"/>
              <a:t> och musikvideo</a:t>
            </a:r>
          </a:p>
          <a:p>
            <a:pPr>
              <a:buClr>
                <a:srgbClr val="FF0000"/>
              </a:buClr>
            </a:pPr>
            <a:endParaRPr lang="sv-SE" sz="2400" b="0">
              <a:solidFill>
                <a:schemeClr val="tx1"/>
              </a:solidFill>
            </a:endParaRPr>
          </a:p>
        </p:txBody>
      </p:sp>
      <p:pic>
        <p:nvPicPr>
          <p:cNvPr id="2050" name="Picture 2">
            <a:extLst>
              <a:ext uri="{FF2B5EF4-FFF2-40B4-BE49-F238E27FC236}">
                <a16:creationId xmlns:a16="http://schemas.microsoft.com/office/drawing/2014/main" id="{7000E262-8B11-32FD-A6CA-907FB9EF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206" y="4187852"/>
            <a:ext cx="120967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2839BF6-63E6-EEB4-802F-C5CEB9487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466" y="1619250"/>
            <a:ext cx="4848225" cy="180975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rundade hörn 6">
            <a:extLst>
              <a:ext uri="{FF2B5EF4-FFF2-40B4-BE49-F238E27FC236}">
                <a16:creationId xmlns:a16="http://schemas.microsoft.com/office/drawing/2014/main" id="{88AF31AD-A04C-0B1E-5FA2-B7C9BE2188B1}"/>
              </a:ext>
            </a:extLst>
          </p:cNvPr>
          <p:cNvSpPr/>
          <p:nvPr/>
        </p:nvSpPr>
        <p:spPr>
          <a:xfrm>
            <a:off x="8642626" y="3670010"/>
            <a:ext cx="2037650" cy="1409700"/>
          </a:xfrm>
          <a:prstGeom prst="roundRect">
            <a:avLst>
              <a:gd name="adj" fmla="val 10000"/>
            </a:avLst>
          </a:prstGeom>
          <a:blipFill>
            <a:blip r:embed="rId5">
              <a:extLst>
                <a:ext uri="{28A0092B-C50C-407E-A947-70E740481C1C}">
                  <a14:useLocalDpi xmlns:a14="http://schemas.microsoft.com/office/drawing/2010/main" val="0"/>
                </a:ext>
              </a:extLst>
            </a:blip>
            <a:srcRect/>
            <a:stretch>
              <a:fillRect t="-46000" b="-4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v-SE"/>
          </a:p>
        </p:txBody>
      </p:sp>
    </p:spTree>
    <p:extLst>
      <p:ext uri="{BB962C8B-B14F-4D97-AF65-F5344CB8AC3E}">
        <p14:creationId xmlns:p14="http://schemas.microsoft.com/office/powerpoint/2010/main" val="1184927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2">
            <a:extLst>
              <a:ext uri="{FF2B5EF4-FFF2-40B4-BE49-F238E27FC236}">
                <a16:creationId xmlns:a16="http://schemas.microsoft.com/office/drawing/2014/main" id="{00DBF85C-CCBC-CB72-C295-CF47BF0C4ACA}"/>
              </a:ext>
            </a:extLst>
          </p:cNvPr>
          <p:cNvSpPr>
            <a:spLocks noGrp="1"/>
          </p:cNvSpPr>
          <p:nvPr>
            <p:ph idx="1"/>
          </p:nvPr>
        </p:nvSpPr>
        <p:spPr>
          <a:prstGeom prst="rect">
            <a:avLst/>
          </a:prstGeom>
        </p:spPr>
        <p:txBody>
          <a:bodyPr vert="horz" lIns="0" tIns="0" rIns="0" bIns="0" rtlCol="0" anchor="t">
            <a:noAutofit/>
          </a:bodyPr>
          <a:lstStyle>
            <a:lvl1pPr marL="0" indent="0" algn="l" defTabSz="457200" rtl="0" eaLnBrk="1" latinLnBrk="0" hangingPunct="1">
              <a:spcBef>
                <a:spcPts val="0"/>
              </a:spcBef>
              <a:spcAft>
                <a:spcPts val="600"/>
              </a:spcAft>
              <a:buFont typeface="Arial"/>
              <a:buNone/>
              <a:defRPr sz="1800" b="1" i="0" kern="1200">
                <a:solidFill>
                  <a:schemeClr val="bg2"/>
                </a:solidFill>
                <a:latin typeface="+mn-lt"/>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mn-lt"/>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n-lt"/>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n-lt"/>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n-lt"/>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chemeClr val="tx2"/>
              </a:buClr>
              <a:buFont typeface="Arial" panose="020B0604020202020204" pitchFamily="34" charset="0"/>
              <a:buChar char="•"/>
            </a:pPr>
            <a:r>
              <a:rPr lang="sv-SE" sz="2000" b="0">
                <a:solidFill>
                  <a:schemeClr val="tx1"/>
                </a:solidFill>
              </a:rPr>
              <a:t>Läs informationsbladet på webben</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Använd mallen för att informera vårdnadshavare.   </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Titta på föreläsning om materialet.  </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Om ett barn berättar…</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Vid oro för ett barn…</a:t>
            </a:r>
          </a:p>
          <a:p>
            <a:endParaRPr lang="sv-SE"/>
          </a:p>
          <a:p>
            <a:endParaRPr lang="sv-SE"/>
          </a:p>
        </p:txBody>
      </p:sp>
      <p:sp>
        <p:nvSpPr>
          <p:cNvPr id="3" name="Rubrik 2">
            <a:extLst>
              <a:ext uri="{FF2B5EF4-FFF2-40B4-BE49-F238E27FC236}">
                <a16:creationId xmlns:a16="http://schemas.microsoft.com/office/drawing/2014/main" id="{0876D77B-5AC8-4AF9-5ABD-CB289A963F98}"/>
              </a:ext>
            </a:extLst>
          </p:cNvPr>
          <p:cNvSpPr>
            <a:spLocks noGrp="1"/>
          </p:cNvSpPr>
          <p:nvPr>
            <p:ph type="title"/>
          </p:nvPr>
        </p:nvSpPr>
        <p:spPr/>
        <p:txBody>
          <a:bodyPr/>
          <a:lstStyle/>
          <a:p>
            <a:r>
              <a:rPr lang="sv-SE"/>
              <a:t>Förberedelser</a:t>
            </a:r>
          </a:p>
        </p:txBody>
      </p:sp>
      <p:sp>
        <p:nvSpPr>
          <p:cNvPr id="5" name="Platshållare för sidfot 4">
            <a:extLst>
              <a:ext uri="{FF2B5EF4-FFF2-40B4-BE49-F238E27FC236}">
                <a16:creationId xmlns:a16="http://schemas.microsoft.com/office/drawing/2014/main" id="{75732AED-197C-2263-BE19-03592E068D0C}"/>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70EE2D6C-9537-9022-E2B4-FFE2EAE8C670}"/>
              </a:ext>
            </a:extLst>
          </p:cNvPr>
          <p:cNvSpPr>
            <a:spLocks noGrp="1"/>
          </p:cNvSpPr>
          <p:nvPr>
            <p:ph type="sldNum" sz="quarter" idx="12"/>
          </p:nvPr>
        </p:nvSpPr>
        <p:spPr/>
        <p:txBody>
          <a:bodyPr/>
          <a:lstStyle/>
          <a:p>
            <a:fld id="{BF413B3B-BFB3-42E3-B409-FAAF558C2ACC}" type="slidenum">
              <a:rPr lang="en-UK" smtClean="0"/>
              <a:pPr/>
              <a:t>15</a:t>
            </a:fld>
            <a:endParaRPr lang="en-UK"/>
          </a:p>
        </p:txBody>
      </p:sp>
      <p:pic>
        <p:nvPicPr>
          <p:cNvPr id="9" name="Bildobjekt 8">
            <a:extLst>
              <a:ext uri="{FF2B5EF4-FFF2-40B4-BE49-F238E27FC236}">
                <a16:creationId xmlns:a16="http://schemas.microsoft.com/office/drawing/2014/main" id="{04EF374D-84ED-CB6D-0837-F4A79F91093E}"/>
              </a:ext>
            </a:extLst>
          </p:cNvPr>
          <p:cNvPicPr>
            <a:picLocks noChangeAspect="1"/>
          </p:cNvPicPr>
          <p:nvPr/>
        </p:nvPicPr>
        <p:blipFill>
          <a:blip r:embed="rId2"/>
          <a:stretch>
            <a:fillRect/>
          </a:stretch>
        </p:blipFill>
        <p:spPr>
          <a:xfrm>
            <a:off x="6929143" y="1434299"/>
            <a:ext cx="5262857" cy="3290678"/>
          </a:xfrm>
          <a:prstGeom prst="rect">
            <a:avLst/>
          </a:prstGeom>
        </p:spPr>
      </p:pic>
    </p:spTree>
    <p:extLst>
      <p:ext uri="{BB962C8B-B14F-4D97-AF65-F5344CB8AC3E}">
        <p14:creationId xmlns:p14="http://schemas.microsoft.com/office/powerpoint/2010/main" val="203603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A9DBD58-F512-4702-B8C6-8E690F121550}"/>
              </a:ext>
            </a:extLst>
          </p:cNvPr>
          <p:cNvSpPr>
            <a:spLocks noGrp="1"/>
          </p:cNvSpPr>
          <p:nvPr>
            <p:ph type="title"/>
          </p:nvPr>
        </p:nvSpPr>
        <p:spPr/>
        <p:txBody>
          <a:bodyPr/>
          <a:lstStyle/>
          <a:p>
            <a:r>
              <a:rPr lang="sv-SE"/>
              <a:t>Hur kan vi prata med de yngre barnen? </a:t>
            </a:r>
          </a:p>
        </p:txBody>
      </p:sp>
      <p:sp>
        <p:nvSpPr>
          <p:cNvPr id="5" name="Platshållare för sidfot 4">
            <a:extLst>
              <a:ext uri="{FF2B5EF4-FFF2-40B4-BE49-F238E27FC236}">
                <a16:creationId xmlns:a16="http://schemas.microsoft.com/office/drawing/2014/main" id="{ABB80A0D-BBAB-AD7F-CA68-54221B6B40E7}"/>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7EE87AF7-CAA0-1907-5CED-35372D84A5F1}"/>
              </a:ext>
            </a:extLst>
          </p:cNvPr>
          <p:cNvSpPr>
            <a:spLocks noGrp="1"/>
          </p:cNvSpPr>
          <p:nvPr>
            <p:ph type="sldNum" sz="quarter" idx="12"/>
          </p:nvPr>
        </p:nvSpPr>
        <p:spPr/>
        <p:txBody>
          <a:bodyPr/>
          <a:lstStyle/>
          <a:p>
            <a:fld id="{BF413B3B-BFB3-42E3-B409-FAAF558C2ACC}" type="slidenum">
              <a:rPr lang="en-UK" smtClean="0"/>
              <a:pPr/>
              <a:t>16</a:t>
            </a:fld>
            <a:endParaRPr lang="en-UK"/>
          </a:p>
        </p:txBody>
      </p:sp>
      <p:pic>
        <p:nvPicPr>
          <p:cNvPr id="7" name="Onlinemedia 6" title="Stopp! Min kropp! - föreläsning med Hanna Thermaenius">
            <a:hlinkClick r:id="" action="ppaction://media"/>
            <a:extLst>
              <a:ext uri="{FF2B5EF4-FFF2-40B4-BE49-F238E27FC236}">
                <a16:creationId xmlns:a16="http://schemas.microsoft.com/office/drawing/2014/main" id="{F9860837-85CC-EC92-AEFA-8C64104994B0}"/>
              </a:ext>
            </a:extLst>
          </p:cNvPr>
          <p:cNvPicPr>
            <a:picLocks noRot="1" noChangeAspect="1"/>
          </p:cNvPicPr>
          <p:nvPr>
            <a:videoFile r:link="rId1"/>
          </p:nvPr>
        </p:nvPicPr>
        <p:blipFill>
          <a:blip r:embed="rId4"/>
          <a:stretch>
            <a:fillRect/>
          </a:stretch>
        </p:blipFill>
        <p:spPr>
          <a:xfrm>
            <a:off x="3275463" y="1791710"/>
            <a:ext cx="7833815" cy="4426106"/>
          </a:xfrm>
          <a:prstGeom prst="rect">
            <a:avLst/>
          </a:prstGeom>
        </p:spPr>
      </p:pic>
    </p:spTree>
    <p:extLst>
      <p:ext uri="{BB962C8B-B14F-4D97-AF65-F5344CB8AC3E}">
        <p14:creationId xmlns:p14="http://schemas.microsoft.com/office/powerpoint/2010/main" val="28943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2244437" y="2222908"/>
            <a:ext cx="7464829" cy="1774653"/>
          </a:xfrm>
          <a:prstGeom prst="rect">
            <a:avLst/>
          </a:prstGeom>
          <a:solidFill>
            <a:schemeClr val="accent1"/>
          </a:solidFill>
        </p:spPr>
        <p:txBody>
          <a:bodyPr wrap="square">
            <a:spAutoFit/>
          </a:bodyPr>
          <a:lstStyle/>
          <a:p>
            <a:pPr algn="ctr">
              <a:lnSpc>
                <a:spcPct val="120000"/>
              </a:lnSpc>
            </a:pPr>
            <a:r>
              <a:rPr lang="sv-SE" sz="4800">
                <a:solidFill>
                  <a:schemeClr val="bg1"/>
                </a:solidFill>
                <a:latin typeface="+mj-lt"/>
              </a:rPr>
              <a:t>Stopp! Min kropp! </a:t>
            </a:r>
          </a:p>
          <a:p>
            <a:pPr algn="ctr">
              <a:lnSpc>
                <a:spcPct val="120000"/>
              </a:lnSpc>
            </a:pPr>
            <a:r>
              <a:rPr lang="sv-SE" sz="4800">
                <a:solidFill>
                  <a:schemeClr val="bg1"/>
                </a:solidFill>
                <a:latin typeface="+mj-lt"/>
              </a:rPr>
              <a:t>för barn i lågstadiet</a:t>
            </a:r>
          </a:p>
        </p:txBody>
      </p:sp>
    </p:spTree>
    <p:extLst>
      <p:ext uri="{BB962C8B-B14F-4D97-AF65-F5344CB8AC3E}">
        <p14:creationId xmlns:p14="http://schemas.microsoft.com/office/powerpoint/2010/main" val="199487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B03FC7B-71AD-FDB5-75DA-1971735E60E0}"/>
              </a:ext>
            </a:extLst>
          </p:cNvPr>
          <p:cNvSpPr>
            <a:spLocks noGrp="1"/>
          </p:cNvSpPr>
          <p:nvPr>
            <p:ph type="title"/>
          </p:nvPr>
        </p:nvSpPr>
        <p:spPr/>
        <p:txBody>
          <a:bodyPr/>
          <a:lstStyle/>
          <a:p>
            <a:r>
              <a:rPr lang="sv-SE"/>
              <a:t>Stopp! Min kropp! SKOLAN</a:t>
            </a:r>
          </a:p>
        </p:txBody>
      </p:sp>
      <p:sp>
        <p:nvSpPr>
          <p:cNvPr id="5" name="Platshållare för sidfot 4">
            <a:extLst>
              <a:ext uri="{FF2B5EF4-FFF2-40B4-BE49-F238E27FC236}">
                <a16:creationId xmlns:a16="http://schemas.microsoft.com/office/drawing/2014/main" id="{7EF28639-0C48-38C4-DEE5-9BC34BABC53E}"/>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73427430-DD62-3192-E366-453C456E71A0}"/>
              </a:ext>
            </a:extLst>
          </p:cNvPr>
          <p:cNvSpPr>
            <a:spLocks noGrp="1"/>
          </p:cNvSpPr>
          <p:nvPr>
            <p:ph type="sldNum" sz="quarter" idx="12"/>
          </p:nvPr>
        </p:nvSpPr>
        <p:spPr/>
        <p:txBody>
          <a:bodyPr/>
          <a:lstStyle/>
          <a:p>
            <a:fld id="{BF413B3B-BFB3-42E3-B409-FAAF558C2ACC}" type="slidenum">
              <a:rPr lang="en-UK" smtClean="0"/>
              <a:pPr/>
              <a:t>18</a:t>
            </a:fld>
            <a:endParaRPr lang="en-UK"/>
          </a:p>
        </p:txBody>
      </p:sp>
      <p:sp>
        <p:nvSpPr>
          <p:cNvPr id="7" name="Platshållare för innehåll 2">
            <a:extLst>
              <a:ext uri="{FF2B5EF4-FFF2-40B4-BE49-F238E27FC236}">
                <a16:creationId xmlns:a16="http://schemas.microsoft.com/office/drawing/2014/main" id="{F83019C7-1405-05FA-7C1A-CA04A77AD80F}"/>
              </a:ext>
            </a:extLst>
          </p:cNvPr>
          <p:cNvSpPr>
            <a:spLocks noGrp="1"/>
          </p:cNvSpPr>
          <p:nvPr/>
        </p:nvSpPr>
        <p:spPr>
          <a:xfrm>
            <a:off x="917629" y="1514644"/>
            <a:ext cx="11034836" cy="4547903"/>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0" i="0" kern="1200">
                <a:solidFill>
                  <a:schemeClr val="tx1"/>
                </a:solidFill>
                <a:latin typeface="Gill Sans Infant Std"/>
                <a:ea typeface="+mn-ea"/>
                <a:cs typeface="Gill Sans Infant Std"/>
              </a:defRPr>
            </a:lvl1pPr>
            <a:lvl2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Gill Sans Infant Std"/>
                <a:ea typeface="+mn-ea"/>
                <a:cs typeface="Gill Sans Infant Std"/>
              </a:defRPr>
            </a:lvl3pPr>
            <a:lvl4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Gill Sans Infant Std"/>
                <a:ea typeface="+mn-ea"/>
                <a:cs typeface="Gill Sans Infant Std"/>
              </a:defRPr>
            </a:lvl4pPr>
            <a:lvl5pPr marL="266700" indent="-266700" algn="l" defTabSz="457200" rtl="0" eaLnBrk="1" latinLnBrk="0" hangingPunct="1">
              <a:spcBef>
                <a:spcPts val="0"/>
              </a:spcBef>
              <a:spcAft>
                <a:spcPts val="600"/>
              </a:spcAft>
              <a:buClr>
                <a:schemeClr val="tx2"/>
              </a:buClr>
              <a:buFont typeface="Arial"/>
              <a:buChar char="•"/>
              <a:defRPr sz="18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FF0000"/>
              </a:buClr>
              <a:buFont typeface="Arial" panose="020B0604020202020204" pitchFamily="34" charset="0"/>
              <a:buChar char="•"/>
            </a:pPr>
            <a:r>
              <a:rPr lang="sv-SE" sz="2400"/>
              <a:t>Sex </a:t>
            </a:r>
            <a:r>
              <a:rPr lang="sv-SE" sz="2400" b="0">
                <a:solidFill>
                  <a:schemeClr val="tx1"/>
                </a:solidFill>
              </a:rPr>
              <a:t>korta vinjettfilmer</a:t>
            </a:r>
          </a:p>
          <a:p>
            <a:pPr marL="285750" indent="-285750">
              <a:buClr>
                <a:srgbClr val="FF0000"/>
              </a:buClr>
              <a:buFont typeface="Arial" panose="020B0604020202020204" pitchFamily="34" charset="0"/>
              <a:buChar char="•"/>
            </a:pPr>
            <a:endParaRPr lang="sv-SE" sz="2400" b="0">
              <a:solidFill>
                <a:schemeClr val="tx1"/>
              </a:solidFill>
            </a:endParaRPr>
          </a:p>
          <a:p>
            <a:pPr marL="285750" indent="-285750">
              <a:buClr>
                <a:srgbClr val="FF0000"/>
              </a:buClr>
              <a:buFont typeface="Arial" panose="020B0604020202020204" pitchFamily="34" charset="0"/>
              <a:buChar char="•"/>
            </a:pPr>
            <a:r>
              <a:rPr lang="sv-SE" sz="2400" b="0">
                <a:solidFill>
                  <a:schemeClr val="tx1"/>
                </a:solidFill>
              </a:rPr>
              <a:t>Personalhandledning</a:t>
            </a:r>
          </a:p>
          <a:p>
            <a:pPr marL="285750" indent="-285750">
              <a:buClr>
                <a:srgbClr val="FF0000"/>
              </a:buClr>
              <a:buFont typeface="Arial" panose="020B0604020202020204" pitchFamily="34" charset="0"/>
              <a:buChar char="•"/>
            </a:pPr>
            <a:endParaRPr lang="sv-SE" sz="2400" b="0">
              <a:solidFill>
                <a:schemeClr val="tx1"/>
              </a:solidFill>
            </a:endParaRPr>
          </a:p>
          <a:p>
            <a:pPr marL="285750" indent="-285750">
              <a:buClr>
                <a:srgbClr val="FF0000"/>
              </a:buClr>
              <a:buFont typeface="Arial" panose="020B0604020202020204" pitchFamily="34" charset="0"/>
              <a:buChar char="•"/>
            </a:pPr>
            <a:r>
              <a:rPr lang="sv-SE" sz="2400" b="0">
                <a:solidFill>
                  <a:schemeClr val="tx1"/>
                </a:solidFill>
              </a:rPr>
              <a:t>Faktablad</a:t>
            </a:r>
          </a:p>
          <a:p>
            <a:pPr marL="285750" indent="-285750">
              <a:buClr>
                <a:srgbClr val="FF0000"/>
              </a:buClr>
              <a:buFont typeface="Arial" panose="020B0604020202020204" pitchFamily="34" charset="0"/>
              <a:buChar char="•"/>
            </a:pPr>
            <a:endParaRPr lang="sv-SE" sz="2400" b="0">
              <a:solidFill>
                <a:schemeClr val="tx1"/>
              </a:solidFill>
            </a:endParaRPr>
          </a:p>
          <a:p>
            <a:pPr marL="285750" indent="-285750">
              <a:buClr>
                <a:srgbClr val="FF0000"/>
              </a:buClr>
              <a:buFont typeface="Arial" panose="020B0604020202020204" pitchFamily="34" charset="0"/>
              <a:buChar char="•"/>
            </a:pPr>
            <a:r>
              <a:rPr lang="sv-SE" sz="2400" b="0">
                <a:solidFill>
                  <a:schemeClr val="tx1"/>
                </a:solidFill>
              </a:rPr>
              <a:t>Arbetsblad</a:t>
            </a:r>
          </a:p>
          <a:p>
            <a:pPr marL="285750" indent="-285750">
              <a:buClr>
                <a:srgbClr val="FF0000"/>
              </a:buClr>
              <a:buFont typeface="Arial" panose="020B0604020202020204" pitchFamily="34" charset="0"/>
              <a:buChar char="•"/>
            </a:pPr>
            <a:endParaRPr lang="sv-SE" sz="2400" b="0">
              <a:solidFill>
                <a:schemeClr val="tx1"/>
              </a:solidFill>
            </a:endParaRPr>
          </a:p>
          <a:p>
            <a:pPr marL="285750" indent="-285750">
              <a:buClr>
                <a:srgbClr val="FF0000"/>
              </a:buClr>
              <a:buFont typeface="Arial" panose="020B0604020202020204" pitchFamily="34" charset="0"/>
              <a:buChar char="•"/>
            </a:pPr>
            <a:r>
              <a:rPr lang="sv-SE" sz="2400" b="0">
                <a:solidFill>
                  <a:schemeClr val="tx1"/>
                </a:solidFill>
              </a:rPr>
              <a:t>Kortlåda med frågor</a:t>
            </a:r>
          </a:p>
        </p:txBody>
      </p:sp>
      <p:pic>
        <p:nvPicPr>
          <p:cNvPr id="3074" name="Picture 2">
            <a:extLst>
              <a:ext uri="{FF2B5EF4-FFF2-40B4-BE49-F238E27FC236}">
                <a16:creationId xmlns:a16="http://schemas.microsoft.com/office/drawing/2014/main" id="{ADB33598-8E21-3D12-FD7D-C64920C78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758" y="1514644"/>
            <a:ext cx="5352838" cy="3781060"/>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rundade hörn 7">
            <a:extLst>
              <a:ext uri="{FF2B5EF4-FFF2-40B4-BE49-F238E27FC236}">
                <a16:creationId xmlns:a16="http://schemas.microsoft.com/office/drawing/2014/main" id="{8D8613E3-C1F0-BBC3-DAC0-D1F281C0C3FE}"/>
              </a:ext>
            </a:extLst>
          </p:cNvPr>
          <p:cNvSpPr/>
          <p:nvPr/>
        </p:nvSpPr>
        <p:spPr>
          <a:xfrm>
            <a:off x="4257249" y="4743833"/>
            <a:ext cx="1838751" cy="1103742"/>
          </a:xfrm>
          <a:prstGeom prst="roundRect">
            <a:avLst>
              <a:gd name="adj" fmla="val 10000"/>
            </a:avLst>
          </a:prstGeom>
          <a:blipFill rotWithShape="1">
            <a:blip r:embed="rId4"/>
            <a:srcRect/>
            <a:stretch>
              <a:fillRect t="-5000" b="-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v-SE"/>
          </a:p>
        </p:txBody>
      </p:sp>
    </p:spTree>
    <p:extLst>
      <p:ext uri="{BB962C8B-B14F-4D97-AF65-F5344CB8AC3E}">
        <p14:creationId xmlns:p14="http://schemas.microsoft.com/office/powerpoint/2010/main" val="2944551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19</a:t>
            </a:fld>
            <a:endParaRPr lang="en-US"/>
          </a:p>
        </p:txBody>
      </p:sp>
      <p:sp>
        <p:nvSpPr>
          <p:cNvPr id="5" name="Rubrik 1"/>
          <p:cNvSpPr txBox="1">
            <a:spLocks/>
          </p:cNvSpPr>
          <p:nvPr/>
        </p:nvSpPr>
        <p:spPr>
          <a:xfrm>
            <a:off x="574238" y="454475"/>
            <a:ext cx="11043524" cy="1348102"/>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sz="4400" b="0">
                <a:latin typeface="+mj-lt"/>
              </a:rPr>
              <a:t>Handledning</a:t>
            </a:r>
            <a:r>
              <a:rPr lang="sv-SE" b="0">
                <a:latin typeface="+mj-lt"/>
              </a:rPr>
              <a:t> </a:t>
            </a:r>
            <a:r>
              <a:rPr lang="sv-SE" sz="4400" b="0">
                <a:latin typeface="+mj-lt"/>
              </a:rPr>
              <a:t>för skolpersonal</a:t>
            </a:r>
            <a:endParaRPr lang="sv-SE" b="0">
              <a:latin typeface="+mj-lt"/>
            </a:endParaRPr>
          </a:p>
        </p:txBody>
      </p:sp>
      <p:sp>
        <p:nvSpPr>
          <p:cNvPr id="6" name="Platshållare för innehåll 2"/>
          <p:cNvSpPr txBox="1">
            <a:spLocks/>
          </p:cNvSpPr>
          <p:nvPr/>
        </p:nvSpPr>
        <p:spPr>
          <a:xfrm>
            <a:off x="946494" y="1874788"/>
            <a:ext cx="5327822"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chemeClr val="tx2"/>
              </a:buClr>
              <a:buFont typeface="Arial" panose="020B0604020202020204" pitchFamily="34" charset="0"/>
              <a:buChar char="•"/>
            </a:pPr>
            <a:r>
              <a:rPr lang="sv-SE" sz="2000" b="0">
                <a:solidFill>
                  <a:schemeClr val="tx1"/>
                </a:solidFill>
                <a:latin typeface="+mn-lt"/>
              </a:rPr>
              <a:t>Ska hjälpa till att förklara materialet lite mer.</a:t>
            </a:r>
          </a:p>
          <a:p>
            <a:pPr marL="285750" indent="-285750">
              <a:buClr>
                <a:schemeClr val="tx2"/>
              </a:buClr>
              <a:buFont typeface="Arial" panose="020B0604020202020204" pitchFamily="34" charset="0"/>
              <a:buChar char="•"/>
            </a:pPr>
            <a:endParaRPr lang="sv-SE" sz="2000" b="0">
              <a:solidFill>
                <a:schemeClr val="tx1"/>
              </a:solidFill>
              <a:latin typeface="+mn-lt"/>
            </a:endParaRPr>
          </a:p>
          <a:p>
            <a:pPr marL="285750" indent="-285750">
              <a:buClr>
                <a:schemeClr val="tx2"/>
              </a:buClr>
              <a:buFont typeface="Arial" panose="020B0604020202020204" pitchFamily="34" charset="0"/>
              <a:buChar char="•"/>
            </a:pPr>
            <a:r>
              <a:rPr lang="sv-SE" sz="2000" b="0">
                <a:solidFill>
                  <a:schemeClr val="tx1"/>
                </a:solidFill>
                <a:latin typeface="+mn-lt"/>
              </a:rPr>
              <a:t>Tar upp hur skolorna kan informera om arbetet med Stopp! Min kropp! till föräldrar.  </a:t>
            </a:r>
          </a:p>
          <a:p>
            <a:pPr marL="285750" indent="-285750">
              <a:buClr>
                <a:schemeClr val="tx2"/>
              </a:buClr>
              <a:buFont typeface="Arial" panose="020B0604020202020204" pitchFamily="34" charset="0"/>
              <a:buChar char="•"/>
            </a:pPr>
            <a:endParaRPr lang="sv-SE" sz="2000" b="0">
              <a:solidFill>
                <a:schemeClr val="tx1"/>
              </a:solidFill>
              <a:latin typeface="+mn-lt"/>
            </a:endParaRPr>
          </a:p>
          <a:p>
            <a:pPr marL="285750" indent="-285750">
              <a:buClr>
                <a:schemeClr val="tx2"/>
              </a:buClr>
              <a:buFont typeface="Arial" panose="020B0604020202020204" pitchFamily="34" charset="0"/>
              <a:buChar char="•"/>
            </a:pPr>
            <a:r>
              <a:rPr lang="sv-SE" sz="2000" b="0">
                <a:solidFill>
                  <a:schemeClr val="tx1"/>
                </a:solidFill>
                <a:latin typeface="+mn-lt"/>
              </a:rPr>
              <a:t>Finns förslag på utskick.</a:t>
            </a:r>
          </a:p>
          <a:p>
            <a:pPr marL="285750" indent="-285750">
              <a:buClr>
                <a:schemeClr val="tx2"/>
              </a:buClr>
              <a:buFont typeface="Arial" panose="020B0604020202020204" pitchFamily="34" charset="0"/>
              <a:buChar char="•"/>
            </a:pPr>
            <a:endParaRPr lang="sv-SE" sz="2000" b="0">
              <a:solidFill>
                <a:schemeClr val="tx1"/>
              </a:solidFill>
              <a:latin typeface="+mn-lt"/>
            </a:endParaRPr>
          </a:p>
          <a:p>
            <a:pPr marL="285750" indent="-285750">
              <a:buClr>
                <a:schemeClr val="tx2"/>
              </a:buClr>
              <a:buFont typeface="Arial" panose="020B0604020202020204" pitchFamily="34" charset="0"/>
              <a:buChar char="•"/>
            </a:pPr>
            <a:r>
              <a:rPr lang="sv-SE" sz="2000" b="0">
                <a:solidFill>
                  <a:schemeClr val="tx1"/>
                </a:solidFill>
                <a:latin typeface="+mn-lt"/>
              </a:rPr>
              <a:t>Om ett barn berättar…</a:t>
            </a:r>
          </a:p>
          <a:p>
            <a:pPr marL="285750" indent="-285750">
              <a:buClr>
                <a:schemeClr val="tx2"/>
              </a:buClr>
              <a:buFont typeface="Arial" panose="020B0604020202020204" pitchFamily="34" charset="0"/>
              <a:buChar char="•"/>
            </a:pPr>
            <a:endParaRPr lang="sv-SE" sz="2000" b="0">
              <a:solidFill>
                <a:schemeClr val="tx1"/>
              </a:solidFill>
              <a:latin typeface="+mn-lt"/>
            </a:endParaRPr>
          </a:p>
          <a:p>
            <a:pPr marL="285750" indent="-285750">
              <a:buClr>
                <a:schemeClr val="tx2"/>
              </a:buClr>
              <a:buFont typeface="Arial" panose="020B0604020202020204" pitchFamily="34" charset="0"/>
              <a:buChar char="•"/>
            </a:pPr>
            <a:r>
              <a:rPr lang="sv-SE" sz="2000" b="0">
                <a:solidFill>
                  <a:schemeClr val="tx1"/>
                </a:solidFill>
                <a:latin typeface="+mn-lt"/>
              </a:rPr>
              <a:t>Vid oro för ett barn…</a:t>
            </a:r>
          </a:p>
          <a:p>
            <a:endParaRPr lang="sv-SE">
              <a:latin typeface="+mn-lt"/>
            </a:endParaRPr>
          </a:p>
          <a:p>
            <a:endParaRPr lang="sv-SE">
              <a:latin typeface="+mn-lt"/>
            </a:endParaRPr>
          </a:p>
        </p:txBody>
      </p:sp>
      <p:pic>
        <p:nvPicPr>
          <p:cNvPr id="7" name="Bildobjekt 6">
            <a:extLst>
              <a:ext uri="{FF2B5EF4-FFF2-40B4-BE49-F238E27FC236}">
                <a16:creationId xmlns:a16="http://schemas.microsoft.com/office/drawing/2014/main" id="{AC9E9863-0024-CE47-908B-2B1EB5497D0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769"/>
          <a:stretch/>
        </p:blipFill>
        <p:spPr>
          <a:xfrm rot="882238">
            <a:off x="6245398" y="75115"/>
            <a:ext cx="5521760" cy="6469044"/>
          </a:xfrm>
          <a:prstGeom prst="rect">
            <a:avLst/>
          </a:prstGeom>
          <a:effectLst>
            <a:outerShdw blurRad="50800" dist="38100" dir="2700000" algn="tl" rotWithShape="0">
              <a:prstClr val="black">
                <a:alpha val="40000"/>
              </a:prstClr>
            </a:outerShdw>
          </a:effectLst>
        </p:spPr>
      </p:pic>
      <p:sp>
        <p:nvSpPr>
          <p:cNvPr id="2" name="Platshållare för sidfot 1">
            <a:extLst>
              <a:ext uri="{FF2B5EF4-FFF2-40B4-BE49-F238E27FC236}">
                <a16:creationId xmlns:a16="http://schemas.microsoft.com/office/drawing/2014/main" id="{2D3590EF-6FC9-D8B7-C40D-DE8C5711B701}"/>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297859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p:cNvSpPr txBox="1">
            <a:spLocks noGrp="1"/>
          </p:cNvSpPr>
          <p:nvPr>
            <p:ph idx="1"/>
          </p:nvPr>
        </p:nvSpPr>
        <p:spPr>
          <a:xfrm>
            <a:off x="811733" y="1805142"/>
            <a:ext cx="9523556" cy="4763612"/>
          </a:xfrm>
          <a:prstGeom prst="rect">
            <a:avLst/>
          </a:prstGeom>
          <a:noFill/>
        </p:spPr>
        <p:txBody>
          <a:bodyPr wrap="square" lIns="0" tIns="0" rIns="0" bIns="0" rtlCol="0" anchor="t">
            <a:spAutoFit/>
          </a:bodyPr>
          <a:lstStyle/>
          <a:p>
            <a:pPr marL="342900" indent="-342900">
              <a:buFont typeface="Arial" panose="020B0604020202020204" pitchFamily="34" charset="0"/>
              <a:buChar char="•"/>
            </a:pPr>
            <a:r>
              <a:rPr lang="sv-SE" sz="2000"/>
              <a:t>Varför jobbar Rädda Barnen med Stopp! Min kropp!?</a:t>
            </a:r>
          </a:p>
          <a:p>
            <a:pPr marL="342900" indent="-342900">
              <a:buFont typeface="Arial" panose="020B0604020202020204" pitchFamily="34" charset="0"/>
              <a:buChar char="•"/>
            </a:pPr>
            <a:r>
              <a:rPr lang="sv-SE" sz="2000"/>
              <a:t>Stopp! Min kropp! – vägledningen! Tips för att prata med barn om kroppen, känslor och gränser</a:t>
            </a:r>
          </a:p>
          <a:p>
            <a:pPr marL="342900" indent="-342900">
              <a:buFont typeface="Arial" panose="020B0604020202020204" pitchFamily="34" charset="0"/>
              <a:buChar char="•"/>
            </a:pPr>
            <a:r>
              <a:rPr lang="sv-SE" sz="2000"/>
              <a:t>Stopp! Min kropp! för barn i förskoleåldern</a:t>
            </a:r>
          </a:p>
          <a:p>
            <a:pPr marL="342900" indent="-342900">
              <a:buFont typeface="Arial" panose="020B0604020202020204" pitchFamily="34" charset="0"/>
              <a:buChar char="•"/>
            </a:pPr>
            <a:r>
              <a:rPr lang="sv-SE" sz="2000"/>
              <a:t>Stopp! Min kropp! för barn i lågstadiet</a:t>
            </a:r>
          </a:p>
          <a:p>
            <a:pPr marL="342900" indent="-342900">
              <a:buFont typeface="Arial" panose="020B0604020202020204" pitchFamily="34" charset="0"/>
              <a:buChar char="•"/>
            </a:pPr>
            <a:r>
              <a:rPr lang="sv-SE" sz="2000"/>
              <a:t>Stopp! Min kropp! för barn i mellanstadiet</a:t>
            </a:r>
          </a:p>
          <a:p>
            <a:pPr marL="342900" indent="-342900">
              <a:buFont typeface="Arial" panose="020B0604020202020204" pitchFamily="34" charset="0"/>
              <a:buChar char="•"/>
            </a:pPr>
            <a:r>
              <a:rPr lang="sv-SE" sz="2000"/>
              <a:t>Stopp! Min kropp! på fritiden</a:t>
            </a:r>
          </a:p>
          <a:p>
            <a:pPr marL="342900" indent="-342900">
              <a:buFont typeface="Arial" panose="020B0604020202020204" pitchFamily="34" charset="0"/>
              <a:buChar char="•"/>
            </a:pPr>
            <a:r>
              <a:rPr lang="sv-SE" sz="2000"/>
              <a:t>Stopp! Min kropp! på nätet</a:t>
            </a:r>
          </a:p>
          <a:p>
            <a:pPr marL="342900" indent="-342900">
              <a:buFont typeface="Arial" panose="020B0604020202020204" pitchFamily="34" charset="0"/>
              <a:buChar char="•"/>
            </a:pPr>
            <a:r>
              <a:rPr lang="sv-SE" sz="2000"/>
              <a:t>Stopp! Min kropp! - barnsändningarna</a:t>
            </a:r>
          </a:p>
          <a:p>
            <a:pPr marL="342900" indent="-342900">
              <a:buFont typeface="Arial" panose="020B0604020202020204" pitchFamily="34" charset="0"/>
              <a:buChar char="•"/>
            </a:pPr>
            <a:r>
              <a:rPr lang="sv-SE" sz="2000"/>
              <a:t>Stopp! Min kropp! – veckan 2024</a:t>
            </a:r>
          </a:p>
          <a:p>
            <a:pPr marL="342900" indent="-342900">
              <a:buFont typeface="Wingdings" panose="05000000000000000000" pitchFamily="2" charset="2"/>
              <a:buChar char="Ø"/>
            </a:pPr>
            <a:endParaRPr lang="sv-SE" sz="2000"/>
          </a:p>
          <a:p>
            <a:pPr marL="342900" indent="-342900">
              <a:buFont typeface="Wingdings" panose="05000000000000000000" pitchFamily="2" charset="2"/>
              <a:buChar char="Ø"/>
            </a:pPr>
            <a:endParaRPr lang="sv-SE" sz="2000"/>
          </a:p>
          <a:p>
            <a:pPr marL="285750" indent="-285750">
              <a:buFont typeface="Wingdings" panose="05000000000000000000" pitchFamily="2" charset="2"/>
              <a:buChar char="Ø"/>
            </a:pPr>
            <a:endParaRPr lang="sv-SE" sz="2000"/>
          </a:p>
        </p:txBody>
      </p:sp>
      <p:sp>
        <p:nvSpPr>
          <p:cNvPr id="7" name="Rubrik 6"/>
          <p:cNvSpPr>
            <a:spLocks noGrp="1"/>
          </p:cNvSpPr>
          <p:nvPr>
            <p:ph type="title"/>
          </p:nvPr>
        </p:nvSpPr>
        <p:spPr/>
        <p:txBody>
          <a:bodyPr/>
          <a:lstStyle/>
          <a:p>
            <a:r>
              <a:rPr lang="sv-SE"/>
              <a:t>INNEHÅLL</a:t>
            </a:r>
          </a:p>
        </p:txBody>
      </p:sp>
      <p:sp>
        <p:nvSpPr>
          <p:cNvPr id="3" name="Platshållare för sidfot 2"/>
          <p:cNvSpPr>
            <a:spLocks noGrp="1"/>
          </p:cNvSpPr>
          <p:nvPr>
            <p:ph type="ftr" sz="quarter" idx="11"/>
          </p:nvPr>
        </p:nvSpPr>
        <p:spPr/>
        <p:txBody>
          <a:bodyPr/>
          <a:lstStyle/>
          <a:p>
            <a:r>
              <a:rPr lang="sv-SE"/>
              <a:t>Stopp! Min kropp!</a:t>
            </a:r>
            <a:endParaRPr lang="en-US"/>
          </a:p>
        </p:txBody>
      </p:sp>
      <p:sp>
        <p:nvSpPr>
          <p:cNvPr id="4" name="Platshållare för bildnummer 3"/>
          <p:cNvSpPr>
            <a:spLocks noGrp="1"/>
          </p:cNvSpPr>
          <p:nvPr>
            <p:ph type="sldNum" sz="quarter" idx="12"/>
          </p:nvPr>
        </p:nvSpPr>
        <p:spPr/>
        <p:txBody>
          <a:bodyPr/>
          <a:lstStyle/>
          <a:p>
            <a:fld id="{C3FDE51E-0052-334C-A4B2-C567FE9F326F}" type="slidenum">
              <a:rPr lang="en-US" smtClean="0"/>
              <a:t>2</a:t>
            </a:fld>
            <a:endParaRPr lang="en-US"/>
          </a:p>
        </p:txBody>
      </p:sp>
    </p:spTree>
    <p:extLst>
      <p:ext uri="{BB962C8B-B14F-4D97-AF65-F5344CB8AC3E}">
        <p14:creationId xmlns:p14="http://schemas.microsoft.com/office/powerpoint/2010/main" val="343915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2">
            <a:extLst>
              <a:ext uri="{FF2B5EF4-FFF2-40B4-BE49-F238E27FC236}">
                <a16:creationId xmlns:a16="http://schemas.microsoft.com/office/drawing/2014/main" id="{BCA53E5B-CDD7-0B9A-0D29-C00A8FF66B39}"/>
              </a:ext>
            </a:extLst>
          </p:cNvPr>
          <p:cNvSpPr>
            <a:spLocks noGrp="1"/>
          </p:cNvSpPr>
          <p:nvPr>
            <p:ph idx="1"/>
          </p:nvPr>
        </p:nvSpPr>
        <p:spPr>
          <a:prstGeom prst="rect">
            <a:avLst/>
          </a:prstGeom>
        </p:spPr>
        <p:txBody>
          <a:bodyPr vert="horz" lIns="0" tIns="0" rIns="0" bIns="0" rtlCol="0" anchor="t">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chemeClr val="tx2"/>
              </a:buClr>
              <a:buFont typeface="Arial" panose="020B0604020202020204" pitchFamily="34" charset="0"/>
              <a:buChar char="•"/>
            </a:pPr>
            <a:r>
              <a:rPr lang="sv-SE" sz="2000" b="0">
                <a:solidFill>
                  <a:schemeClr val="tx1"/>
                </a:solidFill>
              </a:rPr>
              <a:t>Läs handledningen</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Använd mallen för att informera vårdnadshavare.   </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Titta på föreläsning om materialet.  </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Om ett barn berättar…</a:t>
            </a:r>
          </a:p>
          <a:p>
            <a:pPr marL="285750" indent="-285750">
              <a:buClr>
                <a:schemeClr val="tx2"/>
              </a:buClr>
              <a:buFont typeface="Arial" panose="020B0604020202020204" pitchFamily="34" charset="0"/>
              <a:buChar char="•"/>
            </a:pPr>
            <a:endParaRPr lang="sv-SE" sz="2000" b="0">
              <a:solidFill>
                <a:schemeClr val="tx1"/>
              </a:solidFill>
            </a:endParaRPr>
          </a:p>
          <a:p>
            <a:pPr marL="285750" indent="-285750">
              <a:buClr>
                <a:schemeClr val="tx2"/>
              </a:buClr>
              <a:buFont typeface="Arial" panose="020B0604020202020204" pitchFamily="34" charset="0"/>
              <a:buChar char="•"/>
            </a:pPr>
            <a:r>
              <a:rPr lang="sv-SE" sz="2000" b="0">
                <a:solidFill>
                  <a:schemeClr val="tx1"/>
                </a:solidFill>
              </a:rPr>
              <a:t>Vid oro för ett barn…</a:t>
            </a:r>
          </a:p>
          <a:p>
            <a:endParaRPr lang="sv-SE"/>
          </a:p>
          <a:p>
            <a:endParaRPr lang="sv-SE"/>
          </a:p>
        </p:txBody>
      </p:sp>
      <p:sp>
        <p:nvSpPr>
          <p:cNvPr id="3" name="Rubrik 2">
            <a:extLst>
              <a:ext uri="{FF2B5EF4-FFF2-40B4-BE49-F238E27FC236}">
                <a16:creationId xmlns:a16="http://schemas.microsoft.com/office/drawing/2014/main" id="{186ED8C2-EA01-0981-1B91-79C27710ED78}"/>
              </a:ext>
            </a:extLst>
          </p:cNvPr>
          <p:cNvSpPr>
            <a:spLocks noGrp="1"/>
          </p:cNvSpPr>
          <p:nvPr>
            <p:ph type="title"/>
          </p:nvPr>
        </p:nvSpPr>
        <p:spPr/>
        <p:txBody>
          <a:bodyPr/>
          <a:lstStyle/>
          <a:p>
            <a:r>
              <a:rPr lang="sv-SE"/>
              <a:t>Förberedelser</a:t>
            </a:r>
          </a:p>
        </p:txBody>
      </p:sp>
      <p:sp>
        <p:nvSpPr>
          <p:cNvPr id="5" name="Platshållare för sidfot 4">
            <a:extLst>
              <a:ext uri="{FF2B5EF4-FFF2-40B4-BE49-F238E27FC236}">
                <a16:creationId xmlns:a16="http://schemas.microsoft.com/office/drawing/2014/main" id="{424D5F0C-8A36-AC2B-1DC8-8E9B9259674B}"/>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4DFEED80-F6C9-2468-87C8-10EA3893C63E}"/>
              </a:ext>
            </a:extLst>
          </p:cNvPr>
          <p:cNvSpPr>
            <a:spLocks noGrp="1"/>
          </p:cNvSpPr>
          <p:nvPr>
            <p:ph type="sldNum" sz="quarter" idx="12"/>
          </p:nvPr>
        </p:nvSpPr>
        <p:spPr/>
        <p:txBody>
          <a:bodyPr/>
          <a:lstStyle/>
          <a:p>
            <a:fld id="{BF413B3B-BFB3-42E3-B409-FAAF558C2ACC}" type="slidenum">
              <a:rPr lang="en-UK" smtClean="0"/>
              <a:pPr/>
              <a:t>20</a:t>
            </a:fld>
            <a:endParaRPr lang="en-UK"/>
          </a:p>
        </p:txBody>
      </p:sp>
      <p:pic>
        <p:nvPicPr>
          <p:cNvPr id="9" name="Bildobjekt 8">
            <a:extLst>
              <a:ext uri="{FF2B5EF4-FFF2-40B4-BE49-F238E27FC236}">
                <a16:creationId xmlns:a16="http://schemas.microsoft.com/office/drawing/2014/main" id="{19C8A81B-9FE2-348A-C345-2C19C1E7935E}"/>
              </a:ext>
            </a:extLst>
          </p:cNvPr>
          <p:cNvPicPr>
            <a:picLocks noChangeAspect="1"/>
          </p:cNvPicPr>
          <p:nvPr/>
        </p:nvPicPr>
        <p:blipFill>
          <a:blip r:embed="rId2"/>
          <a:stretch>
            <a:fillRect/>
          </a:stretch>
        </p:blipFill>
        <p:spPr>
          <a:xfrm>
            <a:off x="6500740" y="1299500"/>
            <a:ext cx="5691260" cy="3265356"/>
          </a:xfrm>
          <a:prstGeom prst="rect">
            <a:avLst/>
          </a:prstGeom>
        </p:spPr>
      </p:pic>
    </p:spTree>
    <p:extLst>
      <p:ext uri="{BB962C8B-B14F-4D97-AF65-F5344CB8AC3E}">
        <p14:creationId xmlns:p14="http://schemas.microsoft.com/office/powerpoint/2010/main" val="3386039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0B4BD04-7029-3DB5-1505-B5A65D3D9991}"/>
              </a:ext>
            </a:extLst>
          </p:cNvPr>
          <p:cNvSpPr>
            <a:spLocks noGrp="1"/>
          </p:cNvSpPr>
          <p:nvPr>
            <p:ph type="title"/>
          </p:nvPr>
        </p:nvSpPr>
        <p:spPr/>
        <p:txBody>
          <a:bodyPr/>
          <a:lstStyle/>
          <a:p>
            <a:r>
              <a:rPr lang="sv-SE"/>
              <a:t>Att jobba i skola med kroppen och gränser</a:t>
            </a:r>
          </a:p>
        </p:txBody>
      </p:sp>
      <p:sp>
        <p:nvSpPr>
          <p:cNvPr id="4" name="Platshållare för bildnummer 3"/>
          <p:cNvSpPr>
            <a:spLocks noGrp="1"/>
          </p:cNvSpPr>
          <p:nvPr>
            <p:ph type="sldNum" sz="quarter" idx="12"/>
          </p:nvPr>
        </p:nvSpPr>
        <p:spPr/>
        <p:txBody>
          <a:bodyPr/>
          <a:lstStyle/>
          <a:p>
            <a:fld id="{C3FDE51E-0052-334C-A4B2-C567FE9F326F}" type="slidenum">
              <a:rPr lang="en-US" smtClean="0"/>
              <a:t>21</a:t>
            </a:fld>
            <a:endParaRPr lang="en-US"/>
          </a:p>
        </p:txBody>
      </p:sp>
      <p:sp>
        <p:nvSpPr>
          <p:cNvPr id="14" name="textruta 13"/>
          <p:cNvSpPr txBox="1"/>
          <p:nvPr/>
        </p:nvSpPr>
        <p:spPr>
          <a:xfrm>
            <a:off x="7192767" y="2862869"/>
            <a:ext cx="4545945" cy="738664"/>
          </a:xfrm>
          <a:prstGeom prst="rect">
            <a:avLst/>
          </a:prstGeom>
          <a:noFill/>
        </p:spPr>
        <p:txBody>
          <a:bodyPr wrap="square" lIns="0" tIns="0" rIns="0" bIns="0" rtlCol="0">
            <a:spAutoFit/>
          </a:bodyPr>
          <a:lstStyle/>
          <a:p>
            <a:pPr algn="ctr"/>
            <a:r>
              <a:rPr lang="sv-SE" sz="2400">
                <a:latin typeface="+mj-lt"/>
                <a:cs typeface="Gill Sans Infant Std"/>
              </a:rPr>
              <a:t>Föreläsning om skolmaterialet </a:t>
            </a:r>
          </a:p>
          <a:p>
            <a:pPr algn="ctr"/>
            <a:r>
              <a:rPr lang="sv-SE" sz="2400">
                <a:latin typeface="+mj-lt"/>
                <a:cs typeface="Gill Sans Infant Std"/>
              </a:rPr>
              <a:t>för lågstadiet</a:t>
            </a:r>
          </a:p>
        </p:txBody>
      </p:sp>
      <p:pic>
        <p:nvPicPr>
          <p:cNvPr id="2" name="Bildobjekt 1">
            <a:hlinkClick r:id="rId3"/>
          </p:cNvPr>
          <p:cNvPicPr>
            <a:picLocks noChangeAspect="1"/>
          </p:cNvPicPr>
          <p:nvPr/>
        </p:nvPicPr>
        <p:blipFill>
          <a:blip r:embed="rId4"/>
          <a:stretch>
            <a:fillRect/>
          </a:stretch>
        </p:blipFill>
        <p:spPr>
          <a:xfrm>
            <a:off x="862444" y="1452996"/>
            <a:ext cx="6012007" cy="2824768"/>
          </a:xfrm>
          <a:prstGeom prst="rect">
            <a:avLst/>
          </a:prstGeom>
        </p:spPr>
      </p:pic>
      <p:pic>
        <p:nvPicPr>
          <p:cNvPr id="5" name="Bildobjekt 4">
            <a:hlinkClick r:id="rId5"/>
          </p:cNvPr>
          <p:cNvPicPr>
            <a:picLocks noChangeAspect="1"/>
          </p:cNvPicPr>
          <p:nvPr/>
        </p:nvPicPr>
        <p:blipFill>
          <a:blip r:embed="rId6"/>
          <a:stretch>
            <a:fillRect/>
          </a:stretch>
        </p:blipFill>
        <p:spPr>
          <a:xfrm>
            <a:off x="6752091" y="3839359"/>
            <a:ext cx="4986621" cy="2312059"/>
          </a:xfrm>
          <a:prstGeom prst="rect">
            <a:avLst/>
          </a:prstGeom>
        </p:spPr>
      </p:pic>
      <p:sp>
        <p:nvSpPr>
          <p:cNvPr id="7" name="Platshållare för sidfot 6">
            <a:extLst>
              <a:ext uri="{FF2B5EF4-FFF2-40B4-BE49-F238E27FC236}">
                <a16:creationId xmlns:a16="http://schemas.microsoft.com/office/drawing/2014/main" id="{7E961A3F-2DE5-4632-38A2-5EFC76E2376E}"/>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517752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22</a:t>
            </a:fld>
            <a:endParaRPr lang="en-US"/>
          </a:p>
        </p:txBody>
      </p:sp>
      <p:pic>
        <p:nvPicPr>
          <p:cNvPr id="5" name="Bildobjekt 4" descr="En bild som visar mat, kylskåp&#10;&#10;Automatiskt genererad beskrivning">
            <a:extLst>
              <a:ext uri="{FF2B5EF4-FFF2-40B4-BE49-F238E27FC236}">
                <a16:creationId xmlns:a16="http://schemas.microsoft.com/office/drawing/2014/main" id="{1F1AE135-1546-F94B-8098-1D7B570C017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4108"/>
          <a:stretch/>
        </p:blipFill>
        <p:spPr>
          <a:xfrm>
            <a:off x="5602782" y="1004068"/>
            <a:ext cx="4699258" cy="5235199"/>
          </a:xfrm>
          <a:prstGeom prst="rect">
            <a:avLst/>
          </a:prstGeom>
        </p:spPr>
      </p:pic>
      <p:sp>
        <p:nvSpPr>
          <p:cNvPr id="6" name="Rubrik 5"/>
          <p:cNvSpPr txBox="1">
            <a:spLocks/>
          </p:cNvSpPr>
          <p:nvPr/>
        </p:nvSpPr>
        <p:spPr>
          <a:xfrm>
            <a:off x="566351" y="310836"/>
            <a:ext cx="11043524" cy="861472"/>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b="0">
                <a:latin typeface="+mj-lt"/>
              </a:rPr>
              <a:t>Stopp! Min kropp!  - boken </a:t>
            </a:r>
          </a:p>
        </p:txBody>
      </p:sp>
      <p:sp>
        <p:nvSpPr>
          <p:cNvPr id="7" name="Platshållare för innehåll 2">
            <a:extLst>
              <a:ext uri="{FF2B5EF4-FFF2-40B4-BE49-F238E27FC236}">
                <a16:creationId xmlns:a16="http://schemas.microsoft.com/office/drawing/2014/main" id="{C3F69276-E4D2-0346-A6AA-862F97A6E600}"/>
              </a:ext>
            </a:extLst>
          </p:cNvPr>
          <p:cNvSpPr txBox="1">
            <a:spLocks/>
          </p:cNvSpPr>
          <p:nvPr/>
        </p:nvSpPr>
        <p:spPr>
          <a:xfrm>
            <a:off x="1492398" y="1912141"/>
            <a:ext cx="3184337" cy="4546599"/>
          </a:xfrm>
          <a:prstGeom prst="rect">
            <a:avLst/>
          </a:prstGeom>
        </p:spPr>
        <p:txBody>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FF0000"/>
              </a:buClr>
              <a:buFont typeface="Arial" panose="020B0604020202020204" pitchFamily="34" charset="0"/>
              <a:buChar char="•"/>
            </a:pPr>
            <a:endParaRPr lang="sv-SE" sz="2400" b="0">
              <a:solidFill>
                <a:schemeClr val="tx1"/>
              </a:solidFill>
              <a:latin typeface="+mn-lt"/>
            </a:endParaRPr>
          </a:p>
          <a:p>
            <a:pPr marL="285750" indent="-285750">
              <a:buClr>
                <a:srgbClr val="FF0000"/>
              </a:buClr>
              <a:buFont typeface="Arial" panose="020B0604020202020204" pitchFamily="34" charset="0"/>
              <a:buChar char="•"/>
            </a:pPr>
            <a:r>
              <a:rPr lang="sv-SE" sz="2400" b="0">
                <a:solidFill>
                  <a:schemeClr val="tx1"/>
                </a:solidFill>
                <a:latin typeface="+mn-lt"/>
              </a:rPr>
              <a:t>Den blå boken kompletterar skolmaterialet och riktar sig till barn på lågstadiet.</a:t>
            </a:r>
          </a:p>
          <a:p>
            <a:pPr marL="285750" indent="-285750">
              <a:buClr>
                <a:srgbClr val="FF0000"/>
              </a:buClr>
              <a:buFont typeface="Arial" panose="020B0604020202020204" pitchFamily="34" charset="0"/>
              <a:buChar char="•"/>
            </a:pPr>
            <a:endParaRPr lang="sv-SE" sz="2400" b="0">
              <a:solidFill>
                <a:schemeClr val="tx1"/>
              </a:solidFill>
              <a:latin typeface="+mn-lt"/>
            </a:endParaRPr>
          </a:p>
          <a:p>
            <a:pPr>
              <a:buClr>
                <a:srgbClr val="FF0000"/>
              </a:buClr>
            </a:pPr>
            <a:endParaRPr lang="sv-SE" sz="2400" b="0">
              <a:solidFill>
                <a:schemeClr val="tx1"/>
              </a:solidFill>
              <a:latin typeface="+mn-lt"/>
            </a:endParaRPr>
          </a:p>
        </p:txBody>
      </p:sp>
      <p:sp>
        <p:nvSpPr>
          <p:cNvPr id="2" name="Platshållare för sidfot 1">
            <a:extLst>
              <a:ext uri="{FF2B5EF4-FFF2-40B4-BE49-F238E27FC236}">
                <a16:creationId xmlns:a16="http://schemas.microsoft.com/office/drawing/2014/main" id="{B78AD45D-D998-45D5-3C57-099156E5AB1C}"/>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1851697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3049138" y="2306036"/>
            <a:ext cx="6093724" cy="1494255"/>
          </a:xfrm>
          <a:prstGeom prst="rect">
            <a:avLst/>
          </a:prstGeom>
          <a:solidFill>
            <a:schemeClr val="accent1"/>
          </a:solidFill>
        </p:spPr>
        <p:txBody>
          <a:bodyPr wrap="square">
            <a:spAutoFit/>
          </a:bodyPr>
          <a:lstStyle/>
          <a:p>
            <a:pPr algn="ctr">
              <a:lnSpc>
                <a:spcPct val="120000"/>
              </a:lnSpc>
            </a:pPr>
            <a:r>
              <a:rPr lang="sv-SE" sz="4000">
                <a:solidFill>
                  <a:schemeClr val="bg1"/>
                </a:solidFill>
                <a:latin typeface="+mj-lt"/>
              </a:rPr>
              <a:t>Stopp! Min kropp! </a:t>
            </a:r>
          </a:p>
          <a:p>
            <a:pPr algn="ctr">
              <a:lnSpc>
                <a:spcPct val="120000"/>
              </a:lnSpc>
            </a:pPr>
            <a:r>
              <a:rPr lang="sv-SE" sz="4000">
                <a:solidFill>
                  <a:schemeClr val="bg1"/>
                </a:solidFill>
                <a:latin typeface="+mj-lt"/>
              </a:rPr>
              <a:t>för barn i mellanstadiet</a:t>
            </a:r>
          </a:p>
        </p:txBody>
      </p:sp>
    </p:spTree>
    <p:extLst>
      <p:ext uri="{BB962C8B-B14F-4D97-AF65-F5344CB8AC3E}">
        <p14:creationId xmlns:p14="http://schemas.microsoft.com/office/powerpoint/2010/main" val="1426008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2D97F-ADBC-ACA8-D173-77A84E6877B0}"/>
              </a:ext>
            </a:extLst>
          </p:cNvPr>
          <p:cNvSpPr>
            <a:spLocks noGrp="1"/>
          </p:cNvSpPr>
          <p:nvPr>
            <p:ph type="title"/>
          </p:nvPr>
        </p:nvSpPr>
        <p:spPr/>
        <p:txBody>
          <a:bodyPr>
            <a:normAutofit/>
          </a:bodyPr>
          <a:lstStyle/>
          <a:p>
            <a:r>
              <a:rPr lang="sv-SE"/>
              <a:t>Lilla RB- vår sida till barn i mellanstadiet</a:t>
            </a:r>
          </a:p>
        </p:txBody>
      </p:sp>
      <p:sp>
        <p:nvSpPr>
          <p:cNvPr id="5" name="Rektangel: rundade hörn 4">
            <a:extLst>
              <a:ext uri="{FF2B5EF4-FFF2-40B4-BE49-F238E27FC236}">
                <a16:creationId xmlns:a16="http://schemas.microsoft.com/office/drawing/2014/main" id="{4A6B1E7D-E3B0-4975-8E31-C3DE318C1C77}"/>
              </a:ext>
            </a:extLst>
          </p:cNvPr>
          <p:cNvSpPr/>
          <p:nvPr/>
        </p:nvSpPr>
        <p:spPr>
          <a:xfrm>
            <a:off x="1784624" y="1545440"/>
            <a:ext cx="7623007" cy="5083791"/>
          </a:xfrm>
          <a:prstGeom prst="roundRect">
            <a:avLst>
              <a:gd name="adj" fmla="val 10000"/>
            </a:avLst>
          </a:prstGeom>
          <a:blipFill dpi="0" rotWithShape="1">
            <a:blip r:embed="rId3"/>
            <a:srcRect/>
            <a:stretch>
              <a:fillRect l="-39395" t="-10501" r="-40827" b="-1126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v-SE"/>
          </a:p>
        </p:txBody>
      </p:sp>
      <p:sp>
        <p:nvSpPr>
          <p:cNvPr id="4" name="textruta 3">
            <a:extLst>
              <a:ext uri="{FF2B5EF4-FFF2-40B4-BE49-F238E27FC236}">
                <a16:creationId xmlns:a16="http://schemas.microsoft.com/office/drawing/2014/main" id="{9B7516D6-1439-4052-C9C6-D2E6C742C4FE}"/>
              </a:ext>
            </a:extLst>
          </p:cNvPr>
          <p:cNvSpPr txBox="1"/>
          <p:nvPr/>
        </p:nvSpPr>
        <p:spPr>
          <a:xfrm>
            <a:off x="8438935" y="5539470"/>
            <a:ext cx="2889913" cy="369332"/>
          </a:xfrm>
          <a:prstGeom prst="rect">
            <a:avLst/>
          </a:prstGeom>
          <a:solidFill>
            <a:schemeClr val="bg1"/>
          </a:solidFill>
          <a:ln>
            <a:solidFill>
              <a:schemeClr val="bg1"/>
            </a:solidFill>
          </a:ln>
        </p:spPr>
        <p:txBody>
          <a:bodyPr wrap="square">
            <a:spAutoFit/>
          </a:bodyPr>
          <a:lstStyle/>
          <a:p>
            <a:r>
              <a:rPr lang="sv-SE"/>
              <a:t>www.lilla.raddabarnen.se</a:t>
            </a:r>
          </a:p>
        </p:txBody>
      </p:sp>
      <p:sp>
        <p:nvSpPr>
          <p:cNvPr id="3" name="Platshållare för sidfot 2">
            <a:extLst>
              <a:ext uri="{FF2B5EF4-FFF2-40B4-BE49-F238E27FC236}">
                <a16:creationId xmlns:a16="http://schemas.microsoft.com/office/drawing/2014/main" id="{A816734F-4A61-06DF-C621-83A224D1EE01}"/>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0D784D3B-FEE6-A86D-FCF2-4C56A7986ADB}"/>
              </a:ext>
            </a:extLst>
          </p:cNvPr>
          <p:cNvSpPr>
            <a:spLocks noGrp="1"/>
          </p:cNvSpPr>
          <p:nvPr>
            <p:ph type="sldNum" sz="quarter" idx="12"/>
          </p:nvPr>
        </p:nvSpPr>
        <p:spPr/>
        <p:txBody>
          <a:bodyPr/>
          <a:lstStyle/>
          <a:p>
            <a:fld id="{BF413B3B-BFB3-42E3-B409-FAAF558C2ACC}" type="slidenum">
              <a:rPr lang="en-UK" smtClean="0"/>
              <a:pPr/>
              <a:t>24</a:t>
            </a:fld>
            <a:endParaRPr lang="en-UK"/>
          </a:p>
        </p:txBody>
      </p:sp>
    </p:spTree>
    <p:extLst>
      <p:ext uri="{BB962C8B-B14F-4D97-AF65-F5344CB8AC3E}">
        <p14:creationId xmlns:p14="http://schemas.microsoft.com/office/powerpoint/2010/main" val="1484052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2D97F-ADBC-ACA8-D173-77A84E6877B0}"/>
              </a:ext>
            </a:extLst>
          </p:cNvPr>
          <p:cNvSpPr>
            <a:spLocks noGrp="1"/>
          </p:cNvSpPr>
          <p:nvPr>
            <p:ph type="title"/>
          </p:nvPr>
        </p:nvSpPr>
        <p:spPr/>
        <p:txBody>
          <a:bodyPr/>
          <a:lstStyle/>
          <a:p>
            <a:r>
              <a:rPr lang="sv-SE"/>
              <a:t>Rädda barnens andra material</a:t>
            </a:r>
          </a:p>
        </p:txBody>
      </p:sp>
      <p:sp>
        <p:nvSpPr>
          <p:cNvPr id="3" name="Platshållare för innehåll 2">
            <a:extLst>
              <a:ext uri="{FF2B5EF4-FFF2-40B4-BE49-F238E27FC236}">
                <a16:creationId xmlns:a16="http://schemas.microsoft.com/office/drawing/2014/main" id="{E73D53C3-0542-282F-4A25-C15E7E648F99}"/>
              </a:ext>
            </a:extLst>
          </p:cNvPr>
          <p:cNvSpPr>
            <a:spLocks noGrp="1"/>
          </p:cNvSpPr>
          <p:nvPr>
            <p:ph idx="1"/>
          </p:nvPr>
        </p:nvSpPr>
        <p:spPr/>
        <p:txBody>
          <a:bodyPr/>
          <a:lstStyle/>
          <a:p>
            <a:pPr marL="342900" indent="-342900">
              <a:buFontTx/>
              <a:buChar char="-"/>
            </a:pPr>
            <a:r>
              <a:rPr lang="sv-SE"/>
              <a:t>Snacka tryggt om våld mot barn</a:t>
            </a:r>
          </a:p>
          <a:p>
            <a:r>
              <a:rPr lang="sv-SE">
                <a:hlinkClick r:id="rId2"/>
              </a:rPr>
              <a:t>https://www.raddabarnen.se/rad-och-kunskap/vald-mot-barn/snacka-tryggt-om-vald-mot-barn/</a:t>
            </a:r>
            <a:endParaRPr lang="sv-SE"/>
          </a:p>
          <a:p>
            <a:endParaRPr lang="sv-SE"/>
          </a:p>
          <a:p>
            <a:pPr marL="342900" indent="-342900">
              <a:buFontTx/>
              <a:buChar char="-"/>
            </a:pPr>
            <a:r>
              <a:rPr lang="sv-SE"/>
              <a:t>Säker på nätet! </a:t>
            </a:r>
          </a:p>
          <a:p>
            <a:endParaRPr lang="sv-SE"/>
          </a:p>
        </p:txBody>
      </p:sp>
      <p:pic>
        <p:nvPicPr>
          <p:cNvPr id="5" name="Bildobjekt 4" descr="En bild som visar illustration, Barnkonst, Tecknade serier, clipart&#10;&#10;Automatiskt genererad beskrivning">
            <a:extLst>
              <a:ext uri="{FF2B5EF4-FFF2-40B4-BE49-F238E27FC236}">
                <a16:creationId xmlns:a16="http://schemas.microsoft.com/office/drawing/2014/main" id="{F3F09514-3B5F-14F7-94BC-4A06A5823CBA}"/>
              </a:ext>
            </a:extLst>
          </p:cNvPr>
          <p:cNvPicPr>
            <a:picLocks noChangeAspect="1"/>
          </p:cNvPicPr>
          <p:nvPr/>
        </p:nvPicPr>
        <p:blipFill>
          <a:blip r:embed="rId3"/>
          <a:stretch>
            <a:fillRect/>
          </a:stretch>
        </p:blipFill>
        <p:spPr>
          <a:xfrm>
            <a:off x="7571692" y="2975212"/>
            <a:ext cx="2788460" cy="2788460"/>
          </a:xfrm>
          <a:prstGeom prst="rect">
            <a:avLst/>
          </a:prstGeom>
        </p:spPr>
      </p:pic>
      <p:sp>
        <p:nvSpPr>
          <p:cNvPr id="4" name="Platshållare för sidfot 3">
            <a:extLst>
              <a:ext uri="{FF2B5EF4-FFF2-40B4-BE49-F238E27FC236}">
                <a16:creationId xmlns:a16="http://schemas.microsoft.com/office/drawing/2014/main" id="{617A2054-1C86-8E11-93CE-EF349FE4A7F7}"/>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3827D986-17C0-FB05-C524-A20C5593DD67}"/>
              </a:ext>
            </a:extLst>
          </p:cNvPr>
          <p:cNvSpPr>
            <a:spLocks noGrp="1"/>
          </p:cNvSpPr>
          <p:nvPr>
            <p:ph type="sldNum" sz="quarter" idx="12"/>
          </p:nvPr>
        </p:nvSpPr>
        <p:spPr/>
        <p:txBody>
          <a:bodyPr/>
          <a:lstStyle/>
          <a:p>
            <a:fld id="{BF413B3B-BFB3-42E3-B409-FAAF558C2ACC}" type="slidenum">
              <a:rPr lang="en-UK" smtClean="0"/>
              <a:pPr/>
              <a:t>25</a:t>
            </a:fld>
            <a:endParaRPr lang="en-UK"/>
          </a:p>
        </p:txBody>
      </p:sp>
    </p:spTree>
    <p:extLst>
      <p:ext uri="{BB962C8B-B14F-4D97-AF65-F5344CB8AC3E}">
        <p14:creationId xmlns:p14="http://schemas.microsoft.com/office/powerpoint/2010/main" val="124294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3049138" y="2306036"/>
            <a:ext cx="6093724" cy="1494255"/>
          </a:xfrm>
          <a:prstGeom prst="rect">
            <a:avLst/>
          </a:prstGeom>
          <a:solidFill>
            <a:schemeClr val="accent1"/>
          </a:solidFill>
        </p:spPr>
        <p:txBody>
          <a:bodyPr wrap="square">
            <a:spAutoFit/>
          </a:bodyPr>
          <a:lstStyle/>
          <a:p>
            <a:pPr algn="ctr">
              <a:lnSpc>
                <a:spcPct val="120000"/>
              </a:lnSpc>
            </a:pPr>
            <a:r>
              <a:rPr lang="sv-SE" sz="4000">
                <a:solidFill>
                  <a:schemeClr val="bg1"/>
                </a:solidFill>
                <a:latin typeface="+mj-lt"/>
              </a:rPr>
              <a:t>Stopp! Min kropp! </a:t>
            </a:r>
          </a:p>
          <a:p>
            <a:pPr algn="ctr">
              <a:lnSpc>
                <a:spcPct val="120000"/>
              </a:lnSpc>
            </a:pPr>
            <a:r>
              <a:rPr lang="sv-SE" sz="4000">
                <a:solidFill>
                  <a:schemeClr val="bg1"/>
                </a:solidFill>
                <a:latin typeface="+mj-lt"/>
              </a:rPr>
              <a:t>på fritiden</a:t>
            </a:r>
          </a:p>
        </p:txBody>
      </p:sp>
    </p:spTree>
    <p:extLst>
      <p:ext uri="{BB962C8B-B14F-4D97-AF65-F5344CB8AC3E}">
        <p14:creationId xmlns:p14="http://schemas.microsoft.com/office/powerpoint/2010/main" val="81523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27</a:t>
            </a:fld>
            <a:endParaRPr lang="en-US"/>
          </a:p>
        </p:txBody>
      </p:sp>
      <p:sp>
        <p:nvSpPr>
          <p:cNvPr id="5" name="Rubrik 1"/>
          <p:cNvSpPr txBox="1">
            <a:spLocks/>
          </p:cNvSpPr>
          <p:nvPr/>
        </p:nvSpPr>
        <p:spPr>
          <a:xfrm>
            <a:off x="845651" y="750345"/>
            <a:ext cx="8025960" cy="506412"/>
          </a:xfrm>
          <a:prstGeom prst="rect">
            <a:avLst/>
          </a:prstGeom>
        </p:spPr>
        <p:txBody>
          <a:bodyPr vert="horz" lIns="0" tIns="0" rIns="0" bIns="0" rtlCol="0" anchor="ctr">
            <a:noAutofit/>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b="0">
                <a:latin typeface="+mj-lt"/>
              </a:rPr>
              <a:t>Stopp! Min kropp! – på fritiden</a:t>
            </a:r>
          </a:p>
        </p:txBody>
      </p:sp>
      <p:pic>
        <p:nvPicPr>
          <p:cNvPr id="6" name="Bildobjekt 5" descr="En bild som visar text&#10;&#10;Automatiskt genererad beskrivning">
            <a:extLst>
              <a:ext uri="{FF2B5EF4-FFF2-40B4-BE49-F238E27FC236}">
                <a16:creationId xmlns:a16="http://schemas.microsoft.com/office/drawing/2014/main" id="{0879F965-B515-9C42-9B95-BBBB09C407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2291" y="2359063"/>
            <a:ext cx="5500236" cy="3093883"/>
          </a:xfrm>
          <a:prstGeom prst="rect">
            <a:avLst/>
          </a:prstGeom>
        </p:spPr>
      </p:pic>
      <p:sp>
        <p:nvSpPr>
          <p:cNvPr id="7" name="textruta 6"/>
          <p:cNvSpPr txBox="1"/>
          <p:nvPr/>
        </p:nvSpPr>
        <p:spPr>
          <a:xfrm>
            <a:off x="1080442" y="2411654"/>
            <a:ext cx="4739268" cy="269304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sv-SE" sz="2000">
                <a:cs typeface="Gill Sans Infant Std"/>
              </a:rPr>
              <a:t>En animerad film på ca fem minuter</a:t>
            </a:r>
          </a:p>
          <a:p>
            <a:pPr marL="342900" indent="-342900">
              <a:buFont typeface="Arial" panose="020B0604020202020204" pitchFamily="34" charset="0"/>
              <a:buChar char="•"/>
            </a:pPr>
            <a:endParaRPr lang="sv-SE" sz="2000">
              <a:cs typeface="Gill Sans Infant Std"/>
            </a:endParaRPr>
          </a:p>
          <a:p>
            <a:pPr marL="342900" indent="-342900">
              <a:buFont typeface="Arial" panose="020B0604020202020204" pitchFamily="34" charset="0"/>
              <a:buChar char="•"/>
            </a:pPr>
            <a:r>
              <a:rPr lang="sv-SE" sz="2000">
                <a:cs typeface="Gill Sans Infant Std"/>
              </a:rPr>
              <a:t>Målgrupp barn 7-12 år</a:t>
            </a:r>
          </a:p>
          <a:p>
            <a:pPr marL="342900" indent="-342900">
              <a:buFont typeface="Arial" panose="020B0604020202020204" pitchFamily="34" charset="0"/>
              <a:buChar char="•"/>
            </a:pPr>
            <a:endParaRPr lang="sv-SE" sz="2000">
              <a:cs typeface="Gill Sans Infant Std"/>
            </a:endParaRPr>
          </a:p>
          <a:p>
            <a:pPr marL="342900" indent="-342900">
              <a:buFont typeface="Arial" panose="020B0604020202020204" pitchFamily="34" charset="0"/>
              <a:buChar char="•"/>
            </a:pPr>
            <a:r>
              <a:rPr lang="sv-SE" sz="2000">
                <a:cs typeface="Gill Sans Infant Std"/>
              </a:rPr>
              <a:t>Ett konkret verktyg för ledare att använda i samtal om känslor, samtycke och vad man får och inte får göra med andras kroppar</a:t>
            </a:r>
          </a:p>
          <a:p>
            <a:pPr marL="285750" indent="-285750">
              <a:buFont typeface="Courier New" panose="02070309020205020404" pitchFamily="49" charset="0"/>
              <a:buChar char="o"/>
            </a:pPr>
            <a:endParaRPr lang="sv-SE" sz="1500">
              <a:cs typeface="Gill Sans Infant Std"/>
            </a:endParaRPr>
          </a:p>
        </p:txBody>
      </p:sp>
      <p:sp>
        <p:nvSpPr>
          <p:cNvPr id="2" name="Platshållare för sidfot 1">
            <a:extLst>
              <a:ext uri="{FF2B5EF4-FFF2-40B4-BE49-F238E27FC236}">
                <a16:creationId xmlns:a16="http://schemas.microsoft.com/office/drawing/2014/main" id="{8702DF0C-9546-D35E-31CC-CACC140DA623}"/>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172874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28</a:t>
            </a:fld>
            <a:endParaRPr lang="en-US"/>
          </a:p>
        </p:txBody>
      </p:sp>
      <p:sp>
        <p:nvSpPr>
          <p:cNvPr id="5" name="Rubrik 1"/>
          <p:cNvSpPr txBox="1">
            <a:spLocks/>
          </p:cNvSpPr>
          <p:nvPr/>
        </p:nvSpPr>
        <p:spPr>
          <a:xfrm>
            <a:off x="572696" y="463742"/>
            <a:ext cx="8025960" cy="506412"/>
          </a:xfrm>
          <a:prstGeom prst="rect">
            <a:avLst/>
          </a:prstGeom>
        </p:spPr>
        <p:txBody>
          <a:bodyPr vert="horz" lIns="0" tIns="0" rIns="0" bIns="0" rtlCol="0" anchor="ctr">
            <a:noAutofit/>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b="0">
                <a:latin typeface="+mj-lt"/>
              </a:rPr>
              <a:t>Stopp! Min kropp! – på fritiden</a:t>
            </a:r>
          </a:p>
        </p:txBody>
      </p:sp>
      <p:sp>
        <p:nvSpPr>
          <p:cNvPr id="6" name="textruta 5"/>
          <p:cNvSpPr txBox="1"/>
          <p:nvPr/>
        </p:nvSpPr>
        <p:spPr>
          <a:xfrm>
            <a:off x="905078" y="1531388"/>
            <a:ext cx="6244683" cy="4862870"/>
          </a:xfrm>
          <a:prstGeom prst="rect">
            <a:avLst/>
          </a:prstGeom>
          <a:noFill/>
        </p:spPr>
        <p:txBody>
          <a:bodyPr wrap="square" lIns="0" tIns="0" rIns="0" bIns="0" rtlCol="0">
            <a:spAutoFit/>
          </a:bodyPr>
          <a:lstStyle/>
          <a:p>
            <a:r>
              <a:rPr lang="sv-SE" sz="1600">
                <a:cs typeface="Gill Sans Infant Std"/>
              </a:rPr>
              <a:t>Exempel på samtalsfrågor med barnen efter att ha sett filmen: </a:t>
            </a:r>
            <a:br>
              <a:rPr lang="sv-SE" sz="1500">
                <a:cs typeface="Gill Sans Infant Std"/>
              </a:rPr>
            </a:br>
            <a:endParaRPr lang="sv-SE" sz="1500">
              <a:cs typeface="Gill Sans Infant Std"/>
            </a:endParaRPr>
          </a:p>
          <a:p>
            <a:pPr marL="800100" lvl="1" indent="-342900">
              <a:buFont typeface="Arial" panose="020B0604020202020204" pitchFamily="34" charset="0"/>
              <a:buChar char="•"/>
            </a:pPr>
            <a:r>
              <a:rPr lang="sv-SE" sz="2400">
                <a:cs typeface="Gill Sans Infant Std"/>
              </a:rPr>
              <a:t>Vad betyder samtycke?</a:t>
            </a:r>
          </a:p>
          <a:p>
            <a:pPr marL="800100" lvl="1" indent="-342900">
              <a:buFont typeface="Arial" panose="020B0604020202020204" pitchFamily="34" charset="0"/>
              <a:buChar char="•"/>
            </a:pPr>
            <a:r>
              <a:rPr lang="sv-SE" sz="2400">
                <a:cs typeface="Gill Sans Infant Std"/>
              </a:rPr>
              <a:t>Finns det något tillfälle då barn eller ledare behöver fråga om samtycke i vår förening?</a:t>
            </a:r>
          </a:p>
          <a:p>
            <a:pPr marL="800100" lvl="1" indent="-342900">
              <a:buFont typeface="Arial" panose="020B0604020202020204" pitchFamily="34" charset="0"/>
              <a:buChar char="•"/>
            </a:pPr>
            <a:endParaRPr lang="sv-SE" sz="2400">
              <a:cs typeface="Gill Sans Infant Std"/>
            </a:endParaRPr>
          </a:p>
          <a:p>
            <a:pPr marL="800100" lvl="1" indent="-342900">
              <a:buFont typeface="Arial" panose="020B0604020202020204" pitchFamily="34" charset="0"/>
              <a:buChar char="•"/>
            </a:pPr>
            <a:r>
              <a:rPr lang="sv-SE" sz="2400">
                <a:cs typeface="Gill Sans Infant Std"/>
              </a:rPr>
              <a:t>Vad innebär kroppsreglerna i vår förening?</a:t>
            </a:r>
          </a:p>
          <a:p>
            <a:pPr marL="800100" lvl="1" indent="-342900">
              <a:buFont typeface="Arial" panose="020B0604020202020204" pitchFamily="34" charset="0"/>
              <a:buChar char="•"/>
            </a:pPr>
            <a:endParaRPr lang="sv-SE" sz="2400">
              <a:cs typeface="Gill Sans Infant Std"/>
            </a:endParaRPr>
          </a:p>
          <a:p>
            <a:pPr marL="800100" lvl="1" indent="-342900">
              <a:buFont typeface="Arial" panose="020B0604020202020204" pitchFamily="34" charset="0"/>
              <a:buChar char="•"/>
            </a:pPr>
            <a:r>
              <a:rPr lang="sv-SE" sz="2400">
                <a:cs typeface="Gill Sans Infant Std"/>
              </a:rPr>
              <a:t>Till vem i föreningen kan ett barn vända sig om något inte känns bra?</a:t>
            </a:r>
          </a:p>
          <a:p>
            <a:pPr lvl="1"/>
            <a:endParaRPr lang="sv-SE" sz="1500">
              <a:cs typeface="Gill Sans Infant Std"/>
            </a:endParaRPr>
          </a:p>
          <a:p>
            <a:pPr marL="285750" indent="-285750">
              <a:buFont typeface="Courier New" panose="02070309020205020404" pitchFamily="49" charset="0"/>
              <a:buChar char="o"/>
            </a:pPr>
            <a:endParaRPr lang="sv-SE" sz="1500">
              <a:cs typeface="Gill Sans Infant Std"/>
            </a:endParaRPr>
          </a:p>
          <a:p>
            <a:pPr marL="285750" indent="-285750">
              <a:buFont typeface="Courier New" panose="02070309020205020404" pitchFamily="49" charset="0"/>
              <a:buChar char="o"/>
            </a:pPr>
            <a:endParaRPr lang="sv-SE" sz="1500">
              <a:cs typeface="Gill Sans Infant Std"/>
            </a:endParaRPr>
          </a:p>
        </p:txBody>
      </p:sp>
      <p:pic>
        <p:nvPicPr>
          <p:cNvPr id="2" name="Picture 2">
            <a:extLst>
              <a:ext uri="{FF2B5EF4-FFF2-40B4-BE49-F238E27FC236}">
                <a16:creationId xmlns:a16="http://schemas.microsoft.com/office/drawing/2014/main" id="{81465709-7938-479B-697E-BFC35A4EE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453" y="2000589"/>
            <a:ext cx="2034292" cy="2856821"/>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sidfot 2">
            <a:extLst>
              <a:ext uri="{FF2B5EF4-FFF2-40B4-BE49-F238E27FC236}">
                <a16:creationId xmlns:a16="http://schemas.microsoft.com/office/drawing/2014/main" id="{EF206D7F-717C-A913-7292-DA9B443F18A9}"/>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1025644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92F4D06-6402-E201-CB9A-5A8184154A69}"/>
              </a:ext>
            </a:extLst>
          </p:cNvPr>
          <p:cNvSpPr>
            <a:spLocks noGrp="1"/>
          </p:cNvSpPr>
          <p:nvPr>
            <p:ph type="title"/>
          </p:nvPr>
        </p:nvSpPr>
        <p:spPr/>
        <p:txBody>
          <a:bodyPr/>
          <a:lstStyle/>
          <a:p>
            <a:r>
              <a:rPr lang="sv-SE"/>
              <a:t>Förberedelser</a:t>
            </a:r>
          </a:p>
        </p:txBody>
      </p:sp>
      <p:sp>
        <p:nvSpPr>
          <p:cNvPr id="5" name="Platshållare för sidfot 4">
            <a:extLst>
              <a:ext uri="{FF2B5EF4-FFF2-40B4-BE49-F238E27FC236}">
                <a16:creationId xmlns:a16="http://schemas.microsoft.com/office/drawing/2014/main" id="{E9633F23-94B4-B26A-1AD4-5FD52FC36EB3}"/>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2B3B8993-98F0-DCB7-D548-63F2EE6131FD}"/>
              </a:ext>
            </a:extLst>
          </p:cNvPr>
          <p:cNvSpPr>
            <a:spLocks noGrp="1"/>
          </p:cNvSpPr>
          <p:nvPr>
            <p:ph type="sldNum" sz="quarter" idx="12"/>
          </p:nvPr>
        </p:nvSpPr>
        <p:spPr/>
        <p:txBody>
          <a:bodyPr/>
          <a:lstStyle/>
          <a:p>
            <a:fld id="{BF413B3B-BFB3-42E3-B409-FAAF558C2ACC}" type="slidenum">
              <a:rPr lang="en-UK" smtClean="0"/>
              <a:pPr/>
              <a:t>29</a:t>
            </a:fld>
            <a:endParaRPr lang="en-UK"/>
          </a:p>
        </p:txBody>
      </p:sp>
      <p:sp>
        <p:nvSpPr>
          <p:cNvPr id="7" name="textruta 5">
            <a:extLst>
              <a:ext uri="{FF2B5EF4-FFF2-40B4-BE49-F238E27FC236}">
                <a16:creationId xmlns:a16="http://schemas.microsoft.com/office/drawing/2014/main" id="{77F10286-1C24-7425-700E-550BCC8CB9E2}"/>
              </a:ext>
            </a:extLst>
          </p:cNvPr>
          <p:cNvSpPr txBox="1"/>
          <p:nvPr/>
        </p:nvSpPr>
        <p:spPr>
          <a:xfrm>
            <a:off x="944710" y="1545440"/>
            <a:ext cx="9959852" cy="553997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sv-SE" sz="2400">
                <a:latin typeface="Lato" panose="020F0502020204030203" pitchFamily="34" charset="0"/>
              </a:rPr>
              <a:t>Läs handledningen </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Använd mallen för att informera vårdnadshavare</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Titta på föreläsningen om materialet</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Finns det rutiner för hur ledare och föreningen </a:t>
            </a:r>
            <a:br>
              <a:rPr lang="sv-SE" sz="2400">
                <a:latin typeface="Lato" panose="020F0502020204030203" pitchFamily="34" charset="0"/>
              </a:rPr>
            </a:br>
            <a:r>
              <a:rPr lang="sv-SE" sz="2400">
                <a:latin typeface="Lato" panose="020F0502020204030203" pitchFamily="34" charset="0"/>
              </a:rPr>
              <a:t>ska agera vid oro för att ett barn far illa?</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Bestäm vem som ska vara föreningens </a:t>
            </a:r>
            <a:br>
              <a:rPr lang="sv-SE" sz="2400">
                <a:latin typeface="Lato" panose="020F0502020204030203" pitchFamily="34" charset="0"/>
              </a:rPr>
            </a:br>
            <a:r>
              <a:rPr lang="sv-SE" sz="2400">
                <a:latin typeface="Lato" panose="020F0502020204030203" pitchFamily="34" charset="0"/>
              </a:rPr>
              <a:t>kontaktperson om barn eller vuxna vill prata om </a:t>
            </a:r>
            <a:br>
              <a:rPr lang="sv-SE" sz="2400">
                <a:latin typeface="Lato" panose="020F0502020204030203" pitchFamily="34" charset="0"/>
              </a:rPr>
            </a:br>
            <a:r>
              <a:rPr lang="sv-SE" sz="2400">
                <a:latin typeface="Lato" panose="020F0502020204030203" pitchFamily="34" charset="0"/>
              </a:rPr>
              <a:t>något som inte känns bra.</a:t>
            </a:r>
            <a:br>
              <a:rPr lang="sv-SE" sz="2400">
                <a:latin typeface="Lato" panose="020F0502020204030203" pitchFamily="34" charset="0"/>
              </a:rPr>
            </a:br>
            <a:endParaRPr lang="sv-SE" sz="2400">
              <a:latin typeface="Lato" panose="020F0502020204030203" pitchFamily="34" charset="0"/>
            </a:endParaRPr>
          </a:p>
          <a:p>
            <a:pPr fontAlgn="base"/>
            <a:br>
              <a:rPr lang="sv-SE" sz="2400">
                <a:latin typeface="Trade Gothic LT Com Cn" panose="020B0806040303020004" pitchFamily="34" charset="0"/>
              </a:rPr>
            </a:br>
            <a:endParaRPr lang="sv-SE" sz="2400">
              <a:latin typeface="Trade Gothic LT Com Cn" panose="020B0806040303020004" pitchFamily="34" charset="0"/>
            </a:endParaRPr>
          </a:p>
        </p:txBody>
      </p:sp>
      <p:pic>
        <p:nvPicPr>
          <p:cNvPr id="5122" name="Picture 2" descr="En bild som visar text, pojke, affisch, Människoansikte&#10;&#10;Automatiskt genererad beskrivning">
            <a:extLst>
              <a:ext uri="{FF2B5EF4-FFF2-40B4-BE49-F238E27FC236}">
                <a16:creationId xmlns:a16="http://schemas.microsoft.com/office/drawing/2014/main" id="{3F5B336F-E5FF-ECCA-B27A-6DE43DF30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214" y="1318022"/>
            <a:ext cx="2247900"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86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6092106" y="1559278"/>
            <a:ext cx="5360119" cy="506412"/>
          </a:xfrm>
        </p:spPr>
        <p:txBody>
          <a:bodyPr>
            <a:normAutofit fontScale="90000"/>
          </a:bodyPr>
          <a:lstStyle/>
          <a:p>
            <a:r>
              <a:rPr lang="sv-SE" sz="3600" b="0">
                <a:solidFill>
                  <a:schemeClr val="bg1"/>
                </a:solidFill>
                <a:latin typeface="Oswald Medium" pitchFamily="2" charset="0"/>
              </a:rPr>
              <a:t>VAR FJÄRDE UNGDOM HAR UTSATTS FÖR SEXUELLA ÖVERGREPP</a:t>
            </a:r>
          </a:p>
        </p:txBody>
      </p:sp>
      <p:sp>
        <p:nvSpPr>
          <p:cNvPr id="11" name="Google Shape;306;p42">
            <a:extLst>
              <a:ext uri="{FF2B5EF4-FFF2-40B4-BE49-F238E27FC236}">
                <a16:creationId xmlns:a16="http://schemas.microsoft.com/office/drawing/2014/main" id="{6D99AE8F-F012-744C-AC9C-C04EFE01420B}"/>
              </a:ext>
            </a:extLst>
          </p:cNvPr>
          <p:cNvSpPr txBox="1"/>
          <p:nvPr/>
        </p:nvSpPr>
        <p:spPr>
          <a:xfrm>
            <a:off x="9004867" y="3187628"/>
            <a:ext cx="2238262" cy="1560568"/>
          </a:xfrm>
          <a:prstGeom prst="rect">
            <a:avLst/>
          </a:prstGeom>
          <a:noFill/>
          <a:ln>
            <a:noFill/>
          </a:ln>
        </p:spPr>
        <p:txBody>
          <a:bodyPr spcFirstLastPara="1" wrap="square" lIns="91425" tIns="91425" rIns="91425" bIns="91425" anchor="ctr" anchorCtr="0">
            <a:noAutofit/>
          </a:bodyPr>
          <a:lstStyle/>
          <a:p>
            <a:pPr lvl="0"/>
            <a:r>
              <a:rPr lang="sv-SE" sz="3600">
                <a:solidFill>
                  <a:srgbClr val="E21C1C"/>
                </a:solidFill>
                <a:latin typeface="Lato" panose="020F0502020204030203" pitchFamily="34" charset="0"/>
                <a:ea typeface="Oswald Regular"/>
                <a:cs typeface="Oswald Regular"/>
                <a:sym typeface="Oswald Regular"/>
              </a:rPr>
              <a:t>1 av 3 </a:t>
            </a:r>
            <a:r>
              <a:rPr lang="sv-SE">
                <a:solidFill>
                  <a:schemeClr val="bg1"/>
                </a:solidFill>
                <a:latin typeface="Lato" panose="020F0502020204030203" pitchFamily="34" charset="0"/>
                <a:cs typeface="Gill Sans Infant Std"/>
                <a:sym typeface="Oswald Regular"/>
              </a:rPr>
              <a:t>flickor i Sverige har blivit utsatt för övergrepp under sin uppväxt.</a:t>
            </a:r>
            <a:endParaRPr lang="en">
              <a:solidFill>
                <a:schemeClr val="bg1"/>
              </a:solidFill>
              <a:latin typeface="Lato" panose="020F0502020204030203" pitchFamily="34" charset="0"/>
              <a:cs typeface="Gill Sans Infant Std"/>
              <a:sym typeface="Proxima Nova"/>
            </a:endParaRPr>
          </a:p>
        </p:txBody>
      </p:sp>
      <p:sp>
        <p:nvSpPr>
          <p:cNvPr id="12" name="Google Shape;306;p42">
            <a:extLst>
              <a:ext uri="{FF2B5EF4-FFF2-40B4-BE49-F238E27FC236}">
                <a16:creationId xmlns:a16="http://schemas.microsoft.com/office/drawing/2014/main" id="{6D99AE8F-F012-744C-AC9C-C04EFE01420B}"/>
              </a:ext>
            </a:extLst>
          </p:cNvPr>
          <p:cNvSpPr txBox="1"/>
          <p:nvPr/>
        </p:nvSpPr>
        <p:spPr>
          <a:xfrm>
            <a:off x="6068776" y="2940585"/>
            <a:ext cx="2936091" cy="1697356"/>
          </a:xfrm>
          <a:prstGeom prst="rect">
            <a:avLst/>
          </a:prstGeom>
          <a:noFill/>
          <a:ln>
            <a:noFill/>
          </a:ln>
        </p:spPr>
        <p:txBody>
          <a:bodyPr spcFirstLastPara="1" wrap="square" lIns="91425" tIns="91425" rIns="91425" bIns="91425" anchor="ctr" anchorCtr="0">
            <a:noAutofit/>
          </a:bodyPr>
          <a:lstStyle/>
          <a:p>
            <a:pPr lvl="0"/>
            <a:r>
              <a:rPr lang="sv-SE" sz="3600">
                <a:solidFill>
                  <a:srgbClr val="E21C1C"/>
                </a:solidFill>
                <a:latin typeface="Lato" panose="020F0502020204030203" pitchFamily="34" charset="0"/>
                <a:ea typeface="Oswald Regular"/>
                <a:cs typeface="Oswald Regular"/>
              </a:rPr>
              <a:t>25% </a:t>
            </a:r>
            <a:r>
              <a:rPr lang="sv-SE">
                <a:solidFill>
                  <a:schemeClr val="bg1"/>
                </a:solidFill>
                <a:latin typeface="Lato" panose="020F0502020204030203" pitchFamily="34" charset="0"/>
                <a:cs typeface="Gill Sans Infant Std"/>
                <a:sym typeface="Oswald Regular"/>
              </a:rPr>
              <a:t>av barn i Sverige har utsatts för sexuella övergrepp. Det händer i hemmet, på skolan, på fritiden och på nätet.</a:t>
            </a:r>
          </a:p>
        </p:txBody>
      </p:sp>
      <p:sp>
        <p:nvSpPr>
          <p:cNvPr id="2" name="Rektangel 1"/>
          <p:cNvSpPr/>
          <p:nvPr/>
        </p:nvSpPr>
        <p:spPr>
          <a:xfrm>
            <a:off x="6092106" y="4879266"/>
            <a:ext cx="5374106" cy="646331"/>
          </a:xfrm>
          <a:prstGeom prst="rect">
            <a:avLst/>
          </a:prstGeom>
        </p:spPr>
        <p:txBody>
          <a:bodyPr wrap="square">
            <a:spAutoFit/>
          </a:bodyPr>
          <a:lstStyle/>
          <a:p>
            <a:r>
              <a:rPr lang="sv-SE">
                <a:solidFill>
                  <a:schemeClr val="bg1"/>
                </a:solidFill>
                <a:latin typeface="Lato" panose="020F0502020204030203" pitchFamily="34" charset="0"/>
                <a:cs typeface="Gill Sans Infant Std"/>
              </a:rPr>
              <a:t>Barn berättar sällan för vuxna om våld och övergrepp. De vet inte hur de ska säga och till vem.</a:t>
            </a:r>
          </a:p>
        </p:txBody>
      </p:sp>
      <p:graphicFrame>
        <p:nvGraphicFramePr>
          <p:cNvPr id="16" name="Diagram 15">
            <a:extLst>
              <a:ext uri="{FF2B5EF4-FFF2-40B4-BE49-F238E27FC236}">
                <a16:creationId xmlns:a16="http://schemas.microsoft.com/office/drawing/2014/main" id="{146A8184-1E02-3F5D-2506-45D057CE8067}"/>
              </a:ext>
            </a:extLst>
          </p:cNvPr>
          <p:cNvGraphicFramePr/>
          <p:nvPr/>
        </p:nvGraphicFramePr>
        <p:xfrm>
          <a:off x="-404154" y="1447754"/>
          <a:ext cx="6947678" cy="504031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Bildobjekt 9" descr="En bild som visar Grafik, cirkel, Färggrann, design&#10;&#10;Automatiskt genererad beskrivning">
            <a:extLst>
              <a:ext uri="{FF2B5EF4-FFF2-40B4-BE49-F238E27FC236}">
                <a16:creationId xmlns:a16="http://schemas.microsoft.com/office/drawing/2014/main" id="{459CF9C8-9BA4-6B37-C403-486366779AEE}"/>
              </a:ext>
            </a:extLst>
          </p:cNvPr>
          <p:cNvPicPr>
            <a:picLocks noChangeAspect="1"/>
          </p:cNvPicPr>
          <p:nvPr/>
        </p:nvPicPr>
        <p:blipFill>
          <a:blip r:embed="rId4"/>
          <a:stretch>
            <a:fillRect/>
          </a:stretch>
        </p:blipFill>
        <p:spPr>
          <a:xfrm>
            <a:off x="2982516" y="3969474"/>
            <a:ext cx="2185420" cy="1822708"/>
          </a:xfrm>
          <a:prstGeom prst="rect">
            <a:avLst/>
          </a:prstGeom>
          <a:noFill/>
        </p:spPr>
      </p:pic>
      <p:pic>
        <p:nvPicPr>
          <p:cNvPr id="13" name="Bildobjekt 12" descr="En bild som visar Grafik, cirkel, Färggrann, design&#10;&#10;Automatiskt genererad beskrivning">
            <a:extLst>
              <a:ext uri="{FF2B5EF4-FFF2-40B4-BE49-F238E27FC236}">
                <a16:creationId xmlns:a16="http://schemas.microsoft.com/office/drawing/2014/main" id="{EBEB28D8-3355-E634-EC8F-95EAEB28A8E2}"/>
              </a:ext>
            </a:extLst>
          </p:cNvPr>
          <p:cNvPicPr>
            <a:picLocks noChangeAspect="1"/>
          </p:cNvPicPr>
          <p:nvPr/>
        </p:nvPicPr>
        <p:blipFill>
          <a:blip r:embed="rId4"/>
          <a:stretch>
            <a:fillRect/>
          </a:stretch>
        </p:blipFill>
        <p:spPr>
          <a:xfrm>
            <a:off x="965636" y="3967912"/>
            <a:ext cx="2185420" cy="1822708"/>
          </a:xfrm>
          <a:prstGeom prst="rect">
            <a:avLst/>
          </a:prstGeom>
        </p:spPr>
      </p:pic>
      <p:pic>
        <p:nvPicPr>
          <p:cNvPr id="7" name="Bildobjekt 6" descr="En bild som visar Grafik, cirkel, Färggrann, design&#10;&#10;Automatiskt genererad beskrivning">
            <a:extLst>
              <a:ext uri="{FF2B5EF4-FFF2-40B4-BE49-F238E27FC236}">
                <a16:creationId xmlns:a16="http://schemas.microsoft.com/office/drawing/2014/main" id="{C65A0A11-2430-B857-DA3A-1E34E0E0FA8A}"/>
              </a:ext>
            </a:extLst>
          </p:cNvPr>
          <p:cNvPicPr>
            <a:picLocks noChangeAspect="1"/>
          </p:cNvPicPr>
          <p:nvPr/>
        </p:nvPicPr>
        <p:blipFill>
          <a:blip r:embed="rId4"/>
          <a:stretch>
            <a:fillRect/>
          </a:stretch>
        </p:blipFill>
        <p:spPr>
          <a:xfrm>
            <a:off x="869151" y="2097625"/>
            <a:ext cx="2185420" cy="1822708"/>
          </a:xfrm>
          <a:prstGeom prst="rect">
            <a:avLst/>
          </a:prstGeom>
        </p:spPr>
      </p:pic>
      <p:pic>
        <p:nvPicPr>
          <p:cNvPr id="9" name="Bildobjekt 8" descr="En bild som visar Grafik, cirkel, Färggrann, design&#10;&#10;Automatiskt genererad beskrivning">
            <a:extLst>
              <a:ext uri="{FF2B5EF4-FFF2-40B4-BE49-F238E27FC236}">
                <a16:creationId xmlns:a16="http://schemas.microsoft.com/office/drawing/2014/main" id="{4FA220A3-B15D-D1ED-14CA-BADB641AE1D4}"/>
              </a:ext>
            </a:extLst>
          </p:cNvPr>
          <p:cNvPicPr>
            <a:picLocks noChangeAspect="1"/>
          </p:cNvPicPr>
          <p:nvPr/>
        </p:nvPicPr>
        <p:blipFill>
          <a:blip r:embed="rId4"/>
          <a:stretch>
            <a:fillRect/>
          </a:stretch>
        </p:blipFill>
        <p:spPr>
          <a:xfrm>
            <a:off x="2982516" y="2050046"/>
            <a:ext cx="2185420" cy="1822708"/>
          </a:xfrm>
          <a:prstGeom prst="rect">
            <a:avLst/>
          </a:prstGeom>
        </p:spPr>
      </p:pic>
      <p:sp>
        <p:nvSpPr>
          <p:cNvPr id="3" name="Title 1">
            <a:extLst>
              <a:ext uri="{FF2B5EF4-FFF2-40B4-BE49-F238E27FC236}">
                <a16:creationId xmlns:a16="http://schemas.microsoft.com/office/drawing/2014/main" id="{759561ED-1F2B-78D6-91C0-CEF34A164E95}"/>
              </a:ext>
            </a:extLst>
          </p:cNvPr>
          <p:cNvSpPr txBox="1">
            <a:spLocks/>
          </p:cNvSpPr>
          <p:nvPr/>
        </p:nvSpPr>
        <p:spPr>
          <a:xfrm>
            <a:off x="-295008" y="22049"/>
            <a:ext cx="2521288" cy="695762"/>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endParaRPr lang="sv-SE" sz="2400">
              <a:solidFill>
                <a:schemeClr val="bg1"/>
              </a:solidFill>
            </a:endParaRPr>
          </a:p>
          <a:p>
            <a:pPr algn="ctr">
              <a:lnSpc>
                <a:spcPct val="120000"/>
              </a:lnSpc>
            </a:pPr>
            <a:r>
              <a:rPr lang="sv-SE" sz="2400">
                <a:solidFill>
                  <a:schemeClr val="bg1"/>
                </a:solidFill>
              </a:rPr>
              <a:t>Varför ?</a:t>
            </a:r>
            <a:endParaRPr lang="sv-SE" sz="1200">
              <a:solidFill>
                <a:schemeClr val="bg1"/>
              </a:solidFill>
            </a:endParaRPr>
          </a:p>
          <a:p>
            <a:pPr algn="ctr">
              <a:lnSpc>
                <a:spcPct val="120000"/>
              </a:lnSpc>
            </a:pPr>
            <a:r>
              <a:rPr lang="sv-SE" sz="1200">
                <a:solidFill>
                  <a:schemeClr val="bg1"/>
                </a:solidFill>
              </a:rPr>
              <a:t> </a:t>
            </a:r>
          </a:p>
        </p:txBody>
      </p:sp>
    </p:spTree>
    <p:extLst>
      <p:ext uri="{BB962C8B-B14F-4D97-AF65-F5344CB8AC3E}">
        <p14:creationId xmlns:p14="http://schemas.microsoft.com/office/powerpoint/2010/main" val="641762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B4A2B62-36EA-5D6B-E7E3-F70A15F39F04}"/>
              </a:ext>
            </a:extLst>
          </p:cNvPr>
          <p:cNvSpPr>
            <a:spLocks noGrp="1"/>
          </p:cNvSpPr>
          <p:nvPr>
            <p:ph type="title"/>
          </p:nvPr>
        </p:nvSpPr>
        <p:spPr/>
        <p:txBody>
          <a:bodyPr/>
          <a:lstStyle/>
          <a:p>
            <a:r>
              <a:rPr lang="sv-SE"/>
              <a:t>Fortsättning förberedelser..</a:t>
            </a:r>
          </a:p>
        </p:txBody>
      </p:sp>
      <p:sp>
        <p:nvSpPr>
          <p:cNvPr id="5" name="Platshållare för sidfot 4">
            <a:extLst>
              <a:ext uri="{FF2B5EF4-FFF2-40B4-BE49-F238E27FC236}">
                <a16:creationId xmlns:a16="http://schemas.microsoft.com/office/drawing/2014/main" id="{1E46F173-9169-5D1F-AE8F-14A413EC4B93}"/>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63D3D376-0D96-04A3-F9AB-4CC76F02706D}"/>
              </a:ext>
            </a:extLst>
          </p:cNvPr>
          <p:cNvSpPr>
            <a:spLocks noGrp="1"/>
          </p:cNvSpPr>
          <p:nvPr>
            <p:ph type="sldNum" sz="quarter" idx="12"/>
          </p:nvPr>
        </p:nvSpPr>
        <p:spPr/>
        <p:txBody>
          <a:bodyPr/>
          <a:lstStyle/>
          <a:p>
            <a:fld id="{BF413B3B-BFB3-42E3-B409-FAAF558C2ACC}" type="slidenum">
              <a:rPr lang="en-UK" smtClean="0"/>
              <a:pPr/>
              <a:t>30</a:t>
            </a:fld>
            <a:endParaRPr lang="en-UK"/>
          </a:p>
        </p:txBody>
      </p:sp>
      <p:sp>
        <p:nvSpPr>
          <p:cNvPr id="7" name="textruta 5">
            <a:extLst>
              <a:ext uri="{FF2B5EF4-FFF2-40B4-BE49-F238E27FC236}">
                <a16:creationId xmlns:a16="http://schemas.microsoft.com/office/drawing/2014/main" id="{60678FFC-8CCF-B61C-D808-01EFA6123B8B}"/>
              </a:ext>
            </a:extLst>
          </p:cNvPr>
          <p:cNvSpPr txBox="1"/>
          <p:nvPr/>
        </p:nvSpPr>
        <p:spPr>
          <a:xfrm>
            <a:off x="811734" y="1318647"/>
            <a:ext cx="11172361" cy="4431983"/>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Bjud in till ledarträff och förbered arbetet tillsammans. </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Diskutera hur ni tar vara på barns åsikter </a:t>
            </a:r>
            <a:br>
              <a:rPr lang="sv-SE" sz="2400">
                <a:latin typeface="Lato" panose="020F0502020204030203" pitchFamily="34" charset="0"/>
              </a:rPr>
            </a:br>
            <a:r>
              <a:rPr lang="sv-SE" sz="2400">
                <a:latin typeface="Lato" panose="020F0502020204030203" pitchFamily="34" charset="0"/>
              </a:rPr>
              <a:t>kring </a:t>
            </a:r>
            <a:r>
              <a:rPr lang="sv-SE" sz="2400" err="1">
                <a:latin typeface="Lato" panose="020F0502020204030203" pitchFamily="34" charset="0"/>
              </a:rPr>
              <a:t>kroppsregler</a:t>
            </a:r>
            <a:r>
              <a:rPr lang="sv-SE" sz="2400">
                <a:latin typeface="Lato" panose="020F0502020204030203" pitchFamily="34" charset="0"/>
              </a:rPr>
              <a:t> och samtycke. </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Hur kan föreningen jobba återkommande </a:t>
            </a:r>
            <a:br>
              <a:rPr lang="sv-SE" sz="2400">
                <a:latin typeface="Lato" panose="020F0502020204030203" pitchFamily="34" charset="0"/>
              </a:rPr>
            </a:br>
            <a:r>
              <a:rPr lang="sv-SE" sz="2400">
                <a:latin typeface="Lato" panose="020F0502020204030203" pitchFamily="34" charset="0"/>
              </a:rPr>
              <a:t>med frågorna?  </a:t>
            </a:r>
            <a:br>
              <a:rPr lang="sv-SE" sz="2400">
                <a:latin typeface="Lato" panose="020F0502020204030203" pitchFamily="34" charset="0"/>
              </a:rPr>
            </a:br>
            <a:endParaRPr lang="sv-SE" sz="2400">
              <a:latin typeface="Lato" panose="020F0502020204030203" pitchFamily="34" charset="0"/>
            </a:endParaRPr>
          </a:p>
          <a:p>
            <a:pPr marL="342900" indent="-342900" fontAlgn="base">
              <a:buFont typeface="Arial" panose="020B0604020202020204" pitchFamily="34" charset="0"/>
              <a:buChar char="•"/>
            </a:pPr>
            <a:r>
              <a:rPr lang="sv-SE" sz="2400">
                <a:latin typeface="Lato" panose="020F0502020204030203" pitchFamily="34" charset="0"/>
              </a:rPr>
              <a:t>Hur sprider föreningen information om </a:t>
            </a:r>
            <a:br>
              <a:rPr lang="sv-SE" sz="2400">
                <a:latin typeface="Lato" panose="020F0502020204030203" pitchFamily="34" charset="0"/>
              </a:rPr>
            </a:br>
            <a:r>
              <a:rPr lang="sv-SE" sz="2400">
                <a:latin typeface="Lato" panose="020F0502020204030203" pitchFamily="34" charset="0"/>
              </a:rPr>
              <a:t>sitt trygghetsarbete? </a:t>
            </a:r>
            <a:br>
              <a:rPr lang="sv-SE" sz="2400">
                <a:latin typeface="Trade Gothic LT Com Cn" panose="020B0806040303020004" pitchFamily="34" charset="0"/>
              </a:rPr>
            </a:br>
            <a:endParaRPr lang="sv-SE" sz="2400">
              <a:latin typeface="Trade Gothic LT Com Cn" panose="020B0806040303020004" pitchFamily="34" charset="0"/>
            </a:endParaRPr>
          </a:p>
        </p:txBody>
      </p:sp>
      <p:pic>
        <p:nvPicPr>
          <p:cNvPr id="8" name="Bildobjekt 7">
            <a:extLst>
              <a:ext uri="{FF2B5EF4-FFF2-40B4-BE49-F238E27FC236}">
                <a16:creationId xmlns:a16="http://schemas.microsoft.com/office/drawing/2014/main" id="{179FC433-B319-AAC6-86FB-C3B2DE044416}"/>
              </a:ext>
            </a:extLst>
          </p:cNvPr>
          <p:cNvPicPr>
            <a:picLocks noChangeAspect="1"/>
          </p:cNvPicPr>
          <p:nvPr/>
        </p:nvPicPr>
        <p:blipFill>
          <a:blip r:embed="rId3"/>
          <a:stretch>
            <a:fillRect/>
          </a:stretch>
        </p:blipFill>
        <p:spPr>
          <a:xfrm>
            <a:off x="7077269" y="3429000"/>
            <a:ext cx="5168364" cy="2571138"/>
          </a:xfrm>
          <a:prstGeom prst="rect">
            <a:avLst/>
          </a:prstGeom>
        </p:spPr>
      </p:pic>
    </p:spTree>
    <p:extLst>
      <p:ext uri="{BB962C8B-B14F-4D97-AF65-F5344CB8AC3E}">
        <p14:creationId xmlns:p14="http://schemas.microsoft.com/office/powerpoint/2010/main" val="4141865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31</a:t>
            </a:fld>
            <a:endParaRPr lang="en-US"/>
          </a:p>
        </p:txBody>
      </p:sp>
      <p:sp>
        <p:nvSpPr>
          <p:cNvPr id="5" name="textruta 4"/>
          <p:cNvSpPr txBox="1"/>
          <p:nvPr/>
        </p:nvSpPr>
        <p:spPr>
          <a:xfrm>
            <a:off x="706580" y="214678"/>
            <a:ext cx="7360997" cy="1092607"/>
          </a:xfrm>
          <a:prstGeom prst="rect">
            <a:avLst/>
          </a:prstGeom>
          <a:noFill/>
        </p:spPr>
        <p:txBody>
          <a:bodyPr wrap="square" lIns="0" tIns="0" rIns="0" bIns="0" rtlCol="0">
            <a:spAutoFit/>
          </a:bodyPr>
          <a:lstStyle/>
          <a:p>
            <a:r>
              <a:rPr lang="sv-SE" sz="2800" err="1">
                <a:latin typeface="+mj-lt"/>
                <a:cs typeface="Gill Sans Infant Std"/>
              </a:rPr>
              <a:t>Seminarie</a:t>
            </a:r>
            <a:r>
              <a:rPr lang="sv-SE" sz="2800">
                <a:latin typeface="+mj-lt"/>
                <a:cs typeface="Gill Sans Infant Std"/>
              </a:rPr>
              <a:t> 4 från Stopp! Min kropp! – veckan </a:t>
            </a:r>
            <a:r>
              <a:rPr lang="sv-SE" sz="2800">
                <a:solidFill>
                  <a:schemeClr val="bg1"/>
                </a:solidFill>
                <a:latin typeface="+mj-lt"/>
                <a:cs typeface="Gill Sans Infant Std"/>
              </a:rPr>
              <a:t>2021:</a:t>
            </a:r>
          </a:p>
          <a:p>
            <a:r>
              <a:rPr lang="sv-SE" sz="2800">
                <a:solidFill>
                  <a:schemeClr val="bg1"/>
                </a:solidFill>
                <a:latin typeface="+mj-lt"/>
                <a:cs typeface="Gill Sans Infant Std"/>
              </a:rPr>
              <a:t> </a:t>
            </a:r>
            <a:r>
              <a:rPr lang="sv-SE" sz="2800">
                <a:latin typeface="+mj-lt"/>
                <a:cs typeface="Gill Sans Infant Std"/>
              </a:rPr>
              <a:t>Hur skapar vi en trygg idrott och fritid.  </a:t>
            </a:r>
          </a:p>
          <a:p>
            <a:endParaRPr lang="sv-SE" sz="1500">
              <a:latin typeface="+mj-lt"/>
              <a:cs typeface="Gill Sans Infant Std"/>
            </a:endParaRPr>
          </a:p>
        </p:txBody>
      </p:sp>
      <p:pic>
        <p:nvPicPr>
          <p:cNvPr id="7" name="Bildobjekt 6">
            <a:hlinkClick r:id="rId3"/>
          </p:cNvPr>
          <p:cNvPicPr>
            <a:picLocks noChangeAspect="1"/>
          </p:cNvPicPr>
          <p:nvPr/>
        </p:nvPicPr>
        <p:blipFill>
          <a:blip r:embed="rId4"/>
          <a:stretch>
            <a:fillRect/>
          </a:stretch>
        </p:blipFill>
        <p:spPr>
          <a:xfrm>
            <a:off x="450950" y="1331127"/>
            <a:ext cx="6770733" cy="2739408"/>
          </a:xfrm>
          <a:prstGeom prst="rect">
            <a:avLst/>
          </a:prstGeom>
        </p:spPr>
      </p:pic>
      <p:pic>
        <p:nvPicPr>
          <p:cNvPr id="8" name="Bildobjekt 7">
            <a:hlinkClick r:id="rId5"/>
          </p:cNvPr>
          <p:cNvPicPr>
            <a:picLocks noChangeAspect="1"/>
          </p:cNvPicPr>
          <p:nvPr/>
        </p:nvPicPr>
        <p:blipFill>
          <a:blip r:embed="rId6"/>
          <a:stretch>
            <a:fillRect/>
          </a:stretch>
        </p:blipFill>
        <p:spPr>
          <a:xfrm>
            <a:off x="6841737" y="4156467"/>
            <a:ext cx="4796957" cy="1963566"/>
          </a:xfrm>
          <a:prstGeom prst="rect">
            <a:avLst/>
          </a:prstGeom>
        </p:spPr>
      </p:pic>
      <p:sp>
        <p:nvSpPr>
          <p:cNvPr id="9" name="textruta 8"/>
          <p:cNvSpPr txBox="1"/>
          <p:nvPr/>
        </p:nvSpPr>
        <p:spPr>
          <a:xfrm>
            <a:off x="7092749" y="3651836"/>
            <a:ext cx="4545945" cy="307777"/>
          </a:xfrm>
          <a:prstGeom prst="rect">
            <a:avLst/>
          </a:prstGeom>
          <a:noFill/>
        </p:spPr>
        <p:txBody>
          <a:bodyPr wrap="square" lIns="0" tIns="0" rIns="0" bIns="0" rtlCol="0">
            <a:spAutoFit/>
          </a:bodyPr>
          <a:lstStyle/>
          <a:p>
            <a:pPr algn="ctr"/>
            <a:r>
              <a:rPr lang="sv-SE" sz="2000">
                <a:latin typeface="+mj-lt"/>
                <a:cs typeface="Gill Sans Infant Std"/>
              </a:rPr>
              <a:t>Föreläsning Stopp! Min kropp på fritiden! </a:t>
            </a:r>
          </a:p>
        </p:txBody>
      </p:sp>
      <p:sp>
        <p:nvSpPr>
          <p:cNvPr id="2" name="Platshållare för sidfot 1">
            <a:extLst>
              <a:ext uri="{FF2B5EF4-FFF2-40B4-BE49-F238E27FC236}">
                <a16:creationId xmlns:a16="http://schemas.microsoft.com/office/drawing/2014/main" id="{F45173EC-603B-60B9-16D2-1936AACFE964}"/>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3717233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p:cNvSpPr txBox="1">
            <a:spLocks/>
          </p:cNvSpPr>
          <p:nvPr/>
        </p:nvSpPr>
        <p:spPr>
          <a:xfrm>
            <a:off x="1866378" y="2785068"/>
            <a:ext cx="8580329" cy="506412"/>
          </a:xfrm>
          <a:prstGeom prst="rect">
            <a:avLst/>
          </a:prstGeom>
        </p:spPr>
        <p:txBody>
          <a:bodyPr vert="horz" lIns="0" tIns="0" rIns="0" bIns="0" rtlCol="0" anchor="ctr">
            <a:noAutofit/>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pPr algn="ctr"/>
            <a:r>
              <a:rPr lang="sv-SE" sz="4000" b="0">
                <a:solidFill>
                  <a:schemeClr val="bg1"/>
                </a:solidFill>
                <a:latin typeface="+mj-lt"/>
              </a:rPr>
              <a:t>Stopp! Min kropp! på nätet</a:t>
            </a:r>
          </a:p>
        </p:txBody>
      </p:sp>
    </p:spTree>
    <p:extLst>
      <p:ext uri="{BB962C8B-B14F-4D97-AF65-F5344CB8AC3E}">
        <p14:creationId xmlns:p14="http://schemas.microsoft.com/office/powerpoint/2010/main" val="180622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33</a:t>
            </a:fld>
            <a:endParaRPr lang="en-US"/>
          </a:p>
        </p:txBody>
      </p:sp>
      <p:sp>
        <p:nvSpPr>
          <p:cNvPr id="5" name="Rubrik 1"/>
          <p:cNvSpPr txBox="1">
            <a:spLocks/>
          </p:cNvSpPr>
          <p:nvPr/>
        </p:nvSpPr>
        <p:spPr>
          <a:xfrm>
            <a:off x="566179" y="309600"/>
            <a:ext cx="11043520" cy="506900"/>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b="0">
                <a:latin typeface="+mj-lt"/>
              </a:rPr>
              <a:t>#nätsmart</a:t>
            </a:r>
          </a:p>
        </p:txBody>
      </p:sp>
      <p:pic>
        <p:nvPicPr>
          <p:cNvPr id="6" name="Platshållare för innehåll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8600" y="1267740"/>
            <a:ext cx="3615897" cy="5084491"/>
          </a:xfrm>
          <a:prstGeom prst="rect">
            <a:avLst/>
          </a:prstGeom>
        </p:spPr>
      </p:pic>
      <p:sp>
        <p:nvSpPr>
          <p:cNvPr id="7" name="textruta 6"/>
          <p:cNvSpPr txBox="1"/>
          <p:nvPr/>
        </p:nvSpPr>
        <p:spPr>
          <a:xfrm>
            <a:off x="5173539" y="1267740"/>
            <a:ext cx="5881687" cy="4739759"/>
          </a:xfrm>
          <a:prstGeom prst="rect">
            <a:avLst/>
          </a:prstGeom>
          <a:noFill/>
        </p:spPr>
        <p:txBody>
          <a:bodyPr wrap="square" lIns="0" tIns="0" rIns="0" bIns="0" rtlCol="0">
            <a:spAutoFit/>
          </a:bodyPr>
          <a:lstStyle/>
          <a:p>
            <a:r>
              <a:rPr lang="sv-SE" b="1"/>
              <a:t>Vägledningen #nätsmart handlar om hur du som vuxen kan prata med barn i olika åldrar om kroppen, gränser och sexuella övergrepp på nätet. </a:t>
            </a:r>
          </a:p>
          <a:p>
            <a:endParaRPr lang="sv-SE"/>
          </a:p>
          <a:p>
            <a:r>
              <a:rPr lang="sv-SE"/>
              <a:t>Det här innehåller #nätsmart:</a:t>
            </a:r>
          </a:p>
          <a:p>
            <a:endParaRPr lang="sv-SE"/>
          </a:p>
          <a:p>
            <a:pPr marL="285750" indent="-285750">
              <a:buFont typeface="Arial" panose="020B0604020202020204" pitchFamily="34" charset="0"/>
              <a:buChar char="•"/>
            </a:pPr>
            <a:r>
              <a:rPr lang="sv-SE"/>
              <a:t>Övergrepp på nätet: hur vanligt är det, hur kan det gå till, och vad kan jag göra som vuxen?</a:t>
            </a:r>
          </a:p>
          <a:p>
            <a:pPr marL="285750" indent="-285750">
              <a:buFont typeface="Arial" panose="020B0604020202020204" pitchFamily="34" charset="0"/>
              <a:buChar char="•"/>
            </a:pPr>
            <a:r>
              <a:rPr lang="sv-SE"/>
              <a:t>Barns relation till nätet: om nyfikenhet, pirr och lust, porr, exponering, förbud och jakten på likes och spridande av bilder</a:t>
            </a:r>
          </a:p>
          <a:p>
            <a:pPr marL="285750" indent="-285750">
              <a:buFont typeface="Arial" panose="020B0604020202020204" pitchFamily="34" charset="0"/>
              <a:buChar char="•"/>
            </a:pPr>
            <a:r>
              <a:rPr lang="sv-SE"/>
              <a:t>Vad är lagligt och inte</a:t>
            </a:r>
          </a:p>
          <a:p>
            <a:pPr marL="285750" indent="-285750">
              <a:buFont typeface="Arial" panose="020B0604020202020204" pitchFamily="34" charset="0"/>
              <a:buChar char="•"/>
            </a:pPr>
            <a:r>
              <a:rPr lang="sv-SE"/>
              <a:t>Tips för hur du kan prata med små barn, skolbarn eller tonåringar</a:t>
            </a:r>
          </a:p>
          <a:p>
            <a:pPr marL="285750" indent="-285750">
              <a:buFont typeface="Arial" panose="020B0604020202020204" pitchFamily="34" charset="0"/>
              <a:buChar char="•"/>
            </a:pPr>
            <a:r>
              <a:rPr lang="sv-SE"/>
              <a:t>Lista på ställen du kan vända dig till om du behöver hjälp som vuxen eller vart du kan lotsa barn som är utsatta</a:t>
            </a:r>
            <a:endParaRPr lang="sv-SE" sz="2000">
              <a:cs typeface="Gill Sans Infant Std"/>
            </a:endParaRPr>
          </a:p>
          <a:p>
            <a:endParaRPr lang="sv-SE" sz="2000">
              <a:cs typeface="Gill Sans Infant Std"/>
            </a:endParaRPr>
          </a:p>
        </p:txBody>
      </p:sp>
      <p:sp>
        <p:nvSpPr>
          <p:cNvPr id="2" name="Platshållare för sidfot 1">
            <a:extLst>
              <a:ext uri="{FF2B5EF4-FFF2-40B4-BE49-F238E27FC236}">
                <a16:creationId xmlns:a16="http://schemas.microsoft.com/office/drawing/2014/main" id="{2BB0CDC9-66F2-5D94-49E0-9A6AAE0C688E}"/>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890138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34</a:t>
            </a:fld>
            <a:endParaRPr lang="en-US"/>
          </a:p>
        </p:txBody>
      </p:sp>
      <p:sp>
        <p:nvSpPr>
          <p:cNvPr id="5" name="Rubrik 1"/>
          <p:cNvSpPr txBox="1">
            <a:spLocks/>
          </p:cNvSpPr>
          <p:nvPr/>
        </p:nvSpPr>
        <p:spPr>
          <a:xfrm>
            <a:off x="566179" y="309600"/>
            <a:ext cx="11043520" cy="506900"/>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b="0">
                <a:latin typeface="+mj-lt"/>
              </a:rPr>
              <a:t>#nätsmart –en vägledning för vuxna</a:t>
            </a:r>
          </a:p>
        </p:txBody>
      </p:sp>
      <p:sp>
        <p:nvSpPr>
          <p:cNvPr id="6" name="Platshållare för innehåll 2"/>
          <p:cNvSpPr txBox="1">
            <a:spLocks/>
          </p:cNvSpPr>
          <p:nvPr/>
        </p:nvSpPr>
        <p:spPr>
          <a:xfrm>
            <a:off x="903635" y="1616051"/>
            <a:ext cx="11034836" cy="4706938"/>
          </a:xfrm>
          <a:prstGeom prst="rect">
            <a:avLst/>
          </a:prstGeom>
        </p:spPr>
        <p:txBody>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sv-SE" b="0">
                <a:solidFill>
                  <a:schemeClr val="tx1"/>
                </a:solidFill>
                <a:latin typeface="+mn-lt"/>
              </a:rPr>
              <a:t>Nätet är en naturlig del av barns vardag</a:t>
            </a:r>
          </a:p>
          <a:p>
            <a:pPr marL="285750" indent="-285750">
              <a:buFont typeface="Arial" panose="020B0604020202020204" pitchFamily="34" charset="0"/>
              <a:buChar char="•"/>
            </a:pPr>
            <a:endParaRPr lang="sv-SE" b="0">
              <a:solidFill>
                <a:schemeClr val="tx1"/>
              </a:solidFill>
              <a:latin typeface="+mn-lt"/>
            </a:endParaRPr>
          </a:p>
          <a:p>
            <a:pPr marL="285750" indent="-285750">
              <a:buFont typeface="Arial" panose="020B0604020202020204" pitchFamily="34" charset="0"/>
              <a:buChar char="•"/>
            </a:pPr>
            <a:r>
              <a:rPr lang="sv-SE" b="0">
                <a:solidFill>
                  <a:schemeClr val="tx1"/>
                </a:solidFill>
                <a:latin typeface="+mn-lt"/>
              </a:rPr>
              <a:t>Barn har fått större tillgång till världen </a:t>
            </a:r>
          </a:p>
          <a:p>
            <a:r>
              <a:rPr lang="sv-SE" b="0">
                <a:solidFill>
                  <a:schemeClr val="tx1"/>
                </a:solidFill>
                <a:latin typeface="+mn-lt"/>
              </a:rPr>
              <a:t>	   och världen har fått större tillgång till våra barn</a:t>
            </a:r>
          </a:p>
          <a:p>
            <a:pPr marL="285750" indent="-285750">
              <a:buFont typeface="Arial" panose="020B0604020202020204" pitchFamily="34" charset="0"/>
              <a:buChar char="•"/>
            </a:pPr>
            <a:endParaRPr lang="sv-SE" b="0">
              <a:solidFill>
                <a:schemeClr val="tx1"/>
              </a:solidFill>
              <a:latin typeface="+mn-lt"/>
            </a:endParaRPr>
          </a:p>
          <a:p>
            <a:pPr marL="285750" indent="-285750">
              <a:buFont typeface="Arial" panose="020B0604020202020204" pitchFamily="34" charset="0"/>
              <a:buChar char="•"/>
            </a:pPr>
            <a:r>
              <a:rPr lang="sv-SE" b="0">
                <a:solidFill>
                  <a:schemeClr val="tx1"/>
                </a:solidFill>
                <a:latin typeface="+mn-lt"/>
              </a:rPr>
              <a:t>Ju fler vuxna som är bekväma med och förberedda på ämnet </a:t>
            </a:r>
          </a:p>
          <a:p>
            <a:r>
              <a:rPr lang="sv-SE" b="0">
                <a:solidFill>
                  <a:schemeClr val="tx1"/>
                </a:solidFill>
                <a:latin typeface="+mn-lt"/>
              </a:rPr>
              <a:t>	  –desto lättare för barn att söka stöd </a:t>
            </a:r>
          </a:p>
          <a:p>
            <a:pPr marL="285750" indent="-285750">
              <a:buFont typeface="Arial" panose="020B0604020202020204" pitchFamily="34" charset="0"/>
              <a:buChar char="•"/>
            </a:pPr>
            <a:endParaRPr lang="sv-SE" b="0">
              <a:solidFill>
                <a:schemeClr val="tx1"/>
              </a:solidFill>
              <a:latin typeface="+mn-lt"/>
            </a:endParaRPr>
          </a:p>
          <a:p>
            <a:pPr marL="285750" indent="-285750">
              <a:buFont typeface="Arial" panose="020B0604020202020204" pitchFamily="34" charset="0"/>
              <a:buChar char="•"/>
            </a:pPr>
            <a:r>
              <a:rPr lang="sv-SE" b="0">
                <a:solidFill>
                  <a:schemeClr val="tx1"/>
                </a:solidFill>
                <a:latin typeface="+mn-lt"/>
              </a:rPr>
              <a:t>Att vara nyfiken och samtala med barn viktigare än att ge råd och information</a:t>
            </a:r>
          </a:p>
          <a:p>
            <a:pPr marL="285750" indent="-285750">
              <a:buFont typeface="Arial" panose="020B0604020202020204" pitchFamily="34" charset="0"/>
              <a:buChar char="•"/>
            </a:pPr>
            <a:endParaRPr lang="sv-SE" b="0">
              <a:solidFill>
                <a:schemeClr val="tx1"/>
              </a:solidFill>
              <a:latin typeface="+mn-lt"/>
            </a:endParaRPr>
          </a:p>
          <a:p>
            <a:pPr marL="285750" indent="-285750">
              <a:buFont typeface="Arial" panose="020B0604020202020204" pitchFamily="34" charset="0"/>
              <a:buChar char="•"/>
            </a:pPr>
            <a:r>
              <a:rPr lang="sv-SE" b="0">
                <a:solidFill>
                  <a:schemeClr val="tx1"/>
                </a:solidFill>
                <a:latin typeface="+mn-lt"/>
              </a:rPr>
              <a:t>Barn som får möjlighet att redan från tidig ålder prata med andra om pirriga, jobbiga eller obehagliga händelser rustas för att hantera och slå larm om något inte känns bra</a:t>
            </a:r>
          </a:p>
          <a:p>
            <a:endParaRPr lang="sv-SE" b="0">
              <a:solidFill>
                <a:schemeClr val="tx1"/>
              </a:solidFill>
              <a:latin typeface="+mn-lt"/>
            </a:endParaRPr>
          </a:p>
          <a:p>
            <a:endParaRPr lang="sv-SE" b="0">
              <a:solidFill>
                <a:schemeClr val="tx1"/>
              </a:solidFill>
              <a:latin typeface="+mn-lt"/>
            </a:endParaRPr>
          </a:p>
        </p:txBody>
      </p:sp>
      <p:sp>
        <p:nvSpPr>
          <p:cNvPr id="2" name="Platshållare för sidfot 1">
            <a:extLst>
              <a:ext uri="{FF2B5EF4-FFF2-40B4-BE49-F238E27FC236}">
                <a16:creationId xmlns:a16="http://schemas.microsoft.com/office/drawing/2014/main" id="{A2F1C5AC-6E68-83EE-6A56-73A20393A0CA}"/>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3596894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t>35</a:t>
            </a:fld>
            <a:endParaRPr lang="en-US"/>
          </a:p>
        </p:txBody>
      </p:sp>
      <p:sp>
        <p:nvSpPr>
          <p:cNvPr id="5" name="textruta 4"/>
          <p:cNvSpPr txBox="1"/>
          <p:nvPr/>
        </p:nvSpPr>
        <p:spPr>
          <a:xfrm>
            <a:off x="862444" y="203368"/>
            <a:ext cx="7360997" cy="1092607"/>
          </a:xfrm>
          <a:prstGeom prst="rect">
            <a:avLst/>
          </a:prstGeom>
          <a:noFill/>
        </p:spPr>
        <p:txBody>
          <a:bodyPr wrap="square" lIns="0" tIns="0" rIns="0" bIns="0" rtlCol="0">
            <a:spAutoFit/>
          </a:bodyPr>
          <a:lstStyle/>
          <a:p>
            <a:r>
              <a:rPr lang="sv-SE" sz="2800" err="1">
                <a:latin typeface="+mj-lt"/>
                <a:cs typeface="Gill Sans Infant Std"/>
              </a:rPr>
              <a:t>Seminarie</a:t>
            </a:r>
            <a:r>
              <a:rPr lang="sv-SE" sz="2800">
                <a:latin typeface="+mj-lt"/>
                <a:cs typeface="Gill Sans Infant Std"/>
              </a:rPr>
              <a:t> 3 från Stopp! Min kropp! – veckan 2021:</a:t>
            </a:r>
          </a:p>
          <a:p>
            <a:r>
              <a:rPr lang="sv-SE" sz="2800">
                <a:latin typeface="+mj-lt"/>
                <a:cs typeface="Gill Sans Infant Std"/>
              </a:rPr>
              <a:t> Att skydda barn från våld och övergrepp på nätet</a:t>
            </a:r>
            <a:r>
              <a:rPr lang="sv-SE" sz="2800">
                <a:solidFill>
                  <a:schemeClr val="bg1"/>
                </a:solidFill>
                <a:latin typeface="+mj-lt"/>
                <a:cs typeface="Gill Sans Infant Std"/>
              </a:rPr>
              <a:t>.  </a:t>
            </a:r>
          </a:p>
          <a:p>
            <a:endParaRPr lang="sv-SE" sz="1500">
              <a:latin typeface="+mj-lt"/>
              <a:cs typeface="Gill Sans Infant Std"/>
            </a:endParaRPr>
          </a:p>
        </p:txBody>
      </p:sp>
      <p:pic>
        <p:nvPicPr>
          <p:cNvPr id="6" name="Bildobjekt 5">
            <a:hlinkClick r:id="rId3"/>
          </p:cNvPr>
          <p:cNvPicPr>
            <a:picLocks noChangeAspect="1"/>
          </p:cNvPicPr>
          <p:nvPr/>
        </p:nvPicPr>
        <p:blipFill>
          <a:blip r:embed="rId4"/>
          <a:stretch>
            <a:fillRect/>
          </a:stretch>
        </p:blipFill>
        <p:spPr>
          <a:xfrm>
            <a:off x="639905" y="1417778"/>
            <a:ext cx="6406255" cy="2852885"/>
          </a:xfrm>
          <a:prstGeom prst="rect">
            <a:avLst/>
          </a:prstGeom>
        </p:spPr>
      </p:pic>
      <p:pic>
        <p:nvPicPr>
          <p:cNvPr id="7" name="Bildobjekt 6">
            <a:hlinkClick r:id="rId5"/>
          </p:cNvPr>
          <p:cNvPicPr>
            <a:picLocks noChangeAspect="1"/>
          </p:cNvPicPr>
          <p:nvPr/>
        </p:nvPicPr>
        <p:blipFill>
          <a:blip r:embed="rId6"/>
          <a:stretch>
            <a:fillRect/>
          </a:stretch>
        </p:blipFill>
        <p:spPr>
          <a:xfrm>
            <a:off x="7369157" y="4026911"/>
            <a:ext cx="4369555" cy="1979036"/>
          </a:xfrm>
          <a:prstGeom prst="rect">
            <a:avLst/>
          </a:prstGeom>
        </p:spPr>
      </p:pic>
      <p:sp>
        <p:nvSpPr>
          <p:cNvPr id="8" name="textruta 7"/>
          <p:cNvSpPr txBox="1"/>
          <p:nvPr/>
        </p:nvSpPr>
        <p:spPr>
          <a:xfrm>
            <a:off x="7280961" y="3160951"/>
            <a:ext cx="4545945" cy="430887"/>
          </a:xfrm>
          <a:prstGeom prst="rect">
            <a:avLst/>
          </a:prstGeom>
          <a:noFill/>
        </p:spPr>
        <p:txBody>
          <a:bodyPr wrap="square" lIns="0" tIns="0" rIns="0" bIns="0" rtlCol="0">
            <a:spAutoFit/>
          </a:bodyPr>
          <a:lstStyle/>
          <a:p>
            <a:pPr algn="ctr"/>
            <a:r>
              <a:rPr lang="sv-SE" sz="2800">
                <a:latin typeface="+mj-lt"/>
                <a:cs typeface="Gill Sans Infant Std"/>
              </a:rPr>
              <a:t>Föreläsning om #nätsmart</a:t>
            </a:r>
          </a:p>
        </p:txBody>
      </p:sp>
      <p:sp>
        <p:nvSpPr>
          <p:cNvPr id="2" name="Platshållare för sidfot 1">
            <a:extLst>
              <a:ext uri="{FF2B5EF4-FFF2-40B4-BE49-F238E27FC236}">
                <a16:creationId xmlns:a16="http://schemas.microsoft.com/office/drawing/2014/main" id="{A68FFF86-FF7B-69D8-75FC-DC7452D44A8D}"/>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2500629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2930484" y="2389163"/>
            <a:ext cx="6695653" cy="1494255"/>
          </a:xfrm>
          <a:prstGeom prst="rect">
            <a:avLst/>
          </a:prstGeom>
          <a:solidFill>
            <a:schemeClr val="accent1"/>
          </a:solidFill>
        </p:spPr>
        <p:txBody>
          <a:bodyPr wrap="square">
            <a:spAutoFit/>
          </a:bodyPr>
          <a:lstStyle/>
          <a:p>
            <a:pPr algn="ctr">
              <a:lnSpc>
                <a:spcPct val="120000"/>
              </a:lnSpc>
            </a:pPr>
            <a:r>
              <a:rPr lang="sv-SE" sz="4000">
                <a:solidFill>
                  <a:schemeClr val="bg1"/>
                </a:solidFill>
                <a:latin typeface="+mj-lt"/>
              </a:rPr>
              <a:t>Stopp! Min kropp! –veckans barnsändningar</a:t>
            </a:r>
          </a:p>
        </p:txBody>
      </p:sp>
    </p:spTree>
    <p:extLst>
      <p:ext uri="{BB962C8B-B14F-4D97-AF65-F5344CB8AC3E}">
        <p14:creationId xmlns:p14="http://schemas.microsoft.com/office/powerpoint/2010/main" val="287516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5BF24EF-BAC6-665E-259A-A7E3E463F595}"/>
              </a:ext>
            </a:extLst>
          </p:cNvPr>
          <p:cNvSpPr>
            <a:spLocks noGrp="1"/>
          </p:cNvSpPr>
          <p:nvPr>
            <p:ph idx="1"/>
          </p:nvPr>
        </p:nvSpPr>
        <p:spPr>
          <a:xfrm>
            <a:off x="816226" y="1397009"/>
            <a:ext cx="9523556" cy="4476750"/>
          </a:xfrm>
        </p:spPr>
        <p:txBody>
          <a:bodyPr/>
          <a:lstStyle/>
          <a:p>
            <a:r>
              <a:rPr lang="sv-SE"/>
              <a:t>Ett avsnitt varje dag under Stopp! Min kropp! – veckan </a:t>
            </a:r>
            <a:br>
              <a:rPr lang="sv-SE"/>
            </a:br>
            <a:r>
              <a:rPr lang="sv-SE"/>
              <a:t>eller annan period när en jobbar koncentrerat med Stopp! Min kropp! </a:t>
            </a:r>
          </a:p>
        </p:txBody>
      </p:sp>
      <p:sp>
        <p:nvSpPr>
          <p:cNvPr id="3" name="Rubrik 2">
            <a:extLst>
              <a:ext uri="{FF2B5EF4-FFF2-40B4-BE49-F238E27FC236}">
                <a16:creationId xmlns:a16="http://schemas.microsoft.com/office/drawing/2014/main" id="{9789313D-69F7-6E58-3EB5-F4F8F3CC61FF}"/>
              </a:ext>
            </a:extLst>
          </p:cNvPr>
          <p:cNvSpPr>
            <a:spLocks noGrp="1"/>
          </p:cNvSpPr>
          <p:nvPr>
            <p:ph type="title"/>
          </p:nvPr>
        </p:nvSpPr>
        <p:spPr>
          <a:xfrm>
            <a:off x="811734" y="358834"/>
            <a:ext cx="9528048" cy="905256"/>
          </a:xfrm>
        </p:spPr>
        <p:txBody>
          <a:bodyPr>
            <a:normAutofit fontScale="90000"/>
          </a:bodyPr>
          <a:lstStyle/>
          <a:p>
            <a:r>
              <a:rPr lang="sv-SE"/>
              <a:t>Stopp! Min kropp! veckans BARNSÄNDNINGAR</a:t>
            </a:r>
          </a:p>
        </p:txBody>
      </p:sp>
      <p:sp>
        <p:nvSpPr>
          <p:cNvPr id="5" name="Platshållare för sidfot 4">
            <a:extLst>
              <a:ext uri="{FF2B5EF4-FFF2-40B4-BE49-F238E27FC236}">
                <a16:creationId xmlns:a16="http://schemas.microsoft.com/office/drawing/2014/main" id="{6BE9DFE7-6516-052C-9459-3362678C50C6}"/>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8A5FA4B4-CB3F-6629-F1C7-27BB149404CE}"/>
              </a:ext>
            </a:extLst>
          </p:cNvPr>
          <p:cNvSpPr>
            <a:spLocks noGrp="1"/>
          </p:cNvSpPr>
          <p:nvPr>
            <p:ph type="sldNum" sz="quarter" idx="12"/>
          </p:nvPr>
        </p:nvSpPr>
        <p:spPr/>
        <p:txBody>
          <a:bodyPr/>
          <a:lstStyle/>
          <a:p>
            <a:fld id="{BF413B3B-BFB3-42E3-B409-FAAF558C2ACC}" type="slidenum">
              <a:rPr lang="en-UK" smtClean="0"/>
              <a:pPr/>
              <a:t>37</a:t>
            </a:fld>
            <a:endParaRPr lang="en-UK"/>
          </a:p>
        </p:txBody>
      </p:sp>
      <p:pic>
        <p:nvPicPr>
          <p:cNvPr id="8" name="Bildobjekt 7">
            <a:extLst>
              <a:ext uri="{FF2B5EF4-FFF2-40B4-BE49-F238E27FC236}">
                <a16:creationId xmlns:a16="http://schemas.microsoft.com/office/drawing/2014/main" id="{6CF7F2E1-FAD9-3475-714F-579280285EAE}"/>
              </a:ext>
            </a:extLst>
          </p:cNvPr>
          <p:cNvPicPr>
            <a:picLocks noChangeAspect="1"/>
          </p:cNvPicPr>
          <p:nvPr/>
        </p:nvPicPr>
        <p:blipFill>
          <a:blip r:embed="rId3"/>
          <a:stretch>
            <a:fillRect/>
          </a:stretch>
        </p:blipFill>
        <p:spPr>
          <a:xfrm rot="396821">
            <a:off x="6263531" y="2553142"/>
            <a:ext cx="5112243" cy="3185265"/>
          </a:xfrm>
          <a:prstGeom prst="rect">
            <a:avLst/>
          </a:prstGeom>
        </p:spPr>
      </p:pic>
      <p:sp>
        <p:nvSpPr>
          <p:cNvPr id="9" name="textruta 8">
            <a:extLst>
              <a:ext uri="{FF2B5EF4-FFF2-40B4-BE49-F238E27FC236}">
                <a16:creationId xmlns:a16="http://schemas.microsoft.com/office/drawing/2014/main" id="{5E145A7B-4CD8-EB41-5FFB-4AB37240B43C}"/>
              </a:ext>
            </a:extLst>
          </p:cNvPr>
          <p:cNvSpPr txBox="1"/>
          <p:nvPr/>
        </p:nvSpPr>
        <p:spPr>
          <a:xfrm>
            <a:off x="983757" y="2599086"/>
            <a:ext cx="4687578" cy="3139321"/>
          </a:xfrm>
          <a:prstGeom prst="rect">
            <a:avLst/>
          </a:prstGeom>
          <a:noFill/>
          <a:ln>
            <a:solidFill>
              <a:schemeClr val="bg1"/>
            </a:solidFill>
          </a:ln>
        </p:spPr>
        <p:txBody>
          <a:bodyPr wrap="square" rtlCol="0">
            <a:spAutoFit/>
          </a:bodyPr>
          <a:lstStyle/>
          <a:p>
            <a:pPr marL="285750" indent="-285750" algn="l">
              <a:buFont typeface="Wingdings" panose="05000000000000000000" pitchFamily="2" charset="2"/>
              <a:buChar char="§"/>
            </a:pPr>
            <a:r>
              <a:rPr lang="sv-SE"/>
              <a:t>Fem avsnitt</a:t>
            </a:r>
          </a:p>
          <a:p>
            <a:pPr marL="285750" indent="-285750" algn="l">
              <a:buFont typeface="Wingdings" panose="05000000000000000000" pitchFamily="2" charset="2"/>
              <a:buChar char="§"/>
            </a:pPr>
            <a:endParaRPr lang="sv-SE"/>
          </a:p>
          <a:p>
            <a:pPr marL="285750" indent="-285750" algn="l">
              <a:buFont typeface="Wingdings" panose="05000000000000000000" pitchFamily="2" charset="2"/>
              <a:buChar char="§"/>
            </a:pPr>
            <a:r>
              <a:rPr lang="sv-SE" b="0" i="0">
                <a:solidFill>
                  <a:srgbClr val="222221"/>
                </a:solidFill>
                <a:effectLst/>
                <a:latin typeface="Lato" panose="020F0502020204030203" pitchFamily="34" charset="0"/>
              </a:rPr>
              <a:t>Avsnitten leds av </a:t>
            </a:r>
            <a:r>
              <a:rPr lang="sv-SE" b="0" i="0" err="1">
                <a:solidFill>
                  <a:srgbClr val="222221"/>
                </a:solidFill>
                <a:effectLst/>
                <a:latin typeface="Lato" panose="020F0502020204030203" pitchFamily="34" charset="0"/>
              </a:rPr>
              <a:t>Yankho</a:t>
            </a:r>
            <a:r>
              <a:rPr lang="sv-SE" b="0" i="0">
                <a:solidFill>
                  <a:srgbClr val="222221"/>
                </a:solidFill>
                <a:effectLst/>
                <a:latin typeface="Lato" panose="020F0502020204030203" pitchFamily="34" charset="0"/>
              </a:rPr>
              <a:t> </a:t>
            </a:r>
            <a:r>
              <a:rPr lang="sv-SE" b="0" i="0" err="1">
                <a:solidFill>
                  <a:srgbClr val="222221"/>
                </a:solidFill>
                <a:effectLst/>
                <a:latin typeface="Lato" panose="020F0502020204030203" pitchFamily="34" charset="0"/>
              </a:rPr>
              <a:t>Kamwendo</a:t>
            </a:r>
            <a:r>
              <a:rPr lang="sv-SE" b="0" i="0">
                <a:solidFill>
                  <a:srgbClr val="222221"/>
                </a:solidFill>
                <a:effectLst/>
                <a:latin typeface="Lato" panose="020F0502020204030203" pitchFamily="34" charset="0"/>
              </a:rPr>
              <a:t>, känd som barnprogramledare. </a:t>
            </a:r>
          </a:p>
          <a:p>
            <a:pPr marL="285750" indent="-285750" algn="l">
              <a:buFont typeface="Wingdings" panose="05000000000000000000" pitchFamily="2" charset="2"/>
              <a:buChar char="§"/>
            </a:pPr>
            <a:endParaRPr lang="sv-SE">
              <a:solidFill>
                <a:srgbClr val="222221"/>
              </a:solidFill>
              <a:latin typeface="Lato" panose="020F0502020204030203" pitchFamily="34" charset="0"/>
            </a:endParaRPr>
          </a:p>
          <a:p>
            <a:pPr marL="285750" indent="-285750" algn="l">
              <a:buFont typeface="Wingdings" panose="05000000000000000000" pitchFamily="2" charset="2"/>
              <a:buChar char="§"/>
            </a:pPr>
            <a:r>
              <a:rPr lang="sv-SE" b="0" i="0">
                <a:solidFill>
                  <a:srgbClr val="222221"/>
                </a:solidFill>
                <a:effectLst/>
                <a:latin typeface="Lato" panose="020F0502020204030203" pitchFamily="34" charset="0"/>
              </a:rPr>
              <a:t>Avsnitten är mellan 12 och 15 minuter. </a:t>
            </a:r>
          </a:p>
          <a:p>
            <a:pPr marL="285750" indent="-285750" algn="l">
              <a:buFont typeface="Wingdings" panose="05000000000000000000" pitchFamily="2" charset="2"/>
              <a:buChar char="§"/>
            </a:pPr>
            <a:endParaRPr lang="sv-SE">
              <a:solidFill>
                <a:srgbClr val="222221"/>
              </a:solidFill>
              <a:latin typeface="Lato" panose="020F0502020204030203" pitchFamily="34" charset="0"/>
            </a:endParaRPr>
          </a:p>
          <a:p>
            <a:pPr marL="285750" indent="-285750" algn="l">
              <a:buFont typeface="Wingdings" panose="05000000000000000000" pitchFamily="2" charset="2"/>
              <a:buChar char="§"/>
            </a:pPr>
            <a:r>
              <a:rPr lang="sv-SE">
                <a:solidFill>
                  <a:srgbClr val="222221"/>
                </a:solidFill>
                <a:latin typeface="Lato" panose="020F0502020204030203" pitchFamily="34" charset="0"/>
              </a:rPr>
              <a:t>Fyra av sex filmer från lågstadiematerialet ingår. Filmen om fritid ingår.</a:t>
            </a:r>
          </a:p>
          <a:p>
            <a:pPr marL="285750" indent="-285750" algn="l">
              <a:buFont typeface="Wingdings" panose="05000000000000000000" pitchFamily="2" charset="2"/>
              <a:buChar char="§"/>
            </a:pPr>
            <a:endParaRPr lang="sv-SE">
              <a:solidFill>
                <a:srgbClr val="222221"/>
              </a:solidFill>
              <a:latin typeface="Lato" panose="020F0502020204030203" pitchFamily="34" charset="0"/>
            </a:endParaRPr>
          </a:p>
          <a:p>
            <a:pPr marL="285750" indent="-285750" algn="l">
              <a:buFont typeface="Wingdings" panose="05000000000000000000" pitchFamily="2" charset="2"/>
              <a:buChar char="§"/>
            </a:pPr>
            <a:r>
              <a:rPr lang="sv-SE">
                <a:solidFill>
                  <a:srgbClr val="222221"/>
                </a:solidFill>
                <a:latin typeface="Lato" panose="020F0502020204030203" pitchFamily="34" charset="0"/>
              </a:rPr>
              <a:t>Förslag på upplägg och diskussionsfrågor</a:t>
            </a:r>
            <a:endParaRPr lang="sv-SE"/>
          </a:p>
        </p:txBody>
      </p:sp>
    </p:spTree>
    <p:extLst>
      <p:ext uri="{BB962C8B-B14F-4D97-AF65-F5344CB8AC3E}">
        <p14:creationId xmlns:p14="http://schemas.microsoft.com/office/powerpoint/2010/main" val="745103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1CC6FF3-8FEC-9352-BA36-4BAAEAEF1BBD}"/>
              </a:ext>
            </a:extLst>
          </p:cNvPr>
          <p:cNvSpPr txBox="1"/>
          <p:nvPr/>
        </p:nvSpPr>
        <p:spPr>
          <a:xfrm>
            <a:off x="2930484" y="2389163"/>
            <a:ext cx="6695653" cy="766364"/>
          </a:xfrm>
          <a:prstGeom prst="rect">
            <a:avLst/>
          </a:prstGeom>
          <a:solidFill>
            <a:schemeClr val="accent1"/>
          </a:solidFill>
        </p:spPr>
        <p:txBody>
          <a:bodyPr wrap="square">
            <a:spAutoFit/>
          </a:bodyPr>
          <a:lstStyle/>
          <a:p>
            <a:pPr algn="ctr">
              <a:lnSpc>
                <a:spcPct val="120000"/>
              </a:lnSpc>
            </a:pPr>
            <a:r>
              <a:rPr lang="sv-SE" sz="4000">
                <a:solidFill>
                  <a:schemeClr val="bg1"/>
                </a:solidFill>
                <a:latin typeface="+mj-lt"/>
              </a:rPr>
              <a:t>Stopp! Min kropp! –veckan 2024</a:t>
            </a:r>
          </a:p>
        </p:txBody>
      </p:sp>
    </p:spTree>
    <p:extLst>
      <p:ext uri="{BB962C8B-B14F-4D97-AF65-F5344CB8AC3E}">
        <p14:creationId xmlns:p14="http://schemas.microsoft.com/office/powerpoint/2010/main" val="3010154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1403F28-36D6-F8C8-92B4-ADA889814A80}"/>
              </a:ext>
            </a:extLst>
          </p:cNvPr>
          <p:cNvSpPr>
            <a:spLocks noGrp="1"/>
          </p:cNvSpPr>
          <p:nvPr>
            <p:ph type="title" idx="4294967295"/>
          </p:nvPr>
        </p:nvSpPr>
        <p:spPr>
          <a:xfrm>
            <a:off x="1" y="639763"/>
            <a:ext cx="9528175" cy="906462"/>
          </a:xfrm>
        </p:spPr>
        <p:txBody>
          <a:bodyPr/>
          <a:lstStyle/>
          <a:p>
            <a:r>
              <a:rPr lang="sv-SE"/>
              <a:t>Stopp! Min kropp! – veckan 2023</a:t>
            </a:r>
          </a:p>
        </p:txBody>
      </p:sp>
      <p:sp>
        <p:nvSpPr>
          <p:cNvPr id="5" name="Platshållare för sidfot 4">
            <a:extLst>
              <a:ext uri="{FF2B5EF4-FFF2-40B4-BE49-F238E27FC236}">
                <a16:creationId xmlns:a16="http://schemas.microsoft.com/office/drawing/2014/main" id="{08EEC601-1AA6-021D-C422-64F790462A14}"/>
              </a:ext>
            </a:extLst>
          </p:cNvPr>
          <p:cNvSpPr>
            <a:spLocks noGrp="1"/>
          </p:cNvSpPr>
          <p:nvPr>
            <p:ph type="ftr" sz="quarter" idx="4294967295"/>
          </p:nvPr>
        </p:nvSpPr>
        <p:spPr>
          <a:xfrm>
            <a:off x="0" y="6457950"/>
            <a:ext cx="7131050" cy="184150"/>
          </a:xfrm>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55E69095-A3B5-D763-EE50-C45B88862C61}"/>
              </a:ext>
            </a:extLst>
          </p:cNvPr>
          <p:cNvSpPr>
            <a:spLocks noGrp="1"/>
          </p:cNvSpPr>
          <p:nvPr>
            <p:ph type="sldNum" sz="quarter" idx="4294967295"/>
          </p:nvPr>
        </p:nvSpPr>
        <p:spPr>
          <a:xfrm>
            <a:off x="13076238" y="6457950"/>
            <a:ext cx="639762" cy="184150"/>
          </a:xfrm>
        </p:spPr>
        <p:txBody>
          <a:bodyPr/>
          <a:lstStyle/>
          <a:p>
            <a:fld id="{BF413B3B-BFB3-42E3-B409-FAAF558C2ACC}" type="slidenum">
              <a:rPr lang="en-UK" smtClean="0"/>
              <a:pPr/>
              <a:t>39</a:t>
            </a:fld>
            <a:endParaRPr lang="en-UK"/>
          </a:p>
        </p:txBody>
      </p:sp>
      <p:sp>
        <p:nvSpPr>
          <p:cNvPr id="2" name="Title 1">
            <a:extLst>
              <a:ext uri="{FF2B5EF4-FFF2-40B4-BE49-F238E27FC236}">
                <a16:creationId xmlns:a16="http://schemas.microsoft.com/office/drawing/2014/main" id="{5E920E47-84AA-9B0E-9D1C-A69A79C7369B}"/>
              </a:ext>
            </a:extLst>
          </p:cNvPr>
          <p:cNvSpPr txBox="1">
            <a:spLocks/>
          </p:cNvSpPr>
          <p:nvPr/>
        </p:nvSpPr>
        <p:spPr>
          <a:xfrm>
            <a:off x="2393513" y="2455838"/>
            <a:ext cx="4737537" cy="1946324"/>
          </a:xfrm>
          <a:prstGeom prst="roundRect">
            <a:avLst>
              <a:gd name="adj" fmla="val 9129"/>
            </a:avLst>
          </a:prstGeom>
          <a:solidFill>
            <a:schemeClr val="tx1"/>
          </a:solid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nSpc>
                <a:spcPct val="100000"/>
              </a:lnSpc>
            </a:pPr>
            <a:r>
              <a:rPr lang="sv-SE" sz="3200">
                <a:solidFill>
                  <a:schemeClr val="bg1"/>
                </a:solidFill>
              </a:rPr>
              <a:t>Barn behöver modiga vuxna!</a:t>
            </a:r>
          </a:p>
          <a:p>
            <a:pPr>
              <a:lnSpc>
                <a:spcPct val="100000"/>
              </a:lnSpc>
            </a:pPr>
            <a:endParaRPr lang="sv-SE" sz="2400">
              <a:solidFill>
                <a:schemeClr val="bg1"/>
              </a:solidFill>
            </a:endParaRPr>
          </a:p>
          <a:p>
            <a:pPr>
              <a:lnSpc>
                <a:spcPct val="100000"/>
              </a:lnSpc>
            </a:pPr>
            <a:r>
              <a:rPr lang="sv-SE" sz="2400">
                <a:solidFill>
                  <a:schemeClr val="bg1"/>
                </a:solidFill>
              </a:rPr>
              <a:t>Vi vill göra det enklare att prata om kroppen, känslor och gränser för att barn alltid ska känna sig trygga med att berätta för vuxna om något inte känns bra.</a:t>
            </a:r>
          </a:p>
          <a:p>
            <a:pPr>
              <a:lnSpc>
                <a:spcPct val="100000"/>
              </a:lnSpc>
            </a:pPr>
            <a:r>
              <a:rPr lang="sv-SE" sz="2400">
                <a:solidFill>
                  <a:schemeClr val="bg1"/>
                </a:solidFill>
              </a:rPr>
              <a:t> </a:t>
            </a:r>
          </a:p>
        </p:txBody>
      </p:sp>
    </p:spTree>
    <p:extLst>
      <p:ext uri="{BB962C8B-B14F-4D97-AF65-F5344CB8AC3E}">
        <p14:creationId xmlns:p14="http://schemas.microsoft.com/office/powerpoint/2010/main" val="131769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Stopp! Min kropp!</a:t>
            </a:r>
            <a:endParaRPr lang="en-UK"/>
          </a:p>
        </p:txBody>
      </p:sp>
      <p:sp>
        <p:nvSpPr>
          <p:cNvPr id="7" name="Platshållare för bildnummer 6">
            <a:extLst>
              <a:ext uri="{FF2B5EF4-FFF2-40B4-BE49-F238E27FC236}">
                <a16:creationId xmlns:a16="http://schemas.microsoft.com/office/drawing/2014/main" id="{A70C4429-E680-0193-BA47-0086879A3313}"/>
              </a:ext>
            </a:extLst>
          </p:cNvPr>
          <p:cNvSpPr>
            <a:spLocks noGrp="1"/>
          </p:cNvSpPr>
          <p:nvPr>
            <p:ph type="sldNum" sz="quarter" idx="12"/>
          </p:nvPr>
        </p:nvSpPr>
        <p:spPr/>
        <p:txBody>
          <a:bodyPr/>
          <a:lstStyle/>
          <a:p>
            <a:fld id="{BF413B3B-BFB3-42E3-B409-FAAF558C2ACC}" type="slidenum">
              <a:rPr lang="en-UK" smtClean="0"/>
              <a:pPr/>
              <a:t>4</a:t>
            </a:fld>
            <a:endParaRPr lang="en-UK"/>
          </a:p>
        </p:txBody>
      </p:sp>
      <p:sp>
        <p:nvSpPr>
          <p:cNvPr id="9" name="textruta 8">
            <a:extLst>
              <a:ext uri="{FF2B5EF4-FFF2-40B4-BE49-F238E27FC236}">
                <a16:creationId xmlns:a16="http://schemas.microsoft.com/office/drawing/2014/main" id="{012983AF-A975-58F8-30B5-8C876B4C6FCA}"/>
              </a:ext>
            </a:extLst>
          </p:cNvPr>
          <p:cNvSpPr txBox="1"/>
          <p:nvPr/>
        </p:nvSpPr>
        <p:spPr>
          <a:xfrm>
            <a:off x="945303" y="1764727"/>
            <a:ext cx="4691221" cy="4093428"/>
          </a:xfrm>
          <a:prstGeom prst="rect">
            <a:avLst/>
          </a:prstGeom>
          <a:solidFill>
            <a:schemeClr val="bg1"/>
          </a:solidFill>
        </p:spPr>
        <p:txBody>
          <a:bodyPr wrap="square">
            <a:spAutoFit/>
          </a:bodyPr>
          <a:lstStyle/>
          <a:p>
            <a:r>
              <a:rPr lang="sv-SE" sz="2000" i="0" u="none" strike="noStrike" baseline="0">
                <a:ln w="0"/>
                <a:solidFill>
                  <a:schemeClr val="accent1"/>
                </a:solidFill>
                <a:effectLst>
                  <a:outerShdw blurRad="38100" dist="25400" dir="5400000" algn="ctr" rotWithShape="0">
                    <a:srgbClr val="6E747A">
                      <a:alpha val="43000"/>
                    </a:srgbClr>
                  </a:outerShdw>
                </a:effectLst>
                <a:latin typeface="Lato" panose="020F0502020204030203" pitchFamily="34" charset="0"/>
              </a:rPr>
              <a:t> </a:t>
            </a:r>
          </a:p>
          <a:p>
            <a:r>
              <a:rPr lang="sv-SE" sz="2000" kern="100">
                <a:effectLst/>
                <a:latin typeface="Lato" panose="020F0502020204030203" pitchFamily="34" charset="0"/>
                <a:ea typeface="Times New Roman" panose="02020603050405020304" pitchFamily="18" charset="0"/>
                <a:cs typeface="Times New Roman" panose="02020603050405020304" pitchFamily="18" charset="0"/>
              </a:rPr>
              <a:t>”Stopp! Min kropp!” är ett verktyg för barn och vuxna att prata om kroppen, känslor och gränser. Det är en del av Rädda Barnens arbete för barn utsatta för våld och övergrepp -att göra ämnet mer </a:t>
            </a:r>
            <a:r>
              <a:rPr lang="sv-SE" sz="2000" kern="100" err="1">
                <a:effectLst/>
                <a:latin typeface="Lato" panose="020F0502020204030203" pitchFamily="34" charset="0"/>
                <a:ea typeface="Times New Roman" panose="02020603050405020304" pitchFamily="18" charset="0"/>
                <a:cs typeface="Times New Roman" panose="02020603050405020304" pitchFamily="18" charset="0"/>
              </a:rPr>
              <a:t>pratbart</a:t>
            </a:r>
            <a:r>
              <a:rPr lang="sv-SE" sz="2000" kern="100">
                <a:effectLst/>
                <a:latin typeface="Lato" panose="020F0502020204030203" pitchFamily="34" charset="0"/>
                <a:ea typeface="Times New Roman" panose="02020603050405020304" pitchFamily="18" charset="0"/>
                <a:cs typeface="Times New Roman" panose="02020603050405020304" pitchFamily="18" charset="0"/>
              </a:rPr>
              <a:t> för både barn och vuxna,  men även hur man kan agera när något har hänt.</a:t>
            </a:r>
          </a:p>
          <a:p>
            <a:endParaRPr lang="sv-SE" sz="2000" kern="100">
              <a:latin typeface="Lato" panose="020F0502020204030203" pitchFamily="34" charset="0"/>
              <a:ea typeface="Calibri" panose="020F0502020204030204" pitchFamily="34" charset="0"/>
              <a:cs typeface="Times New Roman" panose="02020603050405020304" pitchFamily="18" charset="0"/>
            </a:endParaRPr>
          </a:p>
          <a:p>
            <a:endParaRPr lang="sv-SE" sz="2000" kern="100">
              <a:effectLst/>
              <a:latin typeface="Lato" panose="020F0502020204030203" pitchFamily="34" charset="0"/>
              <a:ea typeface="Calibri" panose="020F0502020204030204" pitchFamily="34" charset="0"/>
              <a:cs typeface="Times New Roman" panose="02020603050405020304" pitchFamily="18" charset="0"/>
            </a:endParaRPr>
          </a:p>
          <a:p>
            <a:r>
              <a:rPr lang="sv-SE" sz="2000" kern="100">
                <a:latin typeface="Lato" panose="020F0502020204030203" pitchFamily="34" charset="0"/>
                <a:ea typeface="Calibri" panose="020F0502020204030204" pitchFamily="34" charset="0"/>
                <a:cs typeface="Times New Roman" panose="02020603050405020304" pitchFamily="18" charset="0"/>
                <a:hlinkClick r:id="rId3"/>
              </a:rPr>
              <a:t>www.raddabarnen.se/stopp-min-kropp</a:t>
            </a:r>
            <a:endParaRPr lang="sv-SE" sz="2000" kern="100">
              <a:latin typeface="Lato" panose="020F0502020204030203" pitchFamily="34" charset="0"/>
              <a:ea typeface="Calibri" panose="020F0502020204030204" pitchFamily="34" charset="0"/>
              <a:cs typeface="Times New Roman" panose="02020603050405020304" pitchFamily="18" charset="0"/>
            </a:endParaRPr>
          </a:p>
          <a:p>
            <a:endParaRPr lang="sv-SE" sz="2000" kern="100">
              <a:effectLst/>
              <a:latin typeface="Lato" panose="020F0502020204030203" pitchFamily="34" charset="0"/>
              <a:ea typeface="Calibri" panose="020F0502020204030204" pitchFamily="34" charset="0"/>
              <a:cs typeface="Arial" panose="020B0604020202020204" pitchFamily="34" charset="0"/>
            </a:endParaRPr>
          </a:p>
        </p:txBody>
      </p:sp>
      <p:sp>
        <p:nvSpPr>
          <p:cNvPr id="15" name="Rubrik 14">
            <a:extLst>
              <a:ext uri="{FF2B5EF4-FFF2-40B4-BE49-F238E27FC236}">
                <a16:creationId xmlns:a16="http://schemas.microsoft.com/office/drawing/2014/main" id="{283F8691-50B2-D9D3-5A19-1431063E0B72}"/>
              </a:ext>
            </a:extLst>
          </p:cNvPr>
          <p:cNvSpPr>
            <a:spLocks noGrp="1"/>
          </p:cNvSpPr>
          <p:nvPr>
            <p:ph type="title"/>
          </p:nvPr>
        </p:nvSpPr>
        <p:spPr/>
        <p:txBody>
          <a:bodyPr/>
          <a:lstStyle/>
          <a:p>
            <a:r>
              <a:rPr lang="sv-SE"/>
              <a:t>Stopp! Min kropp!</a:t>
            </a:r>
          </a:p>
        </p:txBody>
      </p:sp>
      <p:pic>
        <p:nvPicPr>
          <p:cNvPr id="16" name="Platshållare för bild 6">
            <a:extLst>
              <a:ext uri="{FF2B5EF4-FFF2-40B4-BE49-F238E27FC236}">
                <a16:creationId xmlns:a16="http://schemas.microsoft.com/office/drawing/2014/main" id="{30ADD706-FF6F-AD70-397B-7089EF4947E1}"/>
              </a:ext>
            </a:extLst>
          </p:cNvPr>
          <p:cNvPicPr>
            <a:picLocks noChangeAspect="1"/>
          </p:cNvPicPr>
          <p:nvPr/>
        </p:nvPicPr>
        <p:blipFill>
          <a:blip r:embed="rId4"/>
          <a:srcRect l="3934" r="3934"/>
          <a:stretch/>
        </p:blipFill>
        <p:spPr>
          <a:xfrm>
            <a:off x="5636524" y="1545440"/>
            <a:ext cx="5949482" cy="3130355"/>
          </a:xfrm>
          <a:prstGeom prst="rect">
            <a:avLst/>
          </a:prstGeom>
        </p:spPr>
      </p:pic>
    </p:spTree>
    <p:extLst>
      <p:ext uri="{BB962C8B-B14F-4D97-AF65-F5344CB8AC3E}">
        <p14:creationId xmlns:p14="http://schemas.microsoft.com/office/powerpoint/2010/main" val="2312725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6092757" y="1667701"/>
            <a:ext cx="4883528" cy="4476750"/>
          </a:xfrm>
        </p:spPr>
        <p:txBody>
          <a:bodyPr>
            <a:normAutofit/>
          </a:bodyPr>
          <a:lstStyle/>
          <a:p>
            <a:pPr algn="l" rtl="0" fontAlgn="base"/>
            <a:r>
              <a:rPr lang="sv-SE" sz="1700" b="0" i="0">
                <a:solidFill>
                  <a:srgbClr val="000000"/>
                </a:solidFill>
                <a:effectLst/>
                <a:latin typeface="Lato" panose="020F0502020204030203" pitchFamily="34" charset="0"/>
              </a:rPr>
              <a:t>Stopp! Min kropp!-veckan innebär att Rädda Barnen lyfter frågan om våld och sexuella övergrepp mot barn lite extra under vecka 42, 14- 20 oktober 2024. </a:t>
            </a:r>
          </a:p>
          <a:p>
            <a:pPr algn="l" rtl="0" fontAlgn="base"/>
            <a:endParaRPr lang="sv-SE" sz="1700">
              <a:solidFill>
                <a:srgbClr val="000000"/>
              </a:solidFill>
              <a:latin typeface="Lato" panose="020F0502020204030203" pitchFamily="34" charset="0"/>
            </a:endParaRPr>
          </a:p>
          <a:p>
            <a:pPr algn="l" rtl="0" fontAlgn="base"/>
            <a:r>
              <a:rPr lang="sv-SE" sz="1700" b="0" i="0">
                <a:solidFill>
                  <a:srgbClr val="000000"/>
                </a:solidFill>
                <a:effectLst/>
                <a:latin typeface="Lato" panose="020F0502020204030203" pitchFamily="34" charset="0"/>
              </a:rPr>
              <a:t>Alla som vill kan engagera sig, lokalt och digitalt.  Stopp! Min kropp!-veckan uppmärksammas på </a:t>
            </a:r>
            <a:br>
              <a:rPr lang="sv-SE" sz="1700" b="0" i="0">
                <a:solidFill>
                  <a:srgbClr val="000000"/>
                </a:solidFill>
                <a:effectLst/>
                <a:latin typeface="Lato" panose="020F0502020204030203" pitchFamily="34" charset="0"/>
              </a:rPr>
            </a:br>
            <a:r>
              <a:rPr lang="sv-SE" sz="1700" b="0" i="0">
                <a:solidFill>
                  <a:srgbClr val="000000"/>
                </a:solidFill>
                <a:effectLst/>
                <a:latin typeface="Lato" panose="020F0502020204030203" pitchFamily="34" charset="0"/>
              </a:rPr>
              <a:t>förskolor, skolor och i idrotts och  fritidsverksamheter runt om i Sverige, i Rädda Barnens egna verksamheter och digitalt. </a:t>
            </a:r>
          </a:p>
          <a:p>
            <a:pPr algn="l" rtl="0" fontAlgn="base"/>
            <a:endParaRPr lang="sv-SE" sz="1700">
              <a:solidFill>
                <a:srgbClr val="000000"/>
              </a:solidFill>
              <a:latin typeface="Lato" panose="020F0502020204030203" pitchFamily="34" charset="0"/>
            </a:endParaRPr>
          </a:p>
          <a:p>
            <a:pPr algn="l" rtl="0" fontAlgn="base"/>
            <a:endParaRPr lang="sv-SE" sz="1400" b="0" i="0">
              <a:solidFill>
                <a:srgbClr val="000000"/>
              </a:solidFill>
              <a:effectLst/>
            </a:endParaRPr>
          </a:p>
          <a:p>
            <a:pPr algn="l" rtl="0" fontAlgn="base"/>
            <a:r>
              <a:rPr lang="sv-SE" sz="1800" b="0" i="0">
                <a:solidFill>
                  <a:srgbClr val="000000"/>
                </a:solidFill>
                <a:effectLst/>
                <a:latin typeface="Lato-Bold"/>
              </a:rPr>
              <a:t> </a:t>
            </a:r>
            <a:endParaRPr lang="sv-SE" sz="1400" b="0" i="0">
              <a:solidFill>
                <a:srgbClr val="000000"/>
              </a:solidFill>
              <a:effectLst/>
              <a:latin typeface="Segoe UI" panose="020B0502040204020203" pitchFamily="34" charset="0"/>
            </a:endParaRPr>
          </a:p>
          <a:p>
            <a:endParaRPr lang="sv-SE"/>
          </a:p>
          <a:p>
            <a:endParaRPr lang="sv-SE"/>
          </a:p>
          <a:p>
            <a:endParaRPr lang="sv-SE"/>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8270799" cy="905256"/>
          </a:xfrm>
        </p:spPr>
        <p:txBody>
          <a:bodyPr>
            <a:normAutofit/>
          </a:bodyPr>
          <a:lstStyle/>
          <a:p>
            <a:r>
              <a:rPr lang="sv-SE"/>
              <a:t>Vad är Stopp! Min kropp! – veckan ? </a:t>
            </a: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Stopp! Min kropp!</a:t>
            </a:r>
            <a:endParaRPr lang="en-UK"/>
          </a:p>
        </p:txBody>
      </p:sp>
      <p:sp>
        <p:nvSpPr>
          <p:cNvPr id="7" name="Platshållare för bildnummer 6">
            <a:extLst>
              <a:ext uri="{FF2B5EF4-FFF2-40B4-BE49-F238E27FC236}">
                <a16:creationId xmlns:a16="http://schemas.microsoft.com/office/drawing/2014/main" id="{A70C4429-E680-0193-BA47-0086879A3313}"/>
              </a:ext>
            </a:extLst>
          </p:cNvPr>
          <p:cNvSpPr>
            <a:spLocks noGrp="1"/>
          </p:cNvSpPr>
          <p:nvPr>
            <p:ph type="sldNum" sz="quarter" idx="12"/>
          </p:nvPr>
        </p:nvSpPr>
        <p:spPr/>
        <p:txBody>
          <a:bodyPr/>
          <a:lstStyle/>
          <a:p>
            <a:fld id="{BF413B3B-BFB3-42E3-B409-FAAF558C2ACC}" type="slidenum">
              <a:rPr lang="en-UK" smtClean="0"/>
              <a:pPr/>
              <a:t>40</a:t>
            </a:fld>
            <a:endParaRPr lang="en-UK"/>
          </a:p>
        </p:txBody>
      </p:sp>
      <p:pic>
        <p:nvPicPr>
          <p:cNvPr id="10" name="Bildobjekt 9" descr="En bild som visar text, tecknad serie, Tecknade serier, clipart&#10;&#10;Automatiskt genererad beskrivning">
            <a:extLst>
              <a:ext uri="{FF2B5EF4-FFF2-40B4-BE49-F238E27FC236}">
                <a16:creationId xmlns:a16="http://schemas.microsoft.com/office/drawing/2014/main" id="{6FF382A1-5E44-8ABA-679B-609510A78F9C}"/>
              </a:ext>
            </a:extLst>
          </p:cNvPr>
          <p:cNvPicPr>
            <a:picLocks noChangeAspect="1"/>
          </p:cNvPicPr>
          <p:nvPr/>
        </p:nvPicPr>
        <p:blipFill>
          <a:blip r:embed="rId3"/>
          <a:stretch>
            <a:fillRect/>
          </a:stretch>
        </p:blipFill>
        <p:spPr>
          <a:xfrm>
            <a:off x="1104045" y="1741065"/>
            <a:ext cx="4476751" cy="4476751"/>
          </a:xfrm>
          <a:prstGeom prst="rect">
            <a:avLst/>
          </a:prstGeom>
        </p:spPr>
      </p:pic>
    </p:spTree>
    <p:extLst>
      <p:ext uri="{BB962C8B-B14F-4D97-AF65-F5344CB8AC3E}">
        <p14:creationId xmlns:p14="http://schemas.microsoft.com/office/powerpoint/2010/main" val="3157582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tbubbla: oval 8">
            <a:extLst>
              <a:ext uri="{FF2B5EF4-FFF2-40B4-BE49-F238E27FC236}">
                <a16:creationId xmlns:a16="http://schemas.microsoft.com/office/drawing/2014/main" id="{6687390B-CD60-4CA5-1C72-67B23D0825B5}"/>
              </a:ext>
            </a:extLst>
          </p:cNvPr>
          <p:cNvSpPr/>
          <p:nvPr/>
        </p:nvSpPr>
        <p:spPr>
          <a:xfrm>
            <a:off x="2877954" y="775521"/>
            <a:ext cx="6564429" cy="413336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6B8D535-FCBE-3DE9-D843-2AF259406D9B}"/>
              </a:ext>
            </a:extLst>
          </p:cNvPr>
          <p:cNvSpPr>
            <a:spLocks noGrp="1"/>
          </p:cNvSpPr>
          <p:nvPr>
            <p:ph type="ftr" sz="quarter" idx="11"/>
          </p:nvPr>
        </p:nvSpPr>
        <p:spPr/>
        <p:txBody>
          <a:bodyPr/>
          <a:lstStyle/>
          <a:p>
            <a:r>
              <a:rPr lang="sv-SE"/>
              <a:t>Stopp! Min kropp!</a:t>
            </a:r>
            <a:endParaRPr lang="en-UK"/>
          </a:p>
        </p:txBody>
      </p:sp>
      <p:sp>
        <p:nvSpPr>
          <p:cNvPr id="6" name="Platshållare för bildnummer 5">
            <a:extLst>
              <a:ext uri="{FF2B5EF4-FFF2-40B4-BE49-F238E27FC236}">
                <a16:creationId xmlns:a16="http://schemas.microsoft.com/office/drawing/2014/main" id="{87DB5053-4013-A2B4-6A46-8F52B40153D6}"/>
              </a:ext>
            </a:extLst>
          </p:cNvPr>
          <p:cNvSpPr>
            <a:spLocks noGrp="1"/>
          </p:cNvSpPr>
          <p:nvPr>
            <p:ph type="sldNum" sz="quarter" idx="12"/>
          </p:nvPr>
        </p:nvSpPr>
        <p:spPr/>
        <p:txBody>
          <a:bodyPr/>
          <a:lstStyle/>
          <a:p>
            <a:fld id="{BF413B3B-BFB3-42E3-B409-FAAF558C2ACC}" type="slidenum">
              <a:rPr lang="en-UK" smtClean="0"/>
              <a:pPr/>
              <a:t>41</a:t>
            </a:fld>
            <a:endParaRPr lang="en-UK"/>
          </a:p>
        </p:txBody>
      </p:sp>
      <p:sp>
        <p:nvSpPr>
          <p:cNvPr id="8" name="textruta 7">
            <a:extLst>
              <a:ext uri="{FF2B5EF4-FFF2-40B4-BE49-F238E27FC236}">
                <a16:creationId xmlns:a16="http://schemas.microsoft.com/office/drawing/2014/main" id="{FA792DFF-B7B2-E56E-FEF4-253F7011CE41}"/>
              </a:ext>
            </a:extLst>
          </p:cNvPr>
          <p:cNvSpPr txBox="1"/>
          <p:nvPr/>
        </p:nvSpPr>
        <p:spPr>
          <a:xfrm>
            <a:off x="3638349" y="1873527"/>
            <a:ext cx="5438274" cy="1938992"/>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sv-SE" sz="2400" i="1">
                <a:solidFill>
                  <a:schemeClr val="bg1"/>
                </a:solidFill>
              </a:rPr>
              <a:t>”Det har varit väldigt bra att veckan finns, annars är det lätt att man tänker att det här ska man göra "någon gång"  men det blir inte lika tydligt som det här. Bra med samlad information. ”</a:t>
            </a:r>
          </a:p>
        </p:txBody>
      </p:sp>
    </p:spTree>
    <p:extLst>
      <p:ext uri="{BB962C8B-B14F-4D97-AF65-F5344CB8AC3E}">
        <p14:creationId xmlns:p14="http://schemas.microsoft.com/office/powerpoint/2010/main" val="135018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1025954" y="1920860"/>
            <a:ext cx="4883528" cy="4476750"/>
          </a:xfrm>
        </p:spPr>
        <p:txBody>
          <a:bodyPr>
            <a:normAutofit/>
          </a:bodyPr>
          <a:lstStyle/>
          <a:p>
            <a:pPr algn="l" rtl="0" fontAlgn="base"/>
            <a:endParaRPr lang="sv-SE" sz="1800">
              <a:solidFill>
                <a:srgbClr val="000000"/>
              </a:solidFill>
              <a:latin typeface="Lato" panose="020F0502020204030203" pitchFamily="34" charset="0"/>
            </a:endParaRPr>
          </a:p>
          <a:p>
            <a:r>
              <a:rPr lang="sv-SE" sz="1800">
                <a:latin typeface="Lato" panose="020F0502020204030203" pitchFamily="34" charset="0"/>
                <a:cs typeface="Gill Sans Infant Std"/>
              </a:rPr>
              <a:t>Vi vill att alla som är intresserade av att delta eller veta mer om veckan anmäler sitt intresse på webben.</a:t>
            </a:r>
          </a:p>
          <a:p>
            <a:endParaRPr lang="sv-SE" sz="1700">
              <a:latin typeface="Lato" panose="020F0502020204030203" pitchFamily="34" charset="0"/>
              <a:cs typeface="Gill Sans Infant Std"/>
            </a:endParaRPr>
          </a:p>
          <a:p>
            <a:r>
              <a:rPr lang="sv-SE" sz="2000" i="1">
                <a:solidFill>
                  <a:schemeClr val="accent1"/>
                </a:solidFill>
                <a:latin typeface="Lato" panose="020F0502020204030203" pitchFamily="34" charset="0"/>
                <a:cs typeface="Gill Sans Infant Std"/>
              </a:rPr>
              <a:t>Det finns många olika sätta att engagera sig på!</a:t>
            </a:r>
            <a:r>
              <a:rPr lang="sv-SE" sz="1700" i="1">
                <a:latin typeface="Lato" panose="020F0502020204030203" pitchFamily="34" charset="0"/>
                <a:cs typeface="Gill Sans Infant Std"/>
              </a:rPr>
              <a:t> </a:t>
            </a:r>
          </a:p>
          <a:p>
            <a:pPr algn="l" rtl="0" fontAlgn="base"/>
            <a:endParaRPr lang="sv-SE" sz="1400" b="0" i="0">
              <a:solidFill>
                <a:srgbClr val="000000"/>
              </a:solidFill>
              <a:effectLst/>
            </a:endParaRPr>
          </a:p>
          <a:p>
            <a:pPr algn="l" rtl="0" fontAlgn="base"/>
            <a:r>
              <a:rPr lang="sv-SE" sz="1800" b="0" i="0">
                <a:solidFill>
                  <a:srgbClr val="000000"/>
                </a:solidFill>
                <a:effectLst/>
                <a:latin typeface="Lato-Bold"/>
              </a:rPr>
              <a:t> </a:t>
            </a:r>
            <a:endParaRPr lang="sv-SE" sz="1400" b="0" i="0">
              <a:solidFill>
                <a:srgbClr val="000000"/>
              </a:solidFill>
              <a:effectLst/>
              <a:latin typeface="Segoe UI" panose="020B0502040204020203" pitchFamily="34" charset="0"/>
            </a:endParaRPr>
          </a:p>
          <a:p>
            <a:endParaRPr lang="sv-SE"/>
          </a:p>
          <a:p>
            <a:endParaRPr lang="sv-SE"/>
          </a:p>
          <a:p>
            <a:endParaRPr lang="sv-SE"/>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8270799" cy="905256"/>
          </a:xfrm>
        </p:spPr>
        <p:txBody>
          <a:bodyPr>
            <a:normAutofit/>
          </a:bodyPr>
          <a:lstStyle/>
          <a:p>
            <a:r>
              <a:rPr lang="sv-SE"/>
              <a:t>Skriv upp dig på intresselistan! </a:t>
            </a: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Stopp! Min kropp!</a:t>
            </a:r>
            <a:endParaRPr lang="en-UK"/>
          </a:p>
        </p:txBody>
      </p:sp>
      <p:sp>
        <p:nvSpPr>
          <p:cNvPr id="7" name="Platshållare för bildnummer 6">
            <a:extLst>
              <a:ext uri="{FF2B5EF4-FFF2-40B4-BE49-F238E27FC236}">
                <a16:creationId xmlns:a16="http://schemas.microsoft.com/office/drawing/2014/main" id="{A70C4429-E680-0193-BA47-0086879A3313}"/>
              </a:ext>
            </a:extLst>
          </p:cNvPr>
          <p:cNvSpPr>
            <a:spLocks noGrp="1"/>
          </p:cNvSpPr>
          <p:nvPr>
            <p:ph type="sldNum" sz="quarter" idx="12"/>
          </p:nvPr>
        </p:nvSpPr>
        <p:spPr/>
        <p:txBody>
          <a:bodyPr/>
          <a:lstStyle/>
          <a:p>
            <a:fld id="{BF413B3B-BFB3-42E3-B409-FAAF558C2ACC}" type="slidenum">
              <a:rPr lang="en-UK" smtClean="0"/>
              <a:pPr/>
              <a:t>42</a:t>
            </a:fld>
            <a:endParaRPr lang="en-UK"/>
          </a:p>
        </p:txBody>
      </p:sp>
      <p:pic>
        <p:nvPicPr>
          <p:cNvPr id="9" name="Bildobjekt 8" descr="En bild som visar text, Tecknade serier, affisch, clipart&#10;&#10;Automatiskt genererad beskrivning">
            <a:extLst>
              <a:ext uri="{FF2B5EF4-FFF2-40B4-BE49-F238E27FC236}">
                <a16:creationId xmlns:a16="http://schemas.microsoft.com/office/drawing/2014/main" id="{1A60695D-CD92-5586-BB49-568039F7D68C}"/>
              </a:ext>
            </a:extLst>
          </p:cNvPr>
          <p:cNvPicPr>
            <a:picLocks noChangeAspect="1"/>
          </p:cNvPicPr>
          <p:nvPr/>
        </p:nvPicPr>
        <p:blipFill>
          <a:blip r:embed="rId2"/>
          <a:stretch>
            <a:fillRect/>
          </a:stretch>
        </p:blipFill>
        <p:spPr>
          <a:xfrm>
            <a:off x="6444290" y="1606570"/>
            <a:ext cx="4001456" cy="4001456"/>
          </a:xfrm>
          <a:prstGeom prst="rect">
            <a:avLst/>
          </a:prstGeom>
        </p:spPr>
      </p:pic>
      <p:pic>
        <p:nvPicPr>
          <p:cNvPr id="8" name="image3.png" descr="En bild som visar Grafik, mönster, grafisk design, Teckensnitt&#10;&#10;Automatiskt genererad beskrivning">
            <a:extLst>
              <a:ext uri="{FF2B5EF4-FFF2-40B4-BE49-F238E27FC236}">
                <a16:creationId xmlns:a16="http://schemas.microsoft.com/office/drawing/2014/main" id="{2075EB77-23A8-68D2-38B2-261800EADCCC}"/>
              </a:ext>
            </a:extLst>
          </p:cNvPr>
          <p:cNvPicPr>
            <a:picLocks noChangeAspect="1"/>
          </p:cNvPicPr>
          <p:nvPr/>
        </p:nvPicPr>
        <p:blipFill>
          <a:blip r:embed="rId3" cstate="print"/>
          <a:stretch>
            <a:fillRect/>
          </a:stretch>
        </p:blipFill>
        <p:spPr>
          <a:xfrm>
            <a:off x="1517272" y="4159235"/>
            <a:ext cx="1649007" cy="1568191"/>
          </a:xfrm>
          <a:prstGeom prst="rect">
            <a:avLst/>
          </a:prstGeom>
        </p:spPr>
      </p:pic>
    </p:spTree>
    <p:extLst>
      <p:ext uri="{BB962C8B-B14F-4D97-AF65-F5344CB8AC3E}">
        <p14:creationId xmlns:p14="http://schemas.microsoft.com/office/powerpoint/2010/main" val="933932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BA8711C-1F46-C971-6C28-8676B755FCD4}"/>
              </a:ext>
            </a:extLst>
          </p:cNvPr>
          <p:cNvSpPr>
            <a:spLocks noGrp="1"/>
          </p:cNvSpPr>
          <p:nvPr>
            <p:ph idx="1"/>
          </p:nvPr>
        </p:nvSpPr>
        <p:spPr>
          <a:xfrm>
            <a:off x="811733" y="1805142"/>
            <a:ext cx="5503342" cy="4476750"/>
          </a:xfrm>
        </p:spPr>
        <p:txBody>
          <a:bodyPr vert="horz" lIns="91440" tIns="45720" rIns="91440" bIns="45720" rtlCol="0" anchor="t">
            <a:normAutofit fontScale="55000" lnSpcReduction="20000"/>
          </a:bodyPr>
          <a:lstStyle/>
          <a:p>
            <a:pPr marL="342900" indent="-342900">
              <a:buFont typeface="Arial" panose="020B0604020202020204" pitchFamily="34" charset="0"/>
              <a:buChar char="•"/>
            </a:pPr>
            <a:r>
              <a:rPr lang="sv-SE" sz="2900"/>
              <a:t>Lansering av Stopp! Min kropp! spelet</a:t>
            </a:r>
            <a:br>
              <a:rPr lang="sv-SE" sz="2900"/>
            </a:br>
            <a:endParaRPr lang="sv-SE" sz="2900"/>
          </a:p>
          <a:p>
            <a:pPr marL="342900" indent="-342900">
              <a:buFont typeface="Arial" panose="020B0604020202020204" pitchFamily="34" charset="0"/>
              <a:buChar char="•"/>
            </a:pPr>
            <a:r>
              <a:rPr lang="sv-SE" sz="2900"/>
              <a:t>Digitalt </a:t>
            </a:r>
            <a:r>
              <a:rPr lang="sv-SE" sz="2900" err="1"/>
              <a:t>Webbinarium</a:t>
            </a:r>
            <a:r>
              <a:rPr lang="sv-SE" sz="2900"/>
              <a:t> – det nya spelet för viktiga vuxna! Med våra psykologer och i samarbete med </a:t>
            </a:r>
            <a:r>
              <a:rPr lang="sv-SE" sz="2900" err="1"/>
              <a:t>Childhood</a:t>
            </a:r>
            <a:endParaRPr lang="sv-SE" sz="2900"/>
          </a:p>
          <a:p>
            <a:pPr marL="342900" indent="-342900">
              <a:buFont typeface="Arial" panose="020B0604020202020204" pitchFamily="34" charset="0"/>
              <a:buChar char="•"/>
            </a:pPr>
            <a:endParaRPr lang="sv-SE" sz="2900"/>
          </a:p>
          <a:p>
            <a:pPr marL="342900" indent="-342900">
              <a:buFont typeface="Arial" panose="020B0604020202020204" pitchFamily="34" charset="0"/>
              <a:buChar char="•"/>
            </a:pPr>
            <a:r>
              <a:rPr lang="sv-SE" sz="2900"/>
              <a:t>Ny folder – Vägledningen – för föräldrar + översatt till flera språk</a:t>
            </a:r>
          </a:p>
          <a:p>
            <a:pPr marL="342900" indent="-342900">
              <a:buFont typeface="Arial" panose="020B0604020202020204" pitchFamily="34" charset="0"/>
              <a:buChar char="•"/>
            </a:pPr>
            <a:endParaRPr lang="sv-SE" sz="2900"/>
          </a:p>
          <a:p>
            <a:pPr marL="342900" indent="-342900">
              <a:buFont typeface="Arial" panose="020B0604020202020204" pitchFamily="34" charset="0"/>
              <a:buChar char="•"/>
            </a:pPr>
            <a:r>
              <a:rPr lang="sv-SE" sz="2900"/>
              <a:t>Kunskapsspridning i våra kanaler och samarbetspartnerskanaler! </a:t>
            </a:r>
          </a:p>
          <a:p>
            <a:pPr marL="342900" indent="-342900">
              <a:buFont typeface="Arial" panose="020B0604020202020204" pitchFamily="34" charset="0"/>
              <a:buChar char="•"/>
            </a:pPr>
            <a:endParaRPr lang="sv-SE" sz="2900"/>
          </a:p>
          <a:p>
            <a:pPr marL="342900" indent="-342900">
              <a:buFont typeface="Arial" panose="020B0604020202020204" pitchFamily="34" charset="0"/>
              <a:buChar char="•"/>
            </a:pPr>
            <a:r>
              <a:rPr lang="sv-SE" sz="2900"/>
              <a:t>Lokala medlemsaktiviteter</a:t>
            </a:r>
          </a:p>
          <a:p>
            <a:pPr marL="342900" indent="-342900">
              <a:buFont typeface="Arial" panose="020B0604020202020204" pitchFamily="34" charset="0"/>
              <a:buChar char="•"/>
            </a:pPr>
            <a:endParaRPr lang="sv-SE" sz="2900"/>
          </a:p>
          <a:p>
            <a:pPr marL="342900" indent="-342900">
              <a:buFont typeface="Arial" panose="020B0604020202020204" pitchFamily="34" charset="0"/>
              <a:buChar char="•"/>
            </a:pPr>
            <a:r>
              <a:rPr lang="sv-SE" sz="2900" err="1"/>
              <a:t>Quiz</a:t>
            </a:r>
            <a:r>
              <a:rPr lang="sv-SE" sz="2900"/>
              <a:t> på webben</a:t>
            </a:r>
          </a:p>
          <a:p>
            <a:endParaRPr lang="sv-SE" sz="2900"/>
          </a:p>
          <a:p>
            <a:pPr marL="342900" indent="-342900">
              <a:buFont typeface="Arial" panose="020B0604020202020204" pitchFamily="34" charset="0"/>
              <a:buChar char="•"/>
            </a:pPr>
            <a:r>
              <a:rPr lang="sv-SE" sz="2900"/>
              <a:t>Företagssamarbeten </a:t>
            </a:r>
          </a:p>
          <a:p>
            <a:pPr marL="342900" indent="-342900">
              <a:buFont typeface="Arial" panose="020B0604020202020204" pitchFamily="34" charset="0"/>
              <a:buChar char="•"/>
            </a:pPr>
            <a:endParaRPr lang="sv-SE" sz="2900"/>
          </a:p>
          <a:p>
            <a:pPr marL="342900" indent="-342900">
              <a:buFont typeface="Arial" panose="020B0604020202020204" pitchFamily="34" charset="0"/>
              <a:buChar char="•"/>
            </a:pPr>
            <a:endParaRPr lang="sv-SE" sz="2900">
              <a:ea typeface="Lato"/>
              <a:cs typeface="Lato"/>
            </a:endParaRPr>
          </a:p>
          <a:p>
            <a:pPr marL="342900" indent="-342900">
              <a:buFont typeface="Arial" panose="020B0604020202020204" pitchFamily="34" charset="0"/>
              <a:buChar char="•"/>
            </a:pPr>
            <a:endParaRPr lang="sv-SE" sz="2900">
              <a:ea typeface="Lato"/>
              <a:cs typeface="Lato"/>
            </a:endParaRPr>
          </a:p>
        </p:txBody>
      </p:sp>
      <p:sp>
        <p:nvSpPr>
          <p:cNvPr id="2" name="Rubrik 1"/>
          <p:cNvSpPr>
            <a:spLocks noGrp="1"/>
          </p:cNvSpPr>
          <p:nvPr>
            <p:ph type="title"/>
          </p:nvPr>
        </p:nvSpPr>
        <p:spPr>
          <a:xfrm>
            <a:off x="832103" y="640184"/>
            <a:ext cx="10413651" cy="905256"/>
          </a:xfrm>
        </p:spPr>
        <p:txBody>
          <a:bodyPr>
            <a:normAutofit fontScale="90000"/>
          </a:bodyPr>
          <a:lstStyle/>
          <a:p>
            <a:r>
              <a:rPr lang="sv-SE" b="0"/>
              <a:t>Vad händer under Stopp! Min kropp! – veckan 2024</a:t>
            </a:r>
          </a:p>
        </p:txBody>
      </p:sp>
      <p:sp>
        <p:nvSpPr>
          <p:cNvPr id="5" name="Platshållare för bildnummer 4"/>
          <p:cNvSpPr>
            <a:spLocks noGrp="1"/>
          </p:cNvSpPr>
          <p:nvPr>
            <p:ph type="sldNum" sz="quarter" idx="12"/>
          </p:nvPr>
        </p:nvSpPr>
        <p:spPr/>
        <p:txBody>
          <a:bodyPr/>
          <a:lstStyle/>
          <a:p>
            <a:fld id="{C3FDE51E-0052-334C-A4B2-C567FE9F326F}" type="slidenum">
              <a:rPr lang="en-US" smtClean="0"/>
              <a:t>43</a:t>
            </a:fld>
            <a:endParaRPr lang="en-US"/>
          </a:p>
        </p:txBody>
      </p:sp>
      <p:pic>
        <p:nvPicPr>
          <p:cNvPr id="4" name="Bildobjekt 3">
            <a:extLst>
              <a:ext uri="{FF2B5EF4-FFF2-40B4-BE49-F238E27FC236}">
                <a16:creationId xmlns:a16="http://schemas.microsoft.com/office/drawing/2014/main" id="{4772D11A-CD0B-D3CD-004A-81D40D65979B}"/>
              </a:ext>
            </a:extLst>
          </p:cNvPr>
          <p:cNvPicPr>
            <a:picLocks noChangeAspect="1"/>
          </p:cNvPicPr>
          <p:nvPr/>
        </p:nvPicPr>
        <p:blipFill rotWithShape="1">
          <a:blip r:embed="rId3"/>
          <a:srcRect l="13189" t="11495" r="15026" b="18620"/>
          <a:stretch/>
        </p:blipFill>
        <p:spPr>
          <a:xfrm rot="629775">
            <a:off x="6252413" y="2399885"/>
            <a:ext cx="5142642" cy="2816160"/>
          </a:xfrm>
          <a:prstGeom prst="rect">
            <a:avLst/>
          </a:prstGeom>
        </p:spPr>
      </p:pic>
      <p:sp>
        <p:nvSpPr>
          <p:cNvPr id="6" name="Platshållare för sidfot 5">
            <a:extLst>
              <a:ext uri="{FF2B5EF4-FFF2-40B4-BE49-F238E27FC236}">
                <a16:creationId xmlns:a16="http://schemas.microsoft.com/office/drawing/2014/main" id="{5D003776-5D54-A795-9119-E093512E3E0D}"/>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3061681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0EA32FF-566B-2211-042A-17FB21885372}"/>
              </a:ext>
            </a:extLst>
          </p:cNvPr>
          <p:cNvSpPr>
            <a:spLocks noGrp="1"/>
          </p:cNvSpPr>
          <p:nvPr>
            <p:ph type="title"/>
          </p:nvPr>
        </p:nvSpPr>
        <p:spPr/>
        <p:txBody>
          <a:bodyPr/>
          <a:lstStyle/>
          <a:p>
            <a:r>
              <a:rPr lang="sv-SE"/>
              <a:t>Var hittar jag allt?  </a:t>
            </a:r>
          </a:p>
        </p:txBody>
      </p:sp>
      <p:sp>
        <p:nvSpPr>
          <p:cNvPr id="5" name="Platshållare för sidfot 4">
            <a:extLst>
              <a:ext uri="{FF2B5EF4-FFF2-40B4-BE49-F238E27FC236}">
                <a16:creationId xmlns:a16="http://schemas.microsoft.com/office/drawing/2014/main" id="{D53AD26C-37D2-8EA6-749D-EF618042C58C}"/>
              </a:ext>
            </a:extLst>
          </p:cNvPr>
          <p:cNvSpPr>
            <a:spLocks noGrp="1"/>
          </p:cNvSpPr>
          <p:nvPr>
            <p:ph type="ftr" sz="quarter" idx="11"/>
          </p:nvPr>
        </p:nvSpPr>
        <p:spPr/>
        <p:txBody>
          <a:bodyPr/>
          <a:lstStyle/>
          <a:p>
            <a:pPr>
              <a:defRPr/>
            </a:pPr>
            <a:r>
              <a:rPr lang="sv-SE" sz="1000">
                <a:solidFill>
                  <a:prstClr val="black"/>
                </a:solidFill>
                <a:latin typeface="Lato"/>
              </a:rPr>
              <a:t>Stopp! Min kropp!</a:t>
            </a:r>
            <a:endParaRPr lang="en-UK" sz="1000">
              <a:solidFill>
                <a:prstClr val="black"/>
              </a:solidFill>
              <a:latin typeface="Lato"/>
            </a:endParaRPr>
          </a:p>
        </p:txBody>
      </p:sp>
      <p:sp>
        <p:nvSpPr>
          <p:cNvPr id="6" name="Platshållare för bildnummer 5">
            <a:extLst>
              <a:ext uri="{FF2B5EF4-FFF2-40B4-BE49-F238E27FC236}">
                <a16:creationId xmlns:a16="http://schemas.microsoft.com/office/drawing/2014/main" id="{3BEF8FB2-759F-AD00-49AF-7D1D7B5615A4}"/>
              </a:ext>
            </a:extLst>
          </p:cNvPr>
          <p:cNvSpPr>
            <a:spLocks noGrp="1"/>
          </p:cNvSpPr>
          <p:nvPr>
            <p:ph type="sldNum" sz="quarter" idx="12"/>
          </p:nvPr>
        </p:nvSpPr>
        <p:spPr/>
        <p:txBody>
          <a:bodyPr/>
          <a:lstStyle/>
          <a:p>
            <a:pPr>
              <a:defRPr/>
            </a:pPr>
            <a:fld id="{BF413B3B-BFB3-42E3-B409-FAAF558C2ACC}" type="slidenum">
              <a:rPr lang="en-UK" sz="1000">
                <a:solidFill>
                  <a:prstClr val="black"/>
                </a:solidFill>
                <a:latin typeface="Lato"/>
              </a:rPr>
              <a:pPr>
                <a:defRPr/>
              </a:pPr>
              <a:t>44</a:t>
            </a:fld>
            <a:endParaRPr lang="en-UK" sz="1000">
              <a:solidFill>
                <a:prstClr val="black"/>
              </a:solidFill>
              <a:latin typeface="Lato"/>
            </a:endParaRPr>
          </a:p>
        </p:txBody>
      </p:sp>
      <p:pic>
        <p:nvPicPr>
          <p:cNvPr id="11" name="Bildobjekt 10" descr="En bild som visar text, Människoansikte, skärmbild, person&#10;&#10;Automatiskt genererad beskrivning">
            <a:extLst>
              <a:ext uri="{FF2B5EF4-FFF2-40B4-BE49-F238E27FC236}">
                <a16:creationId xmlns:a16="http://schemas.microsoft.com/office/drawing/2014/main" id="{82D5B41C-A64C-EF32-A8E7-9EC7E91BED33}"/>
              </a:ext>
            </a:extLst>
          </p:cNvPr>
          <p:cNvPicPr>
            <a:picLocks noChangeAspect="1"/>
          </p:cNvPicPr>
          <p:nvPr/>
        </p:nvPicPr>
        <p:blipFill rotWithShape="1">
          <a:blip r:embed="rId3"/>
          <a:srcRect t="9799" r="4321" b="7113"/>
          <a:stretch/>
        </p:blipFill>
        <p:spPr bwMode="auto">
          <a:xfrm>
            <a:off x="2276046" y="1570493"/>
            <a:ext cx="8726401" cy="4262666"/>
          </a:xfrm>
          <a:prstGeom prst="rect">
            <a:avLst/>
          </a:prstGeom>
          <a:ln>
            <a:noFill/>
          </a:ln>
          <a:extLst>
            <a:ext uri="{53640926-AAD7-44D8-BBD7-CCE9431645EC}">
              <a14:shadowObscured xmlns:a14="http://schemas.microsoft.com/office/drawing/2010/main"/>
            </a:ext>
          </a:extLst>
        </p:spPr>
      </p:pic>
      <p:pic>
        <p:nvPicPr>
          <p:cNvPr id="8" name="image3.png" descr="En bild som visar Grafik, mönster, grafisk design, Teckensnitt&#10;&#10;Automatiskt genererad beskrivning">
            <a:extLst>
              <a:ext uri="{FF2B5EF4-FFF2-40B4-BE49-F238E27FC236}">
                <a16:creationId xmlns:a16="http://schemas.microsoft.com/office/drawing/2014/main" id="{A0F07FF8-3F0B-8A76-1372-776A9C0E98AA}"/>
              </a:ext>
            </a:extLst>
          </p:cNvPr>
          <p:cNvPicPr>
            <a:picLocks noChangeAspect="1"/>
          </p:cNvPicPr>
          <p:nvPr/>
        </p:nvPicPr>
        <p:blipFill>
          <a:blip r:embed="rId4" cstate="print"/>
          <a:stretch>
            <a:fillRect/>
          </a:stretch>
        </p:blipFill>
        <p:spPr>
          <a:xfrm>
            <a:off x="813816" y="1570493"/>
            <a:ext cx="1153160" cy="1096645"/>
          </a:xfrm>
          <a:prstGeom prst="rect">
            <a:avLst/>
          </a:prstGeom>
        </p:spPr>
      </p:pic>
      <p:sp>
        <p:nvSpPr>
          <p:cNvPr id="9" name="textruta 8">
            <a:extLst>
              <a:ext uri="{FF2B5EF4-FFF2-40B4-BE49-F238E27FC236}">
                <a16:creationId xmlns:a16="http://schemas.microsoft.com/office/drawing/2014/main" id="{45493A71-B4AF-A9FB-7DE8-E18453FF772D}"/>
              </a:ext>
            </a:extLst>
          </p:cNvPr>
          <p:cNvSpPr txBox="1"/>
          <p:nvPr/>
        </p:nvSpPr>
        <p:spPr>
          <a:xfrm>
            <a:off x="231623" y="5858212"/>
            <a:ext cx="10345391" cy="369332"/>
          </a:xfrm>
          <a:prstGeom prst="rect">
            <a:avLst/>
          </a:prstGeom>
          <a:solidFill>
            <a:schemeClr val="bg1"/>
          </a:solidFill>
          <a:ln>
            <a:solidFill>
              <a:schemeClr val="bg1"/>
            </a:solidFill>
          </a:ln>
        </p:spPr>
        <p:txBody>
          <a:bodyPr wrap="square">
            <a:spAutoFit/>
          </a:bodyPr>
          <a:lstStyle/>
          <a:p>
            <a:r>
              <a:rPr lang="sv-SE"/>
              <a:t>www.raddabarnen.se/rad-och-kunskap/stopp-min-kropp/stopp-min-kropp-veckan</a:t>
            </a:r>
          </a:p>
        </p:txBody>
      </p:sp>
    </p:spTree>
    <p:extLst>
      <p:ext uri="{BB962C8B-B14F-4D97-AF65-F5344CB8AC3E}">
        <p14:creationId xmlns:p14="http://schemas.microsoft.com/office/powerpoint/2010/main" val="2480407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BCD9EC-ECE2-3044-88EB-7C664F5EA306}"/>
              </a:ext>
            </a:extLst>
          </p:cNvPr>
          <p:cNvSpPr txBox="1">
            <a:spLocks/>
          </p:cNvSpPr>
          <p:nvPr/>
        </p:nvSpPr>
        <p:spPr>
          <a:xfrm>
            <a:off x="2189020" y="2193926"/>
            <a:ext cx="6577294" cy="90328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r>
              <a:rPr lang="en-UK"/>
              <a:t>DESIGN GUIDANCE &amp; TEMPLATES</a:t>
            </a:r>
          </a:p>
        </p:txBody>
      </p:sp>
      <p:sp>
        <p:nvSpPr>
          <p:cNvPr id="8" name="Title 1">
            <a:extLst>
              <a:ext uri="{FF2B5EF4-FFF2-40B4-BE49-F238E27FC236}">
                <a16:creationId xmlns:a16="http://schemas.microsoft.com/office/drawing/2014/main" id="{2F62C2EE-4216-8D4F-9C08-76D0168B5D5E}"/>
              </a:ext>
            </a:extLst>
          </p:cNvPr>
          <p:cNvSpPr txBox="1">
            <a:spLocks/>
          </p:cNvSpPr>
          <p:nvPr/>
        </p:nvSpPr>
        <p:spPr>
          <a:xfrm>
            <a:off x="1017142" y="2430493"/>
            <a:ext cx="9688530" cy="1568959"/>
          </a:xfrm>
          <a:prstGeom prst="roundRect">
            <a:avLst>
              <a:gd name="adj" fmla="val 9129"/>
            </a:avLst>
          </a:prstGeom>
          <a:solidFill>
            <a:schemeClr val="bg1"/>
          </a:solid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sv-SE" altLang="sv-SE"/>
              <a:t>Om fler vuxna vågar prata om svåra saker kan fler barn känna sig trygga att berätta! </a:t>
            </a:r>
            <a:endParaRPr lang="en-UK"/>
          </a:p>
        </p:txBody>
      </p:sp>
    </p:spTree>
    <p:extLst>
      <p:ext uri="{BB962C8B-B14F-4D97-AF65-F5344CB8AC3E}">
        <p14:creationId xmlns:p14="http://schemas.microsoft.com/office/powerpoint/2010/main" val="1866748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karta&#10;&#10;Automatiskt genererad beskrivning">
            <a:extLst>
              <a:ext uri="{FF2B5EF4-FFF2-40B4-BE49-F238E27FC236}">
                <a16:creationId xmlns:a16="http://schemas.microsoft.com/office/drawing/2014/main" id="{807053C2-A5BB-33E8-3128-696CB96FB348}"/>
              </a:ext>
            </a:extLst>
          </p:cNvPr>
          <p:cNvPicPr>
            <a:picLocks noChangeAspect="1"/>
          </p:cNvPicPr>
          <p:nvPr/>
        </p:nvPicPr>
        <p:blipFill>
          <a:blip r:embed="rId2"/>
          <a:stretch>
            <a:fillRect/>
          </a:stretch>
        </p:blipFill>
        <p:spPr>
          <a:xfrm>
            <a:off x="173518" y="-51371"/>
            <a:ext cx="12018482" cy="6760396"/>
          </a:xfrm>
          <a:prstGeom prst="rect">
            <a:avLst/>
          </a:prstGeom>
        </p:spPr>
      </p:pic>
      <p:sp>
        <p:nvSpPr>
          <p:cNvPr id="3" name="Rounded Rectangle 6">
            <a:extLst>
              <a:ext uri="{FF2B5EF4-FFF2-40B4-BE49-F238E27FC236}">
                <a16:creationId xmlns:a16="http://schemas.microsoft.com/office/drawing/2014/main" id="{47E57547-21A2-A221-D39E-B065EA48B5D4}"/>
              </a:ext>
            </a:extLst>
          </p:cNvPr>
          <p:cNvSpPr/>
          <p:nvPr/>
        </p:nvSpPr>
        <p:spPr>
          <a:xfrm>
            <a:off x="925580" y="4780504"/>
            <a:ext cx="6951711" cy="986504"/>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2400"/>
              </a:spcBef>
            </a:pPr>
            <a:r>
              <a:rPr lang="sv-SE" sz="5000">
                <a:solidFill>
                  <a:schemeClr val="tx1"/>
                </a:solidFill>
                <a:latin typeface="+mj-lt"/>
              </a:rPr>
              <a:t>För barns rätt till trygghet!</a:t>
            </a:r>
          </a:p>
        </p:txBody>
      </p:sp>
    </p:spTree>
    <p:extLst>
      <p:ext uri="{BB962C8B-B14F-4D97-AF65-F5344CB8AC3E}">
        <p14:creationId xmlns:p14="http://schemas.microsoft.com/office/powerpoint/2010/main" val="427517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1844644" y="2083217"/>
            <a:ext cx="6739797" cy="3111062"/>
          </a:xfrm>
        </p:spPr>
        <p:txBody>
          <a:bodyPr>
            <a:noAutofit/>
          </a:bodyPr>
          <a:lstStyle/>
          <a:p>
            <a:pPr algn="l"/>
            <a:endParaRPr lang="sv-SE" sz="2000" b="0" i="0" u="none" strike="noStrike" baseline="0">
              <a:solidFill>
                <a:srgbClr val="000000"/>
              </a:solidFill>
            </a:endParaRPr>
          </a:p>
          <a:p>
            <a:r>
              <a:rPr lang="sv-SE" sz="2000"/>
              <a:t>Stopp! Min kropp! syftar inte till att barn själva ska stoppa kränkningar och sexuella övergrepp. </a:t>
            </a:r>
            <a:r>
              <a:rPr lang="sv-SE" sz="2000" b="1"/>
              <a:t>Det ansvaret måste vuxna ta och kan aldrig läggas på ett barn</a:t>
            </a:r>
            <a:r>
              <a:rPr lang="sv-SE" sz="2000"/>
              <a:t>. Men genom att göra ämnet </a:t>
            </a:r>
            <a:r>
              <a:rPr lang="sv-SE" sz="2000" err="1"/>
              <a:t>pratbart</a:t>
            </a:r>
            <a:r>
              <a:rPr lang="sv-SE" sz="2000"/>
              <a:t> blir det lättare för vuxenvärlden att veta vad barn behöver och upplever.</a:t>
            </a:r>
          </a:p>
          <a:p>
            <a:endParaRPr lang="sv-SE" sz="2000"/>
          </a:p>
          <a:p>
            <a:endParaRPr lang="sv-SE" sz="2000"/>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1094019" y="642630"/>
            <a:ext cx="7845265" cy="905256"/>
          </a:xfrm>
        </p:spPr>
        <p:txBody>
          <a:bodyPr>
            <a:noAutofit/>
          </a:bodyPr>
          <a:lstStyle/>
          <a:p>
            <a:r>
              <a:rPr lang="sv-SE" sz="3600"/>
              <a:t>Alla barn har rätt till en trygg uppväxt!</a:t>
            </a: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Stopp! Min kropp!</a:t>
            </a:r>
            <a:endParaRPr lang="en-UK"/>
          </a:p>
        </p:txBody>
      </p:sp>
      <p:sp>
        <p:nvSpPr>
          <p:cNvPr id="7" name="Platshållare för bildnummer 6">
            <a:extLst>
              <a:ext uri="{FF2B5EF4-FFF2-40B4-BE49-F238E27FC236}">
                <a16:creationId xmlns:a16="http://schemas.microsoft.com/office/drawing/2014/main" id="{A70C4429-E680-0193-BA47-0086879A3313}"/>
              </a:ext>
            </a:extLst>
          </p:cNvPr>
          <p:cNvSpPr>
            <a:spLocks noGrp="1"/>
          </p:cNvSpPr>
          <p:nvPr>
            <p:ph type="sldNum" sz="quarter" idx="12"/>
          </p:nvPr>
        </p:nvSpPr>
        <p:spPr/>
        <p:txBody>
          <a:bodyPr/>
          <a:lstStyle/>
          <a:p>
            <a:fld id="{BF413B3B-BFB3-42E3-B409-FAAF558C2ACC}" type="slidenum">
              <a:rPr lang="en-UK" smtClean="0"/>
              <a:pPr/>
              <a:t>5</a:t>
            </a:fld>
            <a:endParaRPr lang="en-UK"/>
          </a:p>
        </p:txBody>
      </p:sp>
    </p:spTree>
    <p:extLst>
      <p:ext uri="{BB962C8B-B14F-4D97-AF65-F5344CB8AC3E}">
        <p14:creationId xmlns:p14="http://schemas.microsoft.com/office/powerpoint/2010/main" val="344213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816225" y="1296377"/>
            <a:ext cx="9523556" cy="4476750"/>
          </a:xfrm>
        </p:spPr>
        <p:txBody>
          <a:bodyPr vert="horz" lIns="0" tIns="0" rIns="0" bIns="0" rtlCol="0" anchor="t">
            <a:noAutofit/>
          </a:bodyPr>
          <a:lstStyle/>
          <a:p>
            <a:pPr marL="285750" indent="-285750">
              <a:buClr>
                <a:schemeClr val="tx2"/>
              </a:buClr>
              <a:buFont typeface="Arial" panose="020B0604020202020204" pitchFamily="34" charset="0"/>
              <a:buChar char="•"/>
            </a:pPr>
            <a:r>
              <a:rPr lang="sv-SE" sz="1800">
                <a:solidFill>
                  <a:schemeClr val="tx1"/>
                </a:solidFill>
              </a:rPr>
              <a:t>2013 Vägledningen ”Stopp! Min kropp!”, uppdaterades 2019.	</a:t>
            </a:r>
            <a:br>
              <a:rPr lang="sv-SE" sz="1800"/>
            </a:br>
            <a:endParaRPr lang="sv-SE" sz="1800">
              <a:solidFill>
                <a:schemeClr val="tx1"/>
              </a:solidFill>
            </a:endParaRPr>
          </a:p>
          <a:p>
            <a:pPr marL="285750" indent="-285750">
              <a:buClr>
                <a:schemeClr val="tx2"/>
              </a:buClr>
              <a:buFont typeface="Arial" panose="020B0604020202020204" pitchFamily="34" charset="0"/>
              <a:buChar char="•"/>
            </a:pPr>
            <a:r>
              <a:rPr lang="sv-SE" sz="1800">
                <a:solidFill>
                  <a:schemeClr val="tx1"/>
                </a:solidFill>
              </a:rPr>
              <a:t>2019 tar fram ett pedagogiskt material för lågstadiet</a:t>
            </a:r>
          </a:p>
          <a:p>
            <a:pPr marL="285750" indent="-285750">
              <a:buClr>
                <a:schemeClr val="tx2"/>
              </a:buClr>
              <a:buFont typeface="Arial" panose="020B0604020202020204" pitchFamily="34" charset="0"/>
              <a:buChar char="•"/>
            </a:pPr>
            <a:endParaRPr lang="sv-SE" sz="1800">
              <a:solidFill>
                <a:schemeClr val="tx1"/>
              </a:solidFill>
            </a:endParaRPr>
          </a:p>
          <a:p>
            <a:pPr marL="285750" indent="-285750">
              <a:buClr>
                <a:schemeClr val="tx2"/>
              </a:buClr>
              <a:buFont typeface="Arial" panose="020B0604020202020204" pitchFamily="34" charset="0"/>
              <a:buChar char="•"/>
            </a:pPr>
            <a:r>
              <a:rPr lang="sv-SE" sz="1800">
                <a:solidFill>
                  <a:schemeClr val="tx1"/>
                </a:solidFill>
              </a:rPr>
              <a:t>Skrivit två böcker ”Lilla Stopp min kropp!” (förskolan) och </a:t>
            </a:r>
            <a:br>
              <a:rPr lang="sv-SE" sz="1800"/>
            </a:br>
            <a:r>
              <a:rPr lang="sv-SE" sz="1800">
                <a:solidFill>
                  <a:schemeClr val="tx1"/>
                </a:solidFill>
              </a:rPr>
              <a:t>”Stopp! Min kropp! – en kul och viktig handbok om kroppen, känslor </a:t>
            </a:r>
            <a:br>
              <a:rPr lang="sv-SE" sz="1800"/>
            </a:br>
            <a:r>
              <a:rPr lang="sv-SE" sz="1800">
                <a:solidFill>
                  <a:schemeClr val="tx1"/>
                </a:solidFill>
              </a:rPr>
              <a:t>och hemligheter (lågstadiet)  </a:t>
            </a:r>
            <a:endParaRPr lang="sv-SE" sz="1800">
              <a:solidFill>
                <a:schemeClr val="tx1"/>
              </a:solidFill>
              <a:ea typeface="Lato"/>
            </a:endParaRPr>
          </a:p>
          <a:p>
            <a:pPr marL="285750" indent="-285750">
              <a:buClr>
                <a:schemeClr val="tx2"/>
              </a:buClr>
              <a:buFont typeface="Arial" panose="020B0604020202020204" pitchFamily="34" charset="0"/>
              <a:buChar char="•"/>
            </a:pPr>
            <a:endParaRPr lang="sv-SE" sz="1800">
              <a:solidFill>
                <a:schemeClr val="tx1"/>
              </a:solidFill>
            </a:endParaRPr>
          </a:p>
          <a:p>
            <a:pPr marL="285750" indent="-285750">
              <a:buClr>
                <a:schemeClr val="tx2"/>
              </a:buClr>
              <a:buFont typeface="Arial" panose="020B0604020202020204" pitchFamily="34" charset="0"/>
              <a:buChar char="•"/>
            </a:pPr>
            <a:r>
              <a:rPr lang="sv-SE" sz="1800">
                <a:solidFill>
                  <a:schemeClr val="tx1"/>
                </a:solidFill>
              </a:rPr>
              <a:t>Tagit fram material för nätet ”nätsmart”. </a:t>
            </a:r>
          </a:p>
          <a:p>
            <a:pPr marL="285750" indent="-285750">
              <a:buClr>
                <a:schemeClr val="tx2"/>
              </a:buClr>
              <a:buFont typeface="Arial" panose="020B0604020202020204" pitchFamily="34" charset="0"/>
              <a:buChar char="•"/>
            </a:pPr>
            <a:endParaRPr lang="sv-SE" sz="1800">
              <a:solidFill>
                <a:schemeClr val="tx1"/>
              </a:solidFill>
            </a:endParaRPr>
          </a:p>
          <a:p>
            <a:pPr marL="285750" indent="-285750">
              <a:buClr>
                <a:schemeClr val="tx2"/>
              </a:buClr>
              <a:buFont typeface="Arial" panose="020B0604020202020204" pitchFamily="34" charset="0"/>
              <a:buChar char="•"/>
            </a:pPr>
            <a:r>
              <a:rPr lang="sv-SE" sz="1800">
                <a:solidFill>
                  <a:schemeClr val="tx1"/>
                </a:solidFill>
              </a:rPr>
              <a:t>2021 Stopp! Min kropp! För idrott – och föreningslivet</a:t>
            </a:r>
          </a:p>
          <a:p>
            <a:pPr marL="285750" indent="-285750">
              <a:buClr>
                <a:schemeClr val="tx2"/>
              </a:buClr>
              <a:buFont typeface="Arial" panose="020B0604020202020204" pitchFamily="34" charset="0"/>
              <a:buChar char="•"/>
            </a:pPr>
            <a:endParaRPr lang="sv-SE" sz="1800">
              <a:solidFill>
                <a:schemeClr val="tx1"/>
              </a:solidFill>
            </a:endParaRPr>
          </a:p>
          <a:p>
            <a:pPr marL="285750" indent="-285750">
              <a:buClr>
                <a:schemeClr val="tx2"/>
              </a:buClr>
              <a:buFont typeface="Arial" panose="020B0604020202020204" pitchFamily="34" charset="0"/>
              <a:buChar char="•"/>
            </a:pPr>
            <a:r>
              <a:rPr lang="sv-SE" sz="1800">
                <a:solidFill>
                  <a:schemeClr val="tx1"/>
                </a:solidFill>
              </a:rPr>
              <a:t>2022 kompletterar vi boken ”Lilla Stopp! Min kropp!” med ett enkelt material </a:t>
            </a:r>
            <a:br>
              <a:rPr lang="sv-SE" sz="1800"/>
            </a:br>
            <a:r>
              <a:rPr lang="sv-SE" sz="1800">
                <a:solidFill>
                  <a:schemeClr val="tx1"/>
                </a:solidFill>
              </a:rPr>
              <a:t>till förskolan. Om hur små barn genom att prata, sjunga sånger och leka lekar utvecklar sin förståelse för privata områden, kroppsgränser och samtycke.  Okej med dig – lilla boken om samtycke</a:t>
            </a:r>
          </a:p>
          <a:p>
            <a:pPr marL="285750" indent="-285750">
              <a:buClr>
                <a:schemeClr val="tx2"/>
              </a:buClr>
              <a:buFont typeface="Arial" panose="020B0604020202020204" pitchFamily="34" charset="0"/>
              <a:buChar char="•"/>
            </a:pPr>
            <a:endParaRPr lang="sv-SE">
              <a:solidFill>
                <a:schemeClr val="tx1"/>
              </a:solidFill>
            </a:endParaRPr>
          </a:p>
        </p:txBody>
      </p:sp>
      <p:sp>
        <p:nvSpPr>
          <p:cNvPr id="6" name="Rubrik 5"/>
          <p:cNvSpPr>
            <a:spLocks noGrp="1"/>
          </p:cNvSpPr>
          <p:nvPr>
            <p:ph type="title"/>
          </p:nvPr>
        </p:nvSpPr>
        <p:spPr>
          <a:xfrm>
            <a:off x="811733" y="345863"/>
            <a:ext cx="9528048" cy="905256"/>
          </a:xfrm>
        </p:spPr>
        <p:txBody>
          <a:bodyPr>
            <a:normAutofit/>
          </a:bodyPr>
          <a:lstStyle/>
          <a:p>
            <a:r>
              <a:rPr lang="sv-SE" sz="4400">
                <a:latin typeface="+mj-lt"/>
              </a:rPr>
              <a:t>Bakgrund och syfte</a:t>
            </a:r>
          </a:p>
        </p:txBody>
      </p:sp>
      <p:sp>
        <p:nvSpPr>
          <p:cNvPr id="5" name="Platshållare för bildnummer 4"/>
          <p:cNvSpPr>
            <a:spLocks noGrp="1"/>
          </p:cNvSpPr>
          <p:nvPr>
            <p:ph type="sldNum" sz="quarter" idx="12"/>
          </p:nvPr>
        </p:nvSpPr>
        <p:spPr/>
        <p:txBody>
          <a:bodyPr/>
          <a:lstStyle/>
          <a:p>
            <a:fld id="{C3FDE51E-0052-334C-A4B2-C567FE9F326F}" type="slidenum">
              <a:rPr lang="en-US" smtClean="0"/>
              <a:t>6</a:t>
            </a:fld>
            <a:endParaRPr lang="en-US"/>
          </a:p>
        </p:txBody>
      </p:sp>
      <p:pic>
        <p:nvPicPr>
          <p:cNvPr id="8" name="Bildobjekt 7">
            <a:extLst>
              <a:ext uri="{FF2B5EF4-FFF2-40B4-BE49-F238E27FC236}">
                <a16:creationId xmlns:a16="http://schemas.microsoft.com/office/drawing/2014/main" id="{1317681E-9450-5D43-8A02-4AFB604DFF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5160" y="886915"/>
            <a:ext cx="2778211" cy="3941627"/>
          </a:xfrm>
          <a:prstGeom prst="rect">
            <a:avLst/>
          </a:prstGeom>
          <a:effectLst>
            <a:outerShdw blurRad="50800" dist="38100" dir="2700000" algn="tl" rotWithShape="0">
              <a:prstClr val="black">
                <a:alpha val="40000"/>
              </a:prstClr>
            </a:outerShdw>
          </a:effectLst>
        </p:spPr>
      </p:pic>
      <p:sp>
        <p:nvSpPr>
          <p:cNvPr id="3" name="Platshållare för sidfot 2">
            <a:extLst>
              <a:ext uri="{FF2B5EF4-FFF2-40B4-BE49-F238E27FC236}">
                <a16:creationId xmlns:a16="http://schemas.microsoft.com/office/drawing/2014/main" id="{9012B6C5-192E-F38C-93F6-564E73B7E823}"/>
              </a:ext>
            </a:extLst>
          </p:cNvPr>
          <p:cNvSpPr>
            <a:spLocks noGrp="1"/>
          </p:cNvSpPr>
          <p:nvPr>
            <p:ph type="ftr" sz="quarter" idx="11"/>
          </p:nvPr>
        </p:nvSpPr>
        <p:spPr/>
        <p:txBody>
          <a:bodyPr/>
          <a:lstStyle/>
          <a:p>
            <a:r>
              <a:rPr lang="sv-SE"/>
              <a:t>Stopp! Min kropp!</a:t>
            </a:r>
            <a:endParaRPr lang="en-UK"/>
          </a:p>
        </p:txBody>
      </p:sp>
    </p:spTree>
    <p:extLst>
      <p:ext uri="{BB962C8B-B14F-4D97-AF65-F5344CB8AC3E}">
        <p14:creationId xmlns:p14="http://schemas.microsoft.com/office/powerpoint/2010/main" val="224335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AB6C601-1471-82BA-8DB1-CC975017F2D8}"/>
              </a:ext>
            </a:extLst>
          </p:cNvPr>
          <p:cNvSpPr>
            <a:spLocks noGrp="1"/>
          </p:cNvSpPr>
          <p:nvPr>
            <p:ph idx="1"/>
          </p:nvPr>
        </p:nvSpPr>
        <p:spPr>
          <a:xfrm>
            <a:off x="811733" y="1805142"/>
            <a:ext cx="9523556" cy="4824258"/>
          </a:xfrm>
        </p:spPr>
        <p:txBody>
          <a:bodyPr vert="horz" lIns="91440" tIns="45720" rIns="91440" bIns="45720" rtlCol="0" anchor="t">
            <a:normAutofit/>
          </a:bodyPr>
          <a:lstStyle/>
          <a:p>
            <a:pPr fontAlgn="base">
              <a:spcBef>
                <a:spcPts val="1000"/>
              </a:spcBef>
            </a:pPr>
            <a:endParaRPr lang="en-US" sz="1600" b="1">
              <a:ea typeface="+mn-lt"/>
              <a:cs typeface="+mn-lt"/>
            </a:endParaRPr>
          </a:p>
          <a:p>
            <a:pPr lvl="1">
              <a:lnSpc>
                <a:spcPct val="114999"/>
              </a:lnSpc>
            </a:pPr>
            <a:endParaRPr lang="en" sz="1800">
              <a:solidFill>
                <a:srgbClr val="000000"/>
              </a:solidFill>
            </a:endParaRPr>
          </a:p>
        </p:txBody>
      </p:sp>
      <p:sp>
        <p:nvSpPr>
          <p:cNvPr id="9" name="Tekstiruutu 8">
            <a:extLst>
              <a:ext uri="{FF2B5EF4-FFF2-40B4-BE49-F238E27FC236}">
                <a16:creationId xmlns:a16="http://schemas.microsoft.com/office/drawing/2014/main" id="{D473ABD0-7A87-092F-94BC-A8693F742E7B}"/>
              </a:ext>
            </a:extLst>
          </p:cNvPr>
          <p:cNvSpPr txBox="1"/>
          <p:nvPr/>
        </p:nvSpPr>
        <p:spPr>
          <a:xfrm>
            <a:off x="1511635" y="1536174"/>
            <a:ext cx="5303323" cy="3046988"/>
          </a:xfrm>
          <a:prstGeom prst="rect">
            <a:avLst/>
          </a:prstGeom>
          <a:noFill/>
        </p:spPr>
        <p:txBody>
          <a:bodyPr wrap="square">
            <a:spAutoFit/>
          </a:bodyPr>
          <a:lstStyle/>
          <a:p>
            <a:endParaRPr lang="en-US" sz="240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Vad som är okej och inte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Att jag har rätt att inte utsättas för våld och övergrepp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Att det är helt okej att berätta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Vem jag kan prata med om det hänt något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Att det aldrig är mitt fel. </a:t>
            </a:r>
          </a:p>
        </p:txBody>
      </p:sp>
      <p:pic>
        <p:nvPicPr>
          <p:cNvPr id="7" name="Bildobjekt 6">
            <a:extLst>
              <a:ext uri="{FF2B5EF4-FFF2-40B4-BE49-F238E27FC236}">
                <a16:creationId xmlns:a16="http://schemas.microsoft.com/office/drawing/2014/main" id="{D97D9798-B267-E60D-5D4D-20E3327E7187}"/>
              </a:ext>
            </a:extLst>
          </p:cNvPr>
          <p:cNvPicPr>
            <a:picLocks noChangeAspect="1"/>
          </p:cNvPicPr>
          <p:nvPr/>
        </p:nvPicPr>
        <p:blipFill rotWithShape="1">
          <a:blip r:embed="rId2">
            <a:extLst>
              <a:ext uri="{28A0092B-C50C-407E-A947-70E740481C1C}">
                <a14:useLocalDpi xmlns:a14="http://schemas.microsoft.com/office/drawing/2010/main" val="0"/>
              </a:ext>
            </a:extLst>
          </a:blip>
          <a:srcRect l="7097" t="4254" r="6794" b="5043"/>
          <a:stretch/>
        </p:blipFill>
        <p:spPr>
          <a:xfrm>
            <a:off x="7514859" y="2486665"/>
            <a:ext cx="2296195" cy="2113611"/>
          </a:xfrm>
          <a:prstGeom prst="ellipse">
            <a:avLst/>
          </a:prstGeom>
        </p:spPr>
      </p:pic>
      <p:sp>
        <p:nvSpPr>
          <p:cNvPr id="3" name="Rubrik 7">
            <a:extLst>
              <a:ext uri="{FF2B5EF4-FFF2-40B4-BE49-F238E27FC236}">
                <a16:creationId xmlns:a16="http://schemas.microsoft.com/office/drawing/2014/main" id="{2841CAB0-38C7-941E-31C6-9875AF053EFB}"/>
              </a:ext>
            </a:extLst>
          </p:cNvPr>
          <p:cNvSpPr txBox="1">
            <a:spLocks/>
          </p:cNvSpPr>
          <p:nvPr/>
        </p:nvSpPr>
        <p:spPr>
          <a:xfrm>
            <a:off x="563953" y="385542"/>
            <a:ext cx="11174759" cy="1197787"/>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sz="4400" b="0">
                <a:latin typeface="+mj-lt"/>
              </a:rPr>
              <a:t>Vi vill att </a:t>
            </a:r>
            <a:r>
              <a:rPr lang="sv-SE" sz="4400" b="0">
                <a:solidFill>
                  <a:schemeClr val="accent5"/>
                </a:solidFill>
                <a:latin typeface="+mj-lt"/>
              </a:rPr>
              <a:t>barn ska veta:</a:t>
            </a:r>
            <a:endParaRPr lang="sv-SE" sz="4400" b="0">
              <a:latin typeface="+mj-lt"/>
            </a:endParaRPr>
          </a:p>
        </p:txBody>
      </p:sp>
    </p:spTree>
    <p:extLst>
      <p:ext uri="{BB962C8B-B14F-4D97-AF65-F5344CB8AC3E}">
        <p14:creationId xmlns:p14="http://schemas.microsoft.com/office/powerpoint/2010/main" val="327978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AB6C601-1471-82BA-8DB1-CC975017F2D8}"/>
              </a:ext>
            </a:extLst>
          </p:cNvPr>
          <p:cNvSpPr>
            <a:spLocks noGrp="1"/>
          </p:cNvSpPr>
          <p:nvPr>
            <p:ph idx="1"/>
          </p:nvPr>
        </p:nvSpPr>
        <p:spPr>
          <a:xfrm>
            <a:off x="811733" y="1805142"/>
            <a:ext cx="9523556" cy="4824258"/>
          </a:xfrm>
        </p:spPr>
        <p:txBody>
          <a:bodyPr vert="horz" lIns="91440" tIns="45720" rIns="91440" bIns="45720" rtlCol="0" anchor="t">
            <a:normAutofit/>
          </a:bodyPr>
          <a:lstStyle/>
          <a:p>
            <a:pPr fontAlgn="base">
              <a:spcBef>
                <a:spcPts val="1000"/>
              </a:spcBef>
            </a:pPr>
            <a:endParaRPr lang="en-US" sz="1600" b="1">
              <a:ea typeface="+mn-lt"/>
              <a:cs typeface="+mn-lt"/>
            </a:endParaRPr>
          </a:p>
          <a:p>
            <a:pPr lvl="1">
              <a:lnSpc>
                <a:spcPct val="114999"/>
              </a:lnSpc>
            </a:pPr>
            <a:endParaRPr lang="en" sz="1800">
              <a:solidFill>
                <a:srgbClr val="000000"/>
              </a:solidFill>
            </a:endParaRPr>
          </a:p>
        </p:txBody>
      </p:sp>
      <p:sp>
        <p:nvSpPr>
          <p:cNvPr id="11" name="Tekstiruutu 10">
            <a:extLst>
              <a:ext uri="{FF2B5EF4-FFF2-40B4-BE49-F238E27FC236}">
                <a16:creationId xmlns:a16="http://schemas.microsoft.com/office/drawing/2014/main" id="{6E1282BB-0D1E-1A9F-5B7E-E3C689370C42}"/>
              </a:ext>
            </a:extLst>
          </p:cNvPr>
          <p:cNvSpPr txBox="1"/>
          <p:nvPr/>
        </p:nvSpPr>
        <p:spPr>
          <a:xfrm>
            <a:off x="2166877" y="1567471"/>
            <a:ext cx="4861719" cy="3785652"/>
          </a:xfrm>
          <a:prstGeom prst="rect">
            <a:avLst/>
          </a:prstGeom>
          <a:noFill/>
        </p:spPr>
        <p:txBody>
          <a:bodyPr wrap="square">
            <a:spAutoFit/>
          </a:bodyPr>
          <a:lstStyle/>
          <a:p>
            <a:endParaRPr lang="en-US" sz="2400" b="1">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Hur viktigt det är att jag vågar prata med barn om våld och sexuella övergrepp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Hur jag kan underlätta för ett utsatt barn att berätta.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Vad jag ska göra om ett barn berättar.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altLang="sv-SE" sz="2400"/>
              <a:t>Vad jag ska göra om jag är orolig för ett barn </a:t>
            </a:r>
          </a:p>
        </p:txBody>
      </p:sp>
      <p:pic>
        <p:nvPicPr>
          <p:cNvPr id="4" name="Bildobjekt 3">
            <a:extLst>
              <a:ext uri="{FF2B5EF4-FFF2-40B4-BE49-F238E27FC236}">
                <a16:creationId xmlns:a16="http://schemas.microsoft.com/office/drawing/2014/main" id="{E10A493F-8D85-5978-9B89-46BCBAAE4401}"/>
              </a:ext>
            </a:extLst>
          </p:cNvPr>
          <p:cNvPicPr>
            <a:picLocks noChangeAspect="1"/>
          </p:cNvPicPr>
          <p:nvPr/>
        </p:nvPicPr>
        <p:blipFill>
          <a:blip r:embed="rId3"/>
          <a:stretch>
            <a:fillRect/>
          </a:stretch>
        </p:blipFill>
        <p:spPr>
          <a:xfrm>
            <a:off x="8069687" y="2363609"/>
            <a:ext cx="1641230" cy="2130781"/>
          </a:xfrm>
          <a:prstGeom prst="rect">
            <a:avLst/>
          </a:prstGeom>
        </p:spPr>
      </p:pic>
      <p:sp>
        <p:nvSpPr>
          <p:cNvPr id="3" name="Rubrik 7">
            <a:extLst>
              <a:ext uri="{FF2B5EF4-FFF2-40B4-BE49-F238E27FC236}">
                <a16:creationId xmlns:a16="http://schemas.microsoft.com/office/drawing/2014/main" id="{2841CAB0-38C7-941E-31C6-9875AF053EFB}"/>
              </a:ext>
            </a:extLst>
          </p:cNvPr>
          <p:cNvSpPr txBox="1">
            <a:spLocks/>
          </p:cNvSpPr>
          <p:nvPr/>
        </p:nvSpPr>
        <p:spPr>
          <a:xfrm>
            <a:off x="563953" y="385542"/>
            <a:ext cx="11174759" cy="1197787"/>
          </a:xfrm>
          <a:prstGeom prst="rect">
            <a:avLst/>
          </a:prstGeom>
        </p:spPr>
        <p:txBody>
          <a:bodyPr/>
          <a:lst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a:lstStyle>
          <a:p>
            <a:r>
              <a:rPr lang="sv-SE" sz="4400" b="0">
                <a:latin typeface="+mj-lt"/>
              </a:rPr>
              <a:t>Vi vill att </a:t>
            </a:r>
            <a:r>
              <a:rPr lang="sv-SE" sz="4400" b="0">
                <a:solidFill>
                  <a:schemeClr val="accent5"/>
                </a:solidFill>
                <a:latin typeface="+mj-lt"/>
              </a:rPr>
              <a:t>vuxna ska bli modigare och tryggare och veta:</a:t>
            </a:r>
            <a:endParaRPr lang="sv-SE" sz="4400" b="0">
              <a:latin typeface="+mj-lt"/>
            </a:endParaRPr>
          </a:p>
        </p:txBody>
      </p:sp>
    </p:spTree>
    <p:extLst>
      <p:ext uri="{BB962C8B-B14F-4D97-AF65-F5344CB8AC3E}">
        <p14:creationId xmlns:p14="http://schemas.microsoft.com/office/powerpoint/2010/main" val="397814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lodrät text 2">
            <a:extLst>
              <a:ext uri="{FF2B5EF4-FFF2-40B4-BE49-F238E27FC236}">
                <a16:creationId xmlns:a16="http://schemas.microsoft.com/office/drawing/2014/main" id="{0CE727C5-8711-6EA4-3746-BB9156FC549A}"/>
              </a:ext>
            </a:extLst>
          </p:cNvPr>
          <p:cNvSpPr>
            <a:spLocks noGrp="1"/>
          </p:cNvSpPr>
          <p:nvPr>
            <p:ph type="body" orient="vert" idx="1"/>
          </p:nvPr>
        </p:nvSpPr>
        <p:spPr/>
        <p:txBody>
          <a:bodyPr/>
          <a:lstStyle/>
          <a:p>
            <a:endParaRPr lang="sv-SE"/>
          </a:p>
        </p:txBody>
      </p:sp>
      <p:sp>
        <p:nvSpPr>
          <p:cNvPr id="8" name="Rubrik 7"/>
          <p:cNvSpPr>
            <a:spLocks noGrp="1"/>
          </p:cNvSpPr>
          <p:nvPr>
            <p:ph type="title" idx="4294967295"/>
          </p:nvPr>
        </p:nvSpPr>
        <p:spPr>
          <a:xfrm>
            <a:off x="1055296" y="773407"/>
            <a:ext cx="11044237" cy="787400"/>
          </a:xfrm>
        </p:spPr>
        <p:txBody>
          <a:bodyPr>
            <a:normAutofit fontScale="90000"/>
          </a:bodyPr>
          <a:lstStyle/>
          <a:p>
            <a:pPr algn="ctr"/>
            <a:r>
              <a:rPr lang="sv-SE" sz="3200"/>
              <a:t>Seminarie 1 från Stopp! Min kropp!-veckan 2021: </a:t>
            </a:r>
            <a:br>
              <a:rPr lang="sv-SE" sz="3200"/>
            </a:br>
            <a:r>
              <a:rPr lang="sv-SE" sz="3200"/>
              <a:t>Att prata med barn om kroppen, gränser och samtycke</a:t>
            </a:r>
            <a:br>
              <a:rPr lang="sv-SE" b="1"/>
            </a:br>
            <a:endParaRPr lang="sv-SE"/>
          </a:p>
        </p:txBody>
      </p:sp>
      <p:sp>
        <p:nvSpPr>
          <p:cNvPr id="4" name="Platshållare för bildnummer 3"/>
          <p:cNvSpPr>
            <a:spLocks noGrp="1"/>
          </p:cNvSpPr>
          <p:nvPr>
            <p:ph type="sldNum" sz="quarter" idx="4294967295"/>
          </p:nvPr>
        </p:nvSpPr>
        <p:spPr>
          <a:xfrm>
            <a:off x="11552238" y="6457950"/>
            <a:ext cx="639762" cy="184150"/>
          </a:xfrm>
        </p:spPr>
        <p:txBody>
          <a:bodyPr/>
          <a:lstStyle/>
          <a:p>
            <a:fld id="{C3FDE51E-0052-334C-A4B2-C567FE9F326F}" type="slidenum">
              <a:rPr lang="en-US" smtClean="0"/>
              <a:t>9</a:t>
            </a:fld>
            <a:endParaRPr lang="en-US"/>
          </a:p>
        </p:txBody>
      </p:sp>
      <p:pic>
        <p:nvPicPr>
          <p:cNvPr id="2" name="Bildobjekt 1">
            <a:hlinkClick r:id="rId3"/>
          </p:cNvPr>
          <p:cNvPicPr>
            <a:picLocks noChangeAspect="1"/>
          </p:cNvPicPr>
          <p:nvPr/>
        </p:nvPicPr>
        <p:blipFill>
          <a:blip r:embed="rId4"/>
          <a:stretch>
            <a:fillRect/>
          </a:stretch>
        </p:blipFill>
        <p:spPr>
          <a:xfrm>
            <a:off x="1601181" y="1567010"/>
            <a:ext cx="9105900" cy="4210050"/>
          </a:xfrm>
          <a:prstGeom prst="rect">
            <a:avLst/>
          </a:prstGeom>
        </p:spPr>
      </p:pic>
    </p:spTree>
    <p:extLst>
      <p:ext uri="{BB962C8B-B14F-4D97-AF65-F5344CB8AC3E}">
        <p14:creationId xmlns:p14="http://schemas.microsoft.com/office/powerpoint/2010/main" val="1730346619"/>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5bf8ce-fcb7-43d3-a7c8-4fa4ad6f37b7">
      <Terms xmlns="http://schemas.microsoft.com/office/infopath/2007/PartnerControls"/>
    </lcf76f155ced4ddcb4097134ff3c332f>
    <TaxCatchAll xmlns="0230921d-549a-4104-a540-bc87424a83f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BFB2C5AC33AB4CAB1D0608E09F3351" ma:contentTypeVersion="14" ma:contentTypeDescription="Create a new document." ma:contentTypeScope="" ma:versionID="f8e92442565007791a78a749a875e08e">
  <xsd:schema xmlns:xsd="http://www.w3.org/2001/XMLSchema" xmlns:xs="http://www.w3.org/2001/XMLSchema" xmlns:p="http://schemas.microsoft.com/office/2006/metadata/properties" xmlns:ns2="e35bf8ce-fcb7-43d3-a7c8-4fa4ad6f37b7" xmlns:ns3="0230921d-549a-4104-a540-bc87424a83fd" targetNamespace="http://schemas.microsoft.com/office/2006/metadata/properties" ma:root="true" ma:fieldsID="c480f86a481db7f7a3c5e852b4e20fd4" ns2:_="" ns3:_="">
    <xsd:import namespace="e35bf8ce-fcb7-43d3-a7c8-4fa4ad6f37b7"/>
    <xsd:import namespace="0230921d-549a-4104-a540-bc87424a83f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5bf8ce-fcb7-43d3-a7c8-4fa4ad6f3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30921d-549a-4104-a540-bc87424a83f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5d01a00-7550-457b-b2b8-e255eb8a7f30}" ma:internalName="TaxCatchAll" ma:showField="CatchAllData" ma:web="0230921d-549a-4104-a540-bc87424a83f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BC148E-A98F-4CA6-A8DF-FC7E6F552C8C}">
  <ds:schemaRefs>
    <ds:schemaRef ds:uri="0230921d-549a-4104-a540-bc87424a83fd"/>
    <ds:schemaRef ds:uri="e35bf8ce-fcb7-43d3-a7c8-4fa4ad6f37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7302455-130F-4450-8D44-C19E21C91161}">
  <ds:schemaRefs>
    <ds:schemaRef ds:uri="http://schemas.microsoft.com/sharepoint/v3/contenttype/forms"/>
  </ds:schemaRefs>
</ds:datastoreItem>
</file>

<file path=customXml/itemProps3.xml><?xml version="1.0" encoding="utf-8"?>
<ds:datastoreItem xmlns:ds="http://schemas.openxmlformats.org/officeDocument/2006/customXml" ds:itemID="{1D47495E-F200-4E2C-B86A-D27D2A1FBF4B}">
  <ds:schemaRefs>
    <ds:schemaRef ds:uri="0230921d-549a-4104-a540-bc87424a83fd"/>
    <ds:schemaRef ds:uri="e35bf8ce-fcb7-43d3-a7c8-4fa4ad6f37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46</Slides>
  <Notes>30</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Save the Children Theme</vt:lpstr>
      <vt:lpstr>PowerPoint Presentation</vt:lpstr>
      <vt:lpstr>INNEHÅLL</vt:lpstr>
      <vt:lpstr>VAR FJÄRDE UNGDOM HAR UTSATTS FÖR SEXUELLA ÖVERGREPP</vt:lpstr>
      <vt:lpstr>Stopp! Min kropp!</vt:lpstr>
      <vt:lpstr>Alla barn har rätt till en trygg uppväxt!</vt:lpstr>
      <vt:lpstr>Bakgrund och syfte</vt:lpstr>
      <vt:lpstr>PowerPoint Presentation</vt:lpstr>
      <vt:lpstr>PowerPoint Presentation</vt:lpstr>
      <vt:lpstr>Seminarie 1 från Stopp! Min kropp!-veckan 2021:  Att prata med barn om kroppen, gränser och samtycke </vt:lpstr>
      <vt:lpstr>Att prata med barn om kroppen, känslor och gränser</vt:lpstr>
      <vt:lpstr>Till dig som är orolig</vt:lpstr>
      <vt:lpstr>Hit kan du vända dig om du är orolig</vt:lpstr>
      <vt:lpstr>PowerPoint Presentation</vt:lpstr>
      <vt:lpstr>Stopp! Min Kropp! FÖRSKOLAN</vt:lpstr>
      <vt:lpstr>Förberedelser</vt:lpstr>
      <vt:lpstr>Hur kan vi prata med de yngre barnen? </vt:lpstr>
      <vt:lpstr>PowerPoint Presentation</vt:lpstr>
      <vt:lpstr>Stopp! Min kropp! SKOLAN</vt:lpstr>
      <vt:lpstr>PowerPoint Presentation</vt:lpstr>
      <vt:lpstr>Förberedelser</vt:lpstr>
      <vt:lpstr>Att jobba i skola med kroppen och gränser</vt:lpstr>
      <vt:lpstr>PowerPoint Presentation</vt:lpstr>
      <vt:lpstr>PowerPoint Presentation</vt:lpstr>
      <vt:lpstr>Lilla RB- vår sida till barn i mellanstadiet</vt:lpstr>
      <vt:lpstr>Rädda barnens andra material</vt:lpstr>
      <vt:lpstr>PowerPoint Presentation</vt:lpstr>
      <vt:lpstr>PowerPoint Presentation</vt:lpstr>
      <vt:lpstr>PowerPoint Presentation</vt:lpstr>
      <vt:lpstr>Förberedelser</vt:lpstr>
      <vt:lpstr>Fortsättning förberedelser..</vt:lpstr>
      <vt:lpstr>PowerPoint Presentation</vt:lpstr>
      <vt:lpstr>PowerPoint Presentation</vt:lpstr>
      <vt:lpstr>PowerPoint Presentation</vt:lpstr>
      <vt:lpstr>PowerPoint Presentation</vt:lpstr>
      <vt:lpstr>PowerPoint Presentation</vt:lpstr>
      <vt:lpstr>PowerPoint Presentation</vt:lpstr>
      <vt:lpstr>Stopp! Min kropp! veckans BARNSÄNDNINGAR</vt:lpstr>
      <vt:lpstr>PowerPoint Presentation</vt:lpstr>
      <vt:lpstr>Stopp! Min kropp! – veckan 2023</vt:lpstr>
      <vt:lpstr>Vad är Stopp! Min kropp! – veckan ? </vt:lpstr>
      <vt:lpstr>PowerPoint Presentation</vt:lpstr>
      <vt:lpstr>Skriv upp dig på intresselistan! </vt:lpstr>
      <vt:lpstr>Vad händer under Stopp! Min kropp! – veckan 2024</vt:lpstr>
      <vt:lpstr>Var hittar jag allt?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revision>1</cp:revision>
  <dcterms:created xsi:type="dcterms:W3CDTF">2022-01-27T17:42:27Z</dcterms:created>
  <dcterms:modified xsi:type="dcterms:W3CDTF">2024-05-23T07:29:57Z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0x010100DBBFB2C5AC33AB4CAB1D0608E09F3351</vt:lpwstr>
  </property>
  <property fmtid="{D5CDD505-2E9C-101B-9397-08002B2CF9AE}" pid="3" name="MediaServiceImageTags">
    <vt:lpwstr/>
  </property>
</Properties>
</file>