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omments/modernComment_223_548EC4FF.xml" ContentType="application/vnd.ms-powerpoint.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modernComment_22B_4440E5A1.xml" ContentType="application/vnd.ms-powerpoint.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modernComment_224_21422310.xml" ContentType="application/vnd.ms-powerpoint.comments+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9"/>
  </p:notesMasterIdLst>
  <p:handoutMasterIdLst>
    <p:handoutMasterId r:id="rId20"/>
  </p:handoutMasterIdLst>
  <p:sldIdLst>
    <p:sldId id="300" r:id="rId5"/>
    <p:sldId id="301" r:id="rId6"/>
    <p:sldId id="547" r:id="rId7"/>
    <p:sldId id="553" r:id="rId8"/>
    <p:sldId id="552" r:id="rId9"/>
    <p:sldId id="554" r:id="rId10"/>
    <p:sldId id="555" r:id="rId11"/>
    <p:sldId id="556" r:id="rId12"/>
    <p:sldId id="557" r:id="rId13"/>
    <p:sldId id="558" r:id="rId14"/>
    <p:sldId id="559" r:id="rId15"/>
    <p:sldId id="550" r:id="rId16"/>
    <p:sldId id="548" r:id="rId17"/>
    <p:sldId id="549" r:id="rId18"/>
  </p:sldIdLst>
  <p:sldSz cx="12192000" cy="6858000"/>
  <p:notesSz cx="6858000" cy="9144000"/>
  <p:defaultTextStyle>
    <a:defPPr>
      <a:defRPr lang="en-U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ECA5E1C-13F4-9CB9-1EB2-3FE4B82759F1}" name="Stewart, Rebecca" initials="SR" userId="S::rebecca.stewart@rb.se::ead8f1cc-429f-46c1-817b-3797bb7ea8c6" providerId="AD"/>
  <p188:author id="{D7C2792D-062C-DD41-744E-E8F8D51E8668}" name="Sundvall-Taavo, Maria" initials="SM" userId="S::maria.sundvall-taavo@rb.se::041cfd8a-e5d8-4e2b-a433-60d7771a3cbd" providerId="AD"/>
  <p188:author id="{84C5CD33-ABC7-85E8-FC17-B826C9FD275C}" name="Nihal" initials="N" userId="S::nihal.ragab@rb.se::48f89004-57c3-4cf5-9345-a8f2bc74eb2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4E504B-CE35-4A17-ACA4-3B8EA528C532}" v="1" dt="2024-06-27T07:49:26.765"/>
    <p1510:client id="{A22C8445-40A0-4A10-97BA-3952E50603C1}" v="432" dt="2024-06-27T09:50:21.3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7" d="100"/>
          <a:sy n="57" d="100"/>
        </p:scale>
        <p:origin x="52" y="40"/>
      </p:cViewPr>
      <p:guideLst>
        <p:guide orient="horz" pos="2160"/>
        <p:guide pos="3863"/>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wart, Rebecca" userId="S::rebecca.stewart@rb.se::ead8f1cc-429f-46c1-817b-3797bb7ea8c6" providerId="AD" clId="Web-{A22C8445-40A0-4A10-97BA-3952E50603C1}"/>
    <pc:docChg chg="modSld">
      <pc:chgData name="Stewart, Rebecca" userId="S::rebecca.stewart@rb.se::ead8f1cc-429f-46c1-817b-3797bb7ea8c6" providerId="AD" clId="Web-{A22C8445-40A0-4A10-97BA-3952E50603C1}" dt="2024-06-27T09:50:21.304" v="223" actId="20577"/>
      <pc:docMkLst>
        <pc:docMk/>
      </pc:docMkLst>
      <pc:sldChg chg="modSp">
        <pc:chgData name="Stewart, Rebecca" userId="S::rebecca.stewart@rb.se::ead8f1cc-429f-46c1-817b-3797bb7ea8c6" providerId="AD" clId="Web-{A22C8445-40A0-4A10-97BA-3952E50603C1}" dt="2024-06-27T09:50:21.304" v="223" actId="20577"/>
        <pc:sldMkLst>
          <pc:docMk/>
          <pc:sldMk cId="898269134" sldId="554"/>
        </pc:sldMkLst>
        <pc:spChg chg="mod">
          <ac:chgData name="Stewart, Rebecca" userId="S::rebecca.stewart@rb.se::ead8f1cc-429f-46c1-817b-3797bb7ea8c6" providerId="AD" clId="Web-{A22C8445-40A0-4A10-97BA-3952E50603C1}" dt="2024-06-27T09:45:31.531" v="18" actId="20577"/>
          <ac:spMkLst>
            <pc:docMk/>
            <pc:sldMk cId="898269134" sldId="554"/>
            <ac:spMk id="9" creationId="{93C4122A-C7FD-D443-6A56-2977154771B0}"/>
          </ac:spMkLst>
        </pc:spChg>
        <pc:spChg chg="mod">
          <ac:chgData name="Stewart, Rebecca" userId="S::rebecca.stewart@rb.se::ead8f1cc-429f-46c1-817b-3797bb7ea8c6" providerId="AD" clId="Web-{A22C8445-40A0-4A10-97BA-3952E50603C1}" dt="2024-06-27T09:46:34.048" v="57" actId="20577"/>
          <ac:spMkLst>
            <pc:docMk/>
            <pc:sldMk cId="898269134" sldId="554"/>
            <ac:spMk id="10" creationId="{7C407341-65FA-B60B-67C6-D287E596F971}"/>
          </ac:spMkLst>
        </pc:spChg>
        <pc:spChg chg="mod">
          <ac:chgData name="Stewart, Rebecca" userId="S::rebecca.stewart@rb.se::ead8f1cc-429f-46c1-817b-3797bb7ea8c6" providerId="AD" clId="Web-{A22C8445-40A0-4A10-97BA-3952E50603C1}" dt="2024-06-27T09:47:12.862" v="109" actId="20577"/>
          <ac:spMkLst>
            <pc:docMk/>
            <pc:sldMk cId="898269134" sldId="554"/>
            <ac:spMk id="12" creationId="{13B94DEA-16F4-D903-8633-E86A0D30B22E}"/>
          </ac:spMkLst>
        </pc:spChg>
        <pc:spChg chg="mod">
          <ac:chgData name="Stewart, Rebecca" userId="S::rebecca.stewart@rb.se::ead8f1cc-429f-46c1-817b-3797bb7ea8c6" providerId="AD" clId="Web-{A22C8445-40A0-4A10-97BA-3952E50603C1}" dt="2024-06-27T09:47:08.002" v="108" actId="20577"/>
          <ac:spMkLst>
            <pc:docMk/>
            <pc:sldMk cId="898269134" sldId="554"/>
            <ac:spMk id="13" creationId="{BC4B1948-C38C-F89C-4A60-DA59793EE205}"/>
          </ac:spMkLst>
        </pc:spChg>
        <pc:spChg chg="mod">
          <ac:chgData name="Stewart, Rebecca" userId="S::rebecca.stewart@rb.se::ead8f1cc-429f-46c1-817b-3797bb7ea8c6" providerId="AD" clId="Web-{A22C8445-40A0-4A10-97BA-3952E50603C1}" dt="2024-06-27T09:50:21.304" v="223" actId="20577"/>
          <ac:spMkLst>
            <pc:docMk/>
            <pc:sldMk cId="898269134" sldId="554"/>
            <ac:spMk id="16" creationId="{B2D378FB-3D5B-D803-4B23-15336D6C700B}"/>
          </ac:spMkLst>
        </pc:spChg>
      </pc:sldChg>
    </pc:docChg>
  </pc:docChgLst>
  <pc:docChgLst>
    <pc:chgData name="Ragab, Nihal" userId="48f89004-57c3-4cf5-9345-a8f2bc74eb22" providerId="ADAL" clId="{07DF81BA-1193-4FB5-8CBA-9B5D277D158D}"/>
    <pc:docChg chg="undo custSel modSld">
      <pc:chgData name="Ragab, Nihal" userId="48f89004-57c3-4cf5-9345-a8f2bc74eb22" providerId="ADAL" clId="{07DF81BA-1193-4FB5-8CBA-9B5D277D158D}" dt="2024-06-27T09:53:33.106" v="8" actId="403"/>
      <pc:docMkLst>
        <pc:docMk/>
      </pc:docMkLst>
      <pc:sldChg chg="modCm">
        <pc:chgData name="Ragab, Nihal" userId="48f89004-57c3-4cf5-9345-a8f2bc74eb22" providerId="ADAL" clId="{07DF81BA-1193-4FB5-8CBA-9B5D277D158D}" dt="2024-06-27T09:52:27.355" v="6"/>
        <pc:sldMkLst>
          <pc:docMk/>
          <pc:sldMk cId="1418642687" sldId="547"/>
        </pc:sldMkLst>
        <pc:extLst>
          <p:ext xmlns:p="http://schemas.openxmlformats.org/presentationml/2006/main" uri="{D6D511B9-2390-475A-947B-AFAB55BFBCF1}">
            <pc226:cmChg xmlns:pc226="http://schemas.microsoft.com/office/powerpoint/2022/06/main/command" chg="">
              <pc226:chgData name="Ragab, Nihal" userId="48f89004-57c3-4cf5-9345-a8f2bc74eb22" providerId="ADAL" clId="{07DF81BA-1193-4FB5-8CBA-9B5D277D158D}" dt="2024-06-27T09:52:27.355" v="6"/>
              <pc2:cmMkLst xmlns:pc2="http://schemas.microsoft.com/office/powerpoint/2019/9/main/command">
                <pc:docMk/>
                <pc:sldMk cId="1418642687" sldId="547"/>
                <pc2:cmMk id="{521F5C1A-B237-4D65-98B7-EC602A6F10AF}"/>
              </pc2:cmMkLst>
              <pc226:cmRplyChg chg="add mod">
                <pc226:chgData name="Ragab, Nihal" userId="48f89004-57c3-4cf5-9345-a8f2bc74eb22" providerId="ADAL" clId="{07DF81BA-1193-4FB5-8CBA-9B5D277D158D}" dt="2024-06-27T09:52:27.355" v="6"/>
                <pc2:cmRplyMkLst xmlns:pc2="http://schemas.microsoft.com/office/powerpoint/2019/9/main/command">
                  <pc:docMk/>
                  <pc:sldMk cId="1418642687" sldId="547"/>
                  <pc2:cmMk id="{521F5C1A-B237-4D65-98B7-EC602A6F10AF}"/>
                  <pc2:cmRplyMk id="{67247922-B396-4EF1-B2AB-4842E61E2CED}"/>
                </pc2:cmRplyMkLst>
              </pc226:cmRplyChg>
            </pc226:cmChg>
          </p:ext>
        </pc:extLst>
      </pc:sldChg>
      <pc:sldChg chg="modSp mod">
        <pc:chgData name="Ragab, Nihal" userId="48f89004-57c3-4cf5-9345-a8f2bc74eb22" providerId="ADAL" clId="{07DF81BA-1193-4FB5-8CBA-9B5D277D158D}" dt="2024-06-27T09:53:33.106" v="8" actId="403"/>
        <pc:sldMkLst>
          <pc:docMk/>
          <pc:sldMk cId="557982480" sldId="548"/>
        </pc:sldMkLst>
        <pc:spChg chg="mod">
          <ac:chgData name="Ragab, Nihal" userId="48f89004-57c3-4cf5-9345-a8f2bc74eb22" providerId="ADAL" clId="{07DF81BA-1193-4FB5-8CBA-9B5D277D158D}" dt="2024-06-27T09:53:33.106" v="8" actId="403"/>
          <ac:spMkLst>
            <pc:docMk/>
            <pc:sldMk cId="557982480" sldId="548"/>
            <ac:spMk id="3" creationId="{16507C29-DAE8-69F7-579E-DAA50F59ED3F}"/>
          </ac:spMkLst>
        </pc:spChg>
      </pc:sldChg>
      <pc:sldChg chg="addSp delSp modSp mod">
        <pc:chgData name="Ragab, Nihal" userId="48f89004-57c3-4cf5-9345-a8f2bc74eb22" providerId="ADAL" clId="{07DF81BA-1193-4FB5-8CBA-9B5D277D158D}" dt="2024-06-27T09:51:51.192" v="4" actId="1076"/>
        <pc:sldMkLst>
          <pc:docMk/>
          <pc:sldMk cId="3401490703" sldId="552"/>
        </pc:sldMkLst>
        <pc:spChg chg="del">
          <ac:chgData name="Ragab, Nihal" userId="48f89004-57c3-4cf5-9345-a8f2bc74eb22" providerId="ADAL" clId="{07DF81BA-1193-4FB5-8CBA-9B5D277D158D}" dt="2024-06-27T09:51:46.398" v="3" actId="478"/>
          <ac:spMkLst>
            <pc:docMk/>
            <pc:sldMk cId="3401490703" sldId="552"/>
            <ac:spMk id="15" creationId="{81291A90-426A-3D02-A6C1-D23D7535C3D9}"/>
          </ac:spMkLst>
        </pc:spChg>
        <pc:picChg chg="add del mod">
          <ac:chgData name="Ragab, Nihal" userId="48f89004-57c3-4cf5-9345-a8f2bc74eb22" providerId="ADAL" clId="{07DF81BA-1193-4FB5-8CBA-9B5D277D158D}" dt="2024-06-27T09:51:51.192" v="4" actId="1076"/>
          <ac:picMkLst>
            <pc:docMk/>
            <pc:sldMk cId="3401490703" sldId="552"/>
            <ac:picMk id="13" creationId="{D24B4A19-B5FA-7EE4-2DB3-26D16E86B5F9}"/>
          </ac:picMkLst>
        </pc:picChg>
      </pc:sldChg>
      <pc:sldChg chg="addCm">
        <pc:chgData name="Ragab, Nihal" userId="48f89004-57c3-4cf5-9345-a8f2bc74eb22" providerId="ADAL" clId="{07DF81BA-1193-4FB5-8CBA-9B5D277D158D}" dt="2024-06-27T09:52:59.704" v="7"/>
        <pc:sldMkLst>
          <pc:docMk/>
          <pc:sldMk cId="1145103777" sldId="555"/>
        </pc:sldMkLst>
        <pc:extLst>
          <p:ext xmlns:p="http://schemas.openxmlformats.org/presentationml/2006/main" uri="{D6D511B9-2390-475A-947B-AFAB55BFBCF1}">
            <pc226:cmChg xmlns:pc226="http://schemas.microsoft.com/office/powerpoint/2022/06/main/command" chg="add">
              <pc226:chgData name="Ragab, Nihal" userId="48f89004-57c3-4cf5-9345-a8f2bc74eb22" providerId="ADAL" clId="{07DF81BA-1193-4FB5-8CBA-9B5D277D158D}" dt="2024-06-27T09:52:59.704" v="7"/>
              <pc2:cmMkLst xmlns:pc2="http://schemas.microsoft.com/office/powerpoint/2019/9/main/command">
                <pc:docMk/>
                <pc:sldMk cId="1145103777" sldId="555"/>
                <pc2:cmMk id="{204493DD-84F0-4CAF-A242-5CBF77769904}"/>
              </pc2:cmMkLst>
            </pc226:cmChg>
          </p:ext>
        </pc:extLst>
      </pc:sldChg>
    </pc:docChg>
  </pc:docChgLst>
</pc:chgInfo>
</file>

<file path=ppt/comments/modernComment_223_548EC4FF.xml><?xml version="1.0" encoding="utf-8"?>
<p188:cmLst xmlns:a="http://schemas.openxmlformats.org/drawingml/2006/main" xmlns:r="http://schemas.openxmlformats.org/officeDocument/2006/relationships" xmlns:p188="http://schemas.microsoft.com/office/powerpoint/2018/8/main">
  <p188:cm id="{521F5C1A-B237-4D65-98B7-EC602A6F10AF}" authorId="{84C5CD33-ABC7-85E8-FC17-B826C9FD275C}" created="2024-03-14T09:02:46.255">
    <ac:deMkLst xmlns:ac="http://schemas.microsoft.com/office/drawing/2013/main/command">
      <pc:docMk xmlns:pc="http://schemas.microsoft.com/office/powerpoint/2013/main/command"/>
      <pc:sldMk xmlns:pc="http://schemas.microsoft.com/office/powerpoint/2013/main/command" cId="1418642687" sldId="547"/>
      <ac:spMk id="3" creationId="{00000000-0000-0000-0000-000000000000}"/>
    </ac:deMkLst>
    <p188:replyLst>
      <p188:reply id="{F15F01C5-53AF-473D-BFD6-3652B249C32B}" authorId="{84C5CD33-ABC7-85E8-FC17-B826C9FD275C}" created="2024-03-14T09:05:58.703">
        <p188:txBody>
          <a:bodyPr/>
          <a:lstStyle/>
          <a:p>
            <a:r>
              <a:rPr lang="sv-SE"/>
              <a:t>Sedan kan ni diskutera resultatet utifrån diskussionsfrågorna i anteckning. </a:t>
            </a:r>
          </a:p>
        </p188:txBody>
      </p188:reply>
      <p188:reply id="{67247922-B396-4EF1-B2AB-4842E61E2CED}" authorId="{84C5CD33-ABC7-85E8-FC17-B826C9FD275C}" created="2024-06-27T09:52:07.773">
        <p188:txBody>
          <a:bodyPr/>
          <a:lstStyle/>
          <a:p>
            <a:r>
              <a:rPr lang="sv-SE"/>
              <a:t>Se kommande tre bilder för inspiration</a:t>
            </a:r>
          </a:p>
        </p188:txBody>
      </p188:reply>
    </p188:replyLst>
    <p188:txBody>
      <a:bodyPr/>
      <a:lstStyle/>
      <a:p>
        <a:r>
          <a:rPr lang="sv-SE"/>
          <a:t>Instruktioner:
Den här bilden kan justeras lokalt utifrån varje KÄF skolveckan. Visa en sammanfattning av resultat t.ex.: 
- Citat
- Statistik
- Något som uppskattades extra mycket
- Något som behövs utvecklas vidare</a:t>
        </a:r>
      </a:p>
    </p188:txBody>
  </p188:cm>
</p188:cmLst>
</file>

<file path=ppt/comments/modernComment_224_21422310.xml><?xml version="1.0" encoding="utf-8"?>
<p188:cmLst xmlns:a="http://schemas.openxmlformats.org/drawingml/2006/main" xmlns:r="http://schemas.openxmlformats.org/officeDocument/2006/relationships" xmlns:p188="http://schemas.microsoft.com/office/powerpoint/2018/8/main">
  <p188:cm id="{DB8CE61E-19E5-4A09-8395-ABBA2E484B08}" authorId="{84C5CD33-ABC7-85E8-FC17-B826C9FD275C}" created="2024-03-14T09:39:38.486">
    <ac:deMkLst xmlns:ac="http://schemas.microsoft.com/office/drawing/2013/main/command">
      <pc:docMk xmlns:pc="http://schemas.microsoft.com/office/powerpoint/2013/main/command"/>
      <pc:sldMk xmlns:pc="http://schemas.microsoft.com/office/powerpoint/2013/main/command" cId="557982480" sldId="548"/>
      <ac:spMk id="3" creationId="{16507C29-DAE8-69F7-579E-DAA50F59ED3F}"/>
    </ac:deMkLst>
    <p188:replyLst>
      <p188:reply id="{B4983F3E-6977-4F36-9275-F200BF12660C}" authorId="{84C5CD33-ABC7-85E8-FC17-B826C9FD275C}" created="2024-03-14T09:40:58.084">
        <p188:txBody>
          <a:bodyPr/>
          <a:lstStyle/>
          <a:p>
            <a:r>
              <a:rPr lang="sv-SE"/>
              <a:t>Om ni ses digitalt kan ni använda ett digitalt whiteboard t.ex. miro/mural/teams whieboard för att göra det.</a:t>
            </a:r>
          </a:p>
        </p188:txBody>
      </p188:reply>
      <p188:reply id="{0DC7C012-3E97-4A93-84F2-0B4151241B1B}" authorId="{84C5CD33-ABC7-85E8-FC17-B826C9FD275C}" created="2024-03-14T09:43:13.236">
        <p188:txBody>
          <a:bodyPr/>
          <a:lstStyle/>
          <a:p>
            <a:r>
              <a:rPr lang="sv-SE"/>
              <a:t>Se nästa bild- ett visuellt exempel på hur ni kan göra</a:t>
            </a:r>
          </a:p>
        </p188:txBody>
      </p188:reply>
    </p188:replyLst>
    <p188:txBody>
      <a:bodyPr/>
      <a:lstStyle/>
      <a:p>
        <a:r>
          <a:rPr lang="sv-SE"/>
          <a:t>Instruktioner: 
1. skriv frågorna på ett A3 eller på en whiteboard om ni har tillgång till det.
2. Be alla att skriva max 3 post-its och sätta den upp under varje fråga.
3. klustra post-its tillsammans med gruppen till större tema om möjligt.
** Ta varje fråga i taget och följ samma steg 2-3
När ni är klara får någon i gruppen uppgiften att rent skriva vad ni kom fram till.</a:t>
        </a:r>
      </a:p>
    </p188:txBody>
  </p188:cm>
</p188:cmLst>
</file>

<file path=ppt/comments/modernComment_22B_4440E5A1.xml><?xml version="1.0" encoding="utf-8"?>
<p188:cmLst xmlns:a="http://schemas.openxmlformats.org/drawingml/2006/main" xmlns:r="http://schemas.openxmlformats.org/officeDocument/2006/relationships" xmlns:p188="http://schemas.microsoft.com/office/powerpoint/2018/8/main">
  <p188:cm id="{204493DD-84F0-4CAF-A242-5CBF77769904}" authorId="{84C5CD33-ABC7-85E8-FC17-B826C9FD275C}" created="2024-06-27T09:52:59.679">
    <pc:sldMkLst xmlns:pc="http://schemas.microsoft.com/office/powerpoint/2013/main/command">
      <pc:docMk/>
      <pc:sldMk cId="1145103777" sldId="555"/>
    </pc:sldMkLst>
    <p188:txBody>
      <a:bodyPr/>
      <a:lstStyle/>
      <a:p>
        <a:r>
          <a:rPr lang="sv-SE"/>
          <a:t>Se följande bilder för inspiration</a:t>
        </a:r>
      </a:p>
    </p188:txBody>
  </p188:cm>
</p188:cmLst>
</file>

<file path=ppt/diagrams/_rels/data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6AB40D-EABC-43AD-B275-FD42EBF1F1C5}" type="doc">
      <dgm:prSet loTypeId="urn:microsoft.com/office/officeart/2018/2/layout/IconVerticalSolidList" loCatId="icon" qsTypeId="urn:microsoft.com/office/officeart/2005/8/quickstyle/simple1" qsCatId="simple" csTypeId="urn:microsoft.com/office/officeart/2005/8/colors/accent3_2" csCatId="accent3" phldr="1"/>
      <dgm:spPr/>
      <dgm:t>
        <a:bodyPr/>
        <a:lstStyle/>
        <a:p>
          <a:endParaRPr lang="en-US"/>
        </a:p>
      </dgm:t>
    </dgm:pt>
    <dgm:pt modelId="{0CCE1F10-3A6B-4D83-A3BD-2B1B753B6692}">
      <dgm:prSet/>
      <dgm:spPr/>
      <dgm:t>
        <a:bodyPr/>
        <a:lstStyle/>
        <a:p>
          <a:r>
            <a:rPr lang="en-US" b="0" i="0"/>
            <a:t>Resultat från enkäten till deltagande elever</a:t>
          </a:r>
          <a:endParaRPr lang="en-US"/>
        </a:p>
      </dgm:t>
    </dgm:pt>
    <dgm:pt modelId="{B46D1054-BAA0-4E61-974E-AAD566524A2F}" type="parTrans" cxnId="{06B9D8EA-9C84-4EFB-903A-A1A41B0C252E}">
      <dgm:prSet/>
      <dgm:spPr/>
      <dgm:t>
        <a:bodyPr/>
        <a:lstStyle/>
        <a:p>
          <a:endParaRPr lang="en-US"/>
        </a:p>
      </dgm:t>
    </dgm:pt>
    <dgm:pt modelId="{B9BA5A88-4A63-4FC7-897A-5BC9BD71B143}" type="sibTrans" cxnId="{06B9D8EA-9C84-4EFB-903A-A1A41B0C252E}">
      <dgm:prSet/>
      <dgm:spPr/>
      <dgm:t>
        <a:bodyPr/>
        <a:lstStyle/>
        <a:p>
          <a:endParaRPr lang="en-US"/>
        </a:p>
      </dgm:t>
    </dgm:pt>
    <dgm:pt modelId="{73CF3B1D-7BAA-4BDC-A01A-3BE3CA6132BA}">
      <dgm:prSet/>
      <dgm:spPr/>
      <dgm:t>
        <a:bodyPr/>
        <a:lstStyle/>
        <a:p>
          <a:r>
            <a:rPr lang="en-US" b="0" i="0"/>
            <a:t>Resultat från uppföljningsenkät till samverkansgruppen </a:t>
          </a:r>
          <a:endParaRPr lang="en-US"/>
        </a:p>
      </dgm:t>
    </dgm:pt>
    <dgm:pt modelId="{D1469980-9AFB-4E55-8470-1DB94ADAA98E}" type="parTrans" cxnId="{1C470C7A-C7EB-429C-B810-DCC2F1E9BB82}">
      <dgm:prSet/>
      <dgm:spPr/>
      <dgm:t>
        <a:bodyPr/>
        <a:lstStyle/>
        <a:p>
          <a:endParaRPr lang="en-US"/>
        </a:p>
      </dgm:t>
    </dgm:pt>
    <dgm:pt modelId="{570397CE-CFC4-4EF0-8CC5-C0E7A5281C06}" type="sibTrans" cxnId="{1C470C7A-C7EB-429C-B810-DCC2F1E9BB82}">
      <dgm:prSet/>
      <dgm:spPr/>
      <dgm:t>
        <a:bodyPr/>
        <a:lstStyle/>
        <a:p>
          <a:endParaRPr lang="en-US"/>
        </a:p>
      </dgm:t>
    </dgm:pt>
    <dgm:pt modelId="{F73E0816-60CD-4EEE-B5CF-519033B64FA0}">
      <dgm:prSet/>
      <dgm:spPr/>
      <dgm:t>
        <a:bodyPr/>
        <a:lstStyle/>
        <a:p>
          <a:r>
            <a:rPr lang="en-US" b="0" i="0"/>
            <a:t>Att göra – lista till nästa KÄF vecka</a:t>
          </a:r>
          <a:endParaRPr lang="en-US"/>
        </a:p>
      </dgm:t>
    </dgm:pt>
    <dgm:pt modelId="{F5679B21-5918-4F7C-B767-E20D97ADCC6A}" type="parTrans" cxnId="{0F12AA55-F0E6-4D79-BD8A-803778E21104}">
      <dgm:prSet/>
      <dgm:spPr/>
      <dgm:t>
        <a:bodyPr/>
        <a:lstStyle/>
        <a:p>
          <a:endParaRPr lang="en-US"/>
        </a:p>
      </dgm:t>
    </dgm:pt>
    <dgm:pt modelId="{703C1DD9-391A-49CC-AEDF-DDABF81F88CA}" type="sibTrans" cxnId="{0F12AA55-F0E6-4D79-BD8A-803778E21104}">
      <dgm:prSet/>
      <dgm:spPr/>
      <dgm:t>
        <a:bodyPr/>
        <a:lstStyle/>
        <a:p>
          <a:endParaRPr lang="en-US"/>
        </a:p>
      </dgm:t>
    </dgm:pt>
    <dgm:pt modelId="{3CCF5FF4-65D1-475B-9A40-A93D78FDB6FB}" type="pres">
      <dgm:prSet presAssocID="{5A6AB40D-EABC-43AD-B275-FD42EBF1F1C5}" presName="root" presStyleCnt="0">
        <dgm:presLayoutVars>
          <dgm:dir/>
          <dgm:resizeHandles val="exact"/>
        </dgm:presLayoutVars>
      </dgm:prSet>
      <dgm:spPr/>
    </dgm:pt>
    <dgm:pt modelId="{AD5A3CC8-B870-46D2-B83E-1534D703C392}" type="pres">
      <dgm:prSet presAssocID="{0CCE1F10-3A6B-4D83-A3BD-2B1B753B6692}" presName="compNode" presStyleCnt="0"/>
      <dgm:spPr/>
    </dgm:pt>
    <dgm:pt modelId="{2D381DC9-899C-482D-ACED-BA4CF58F5F1E}" type="pres">
      <dgm:prSet presAssocID="{0CCE1F10-3A6B-4D83-A3BD-2B1B753B6692}" presName="bgRect" presStyleLbl="bgShp" presStyleIdx="0" presStyleCnt="3"/>
      <dgm:spPr/>
    </dgm:pt>
    <dgm:pt modelId="{95F944E3-44E4-41EA-B03B-F3B2753D7006}" type="pres">
      <dgm:prSet presAssocID="{0CCE1F10-3A6B-4D83-A3BD-2B1B753B669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r chart"/>
        </a:ext>
      </dgm:extLst>
    </dgm:pt>
    <dgm:pt modelId="{7405E976-8905-4513-B1F4-D54B4D11622A}" type="pres">
      <dgm:prSet presAssocID="{0CCE1F10-3A6B-4D83-A3BD-2B1B753B6692}" presName="spaceRect" presStyleCnt="0"/>
      <dgm:spPr/>
    </dgm:pt>
    <dgm:pt modelId="{57B16957-EC96-486F-8CA6-751F480473A4}" type="pres">
      <dgm:prSet presAssocID="{0CCE1F10-3A6B-4D83-A3BD-2B1B753B6692}" presName="parTx" presStyleLbl="revTx" presStyleIdx="0" presStyleCnt="3">
        <dgm:presLayoutVars>
          <dgm:chMax val="0"/>
          <dgm:chPref val="0"/>
        </dgm:presLayoutVars>
      </dgm:prSet>
      <dgm:spPr/>
    </dgm:pt>
    <dgm:pt modelId="{5701F3FE-D2DF-4819-BCFC-07DB8EF1390A}" type="pres">
      <dgm:prSet presAssocID="{B9BA5A88-4A63-4FC7-897A-5BC9BD71B143}" presName="sibTrans" presStyleCnt="0"/>
      <dgm:spPr/>
    </dgm:pt>
    <dgm:pt modelId="{A5A67FFD-D596-4560-BFB0-F83B1A69D407}" type="pres">
      <dgm:prSet presAssocID="{73CF3B1D-7BAA-4BDC-A01A-3BE3CA6132BA}" presName="compNode" presStyleCnt="0"/>
      <dgm:spPr/>
    </dgm:pt>
    <dgm:pt modelId="{C889ABBC-477E-495E-A224-B8C912384E05}" type="pres">
      <dgm:prSet presAssocID="{73CF3B1D-7BAA-4BDC-A01A-3BE3CA6132BA}" presName="bgRect" presStyleLbl="bgShp" presStyleIdx="1" presStyleCnt="3"/>
      <dgm:spPr/>
    </dgm:pt>
    <dgm:pt modelId="{7461BA2B-25CE-4614-9E93-62D0DBC6F6D2}" type="pres">
      <dgm:prSet presAssocID="{73CF3B1D-7BAA-4BDC-A01A-3BE3CA6132B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Upward trend"/>
        </a:ext>
      </dgm:extLst>
    </dgm:pt>
    <dgm:pt modelId="{1077D70A-C35D-4FF8-8B75-CD99DC267105}" type="pres">
      <dgm:prSet presAssocID="{73CF3B1D-7BAA-4BDC-A01A-3BE3CA6132BA}" presName="spaceRect" presStyleCnt="0"/>
      <dgm:spPr/>
    </dgm:pt>
    <dgm:pt modelId="{8C486AAA-4F9D-4850-B3AE-C070FB7EAF89}" type="pres">
      <dgm:prSet presAssocID="{73CF3B1D-7BAA-4BDC-A01A-3BE3CA6132BA}" presName="parTx" presStyleLbl="revTx" presStyleIdx="1" presStyleCnt="3">
        <dgm:presLayoutVars>
          <dgm:chMax val="0"/>
          <dgm:chPref val="0"/>
        </dgm:presLayoutVars>
      </dgm:prSet>
      <dgm:spPr/>
    </dgm:pt>
    <dgm:pt modelId="{C2CA1AD3-2C3F-49CA-B66C-3CC7F0F7D5E8}" type="pres">
      <dgm:prSet presAssocID="{570397CE-CFC4-4EF0-8CC5-C0E7A5281C06}" presName="sibTrans" presStyleCnt="0"/>
      <dgm:spPr/>
    </dgm:pt>
    <dgm:pt modelId="{3754F0D9-AA06-46E5-B907-46BD04181613}" type="pres">
      <dgm:prSet presAssocID="{F73E0816-60CD-4EEE-B5CF-519033B64FA0}" presName="compNode" presStyleCnt="0"/>
      <dgm:spPr/>
    </dgm:pt>
    <dgm:pt modelId="{72DBFB2D-DCFD-4B98-8D19-26985717CB86}" type="pres">
      <dgm:prSet presAssocID="{F73E0816-60CD-4EEE-B5CF-519033B64FA0}" presName="bgRect" presStyleLbl="bgShp" presStyleIdx="2" presStyleCnt="3"/>
      <dgm:spPr/>
    </dgm:pt>
    <dgm:pt modelId="{840CBA2B-9F77-41EF-AE0D-AAE37A889429}" type="pres">
      <dgm:prSet presAssocID="{F73E0816-60CD-4EEE-B5CF-519033B64FA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lista"/>
        </a:ext>
      </dgm:extLst>
    </dgm:pt>
    <dgm:pt modelId="{708C3240-A606-4E79-95A7-ABE23AC970DE}" type="pres">
      <dgm:prSet presAssocID="{F73E0816-60CD-4EEE-B5CF-519033B64FA0}" presName="spaceRect" presStyleCnt="0"/>
      <dgm:spPr/>
    </dgm:pt>
    <dgm:pt modelId="{CBC20F2E-A62F-4B40-AEA9-8514F8973D34}" type="pres">
      <dgm:prSet presAssocID="{F73E0816-60CD-4EEE-B5CF-519033B64FA0}" presName="parTx" presStyleLbl="revTx" presStyleIdx="2" presStyleCnt="3">
        <dgm:presLayoutVars>
          <dgm:chMax val="0"/>
          <dgm:chPref val="0"/>
        </dgm:presLayoutVars>
      </dgm:prSet>
      <dgm:spPr/>
    </dgm:pt>
  </dgm:ptLst>
  <dgm:cxnLst>
    <dgm:cxn modelId="{69E6BB53-0518-424E-8730-13236DC9DE12}" type="presOf" srcId="{73CF3B1D-7BAA-4BDC-A01A-3BE3CA6132BA}" destId="{8C486AAA-4F9D-4850-B3AE-C070FB7EAF89}" srcOrd="0" destOrd="0" presId="urn:microsoft.com/office/officeart/2018/2/layout/IconVerticalSolidList"/>
    <dgm:cxn modelId="{0F12AA55-F0E6-4D79-BD8A-803778E21104}" srcId="{5A6AB40D-EABC-43AD-B275-FD42EBF1F1C5}" destId="{F73E0816-60CD-4EEE-B5CF-519033B64FA0}" srcOrd="2" destOrd="0" parTransId="{F5679B21-5918-4F7C-B767-E20D97ADCC6A}" sibTransId="{703C1DD9-391A-49CC-AEDF-DDABF81F88CA}"/>
    <dgm:cxn modelId="{1C470C7A-C7EB-429C-B810-DCC2F1E9BB82}" srcId="{5A6AB40D-EABC-43AD-B275-FD42EBF1F1C5}" destId="{73CF3B1D-7BAA-4BDC-A01A-3BE3CA6132BA}" srcOrd="1" destOrd="0" parTransId="{D1469980-9AFB-4E55-8470-1DB94ADAA98E}" sibTransId="{570397CE-CFC4-4EF0-8CC5-C0E7A5281C06}"/>
    <dgm:cxn modelId="{424C008C-E5D2-47FD-988E-9CEBDDEDAE7B}" type="presOf" srcId="{0CCE1F10-3A6B-4D83-A3BD-2B1B753B6692}" destId="{57B16957-EC96-486F-8CA6-751F480473A4}" srcOrd="0" destOrd="0" presId="urn:microsoft.com/office/officeart/2018/2/layout/IconVerticalSolidList"/>
    <dgm:cxn modelId="{7E45AF97-2F29-4093-97B5-CD1BD087147F}" type="presOf" srcId="{F73E0816-60CD-4EEE-B5CF-519033B64FA0}" destId="{CBC20F2E-A62F-4B40-AEA9-8514F8973D34}" srcOrd="0" destOrd="0" presId="urn:microsoft.com/office/officeart/2018/2/layout/IconVerticalSolidList"/>
    <dgm:cxn modelId="{4BC289C8-16B0-414A-AADD-08184195CEEF}" type="presOf" srcId="{5A6AB40D-EABC-43AD-B275-FD42EBF1F1C5}" destId="{3CCF5FF4-65D1-475B-9A40-A93D78FDB6FB}" srcOrd="0" destOrd="0" presId="urn:microsoft.com/office/officeart/2018/2/layout/IconVerticalSolidList"/>
    <dgm:cxn modelId="{06B9D8EA-9C84-4EFB-903A-A1A41B0C252E}" srcId="{5A6AB40D-EABC-43AD-B275-FD42EBF1F1C5}" destId="{0CCE1F10-3A6B-4D83-A3BD-2B1B753B6692}" srcOrd="0" destOrd="0" parTransId="{B46D1054-BAA0-4E61-974E-AAD566524A2F}" sibTransId="{B9BA5A88-4A63-4FC7-897A-5BC9BD71B143}"/>
    <dgm:cxn modelId="{FD95B276-F4BE-4EEC-88DE-B37D04E4B1BB}" type="presParOf" srcId="{3CCF5FF4-65D1-475B-9A40-A93D78FDB6FB}" destId="{AD5A3CC8-B870-46D2-B83E-1534D703C392}" srcOrd="0" destOrd="0" presId="urn:microsoft.com/office/officeart/2018/2/layout/IconVerticalSolidList"/>
    <dgm:cxn modelId="{10FD1490-7DA8-4747-8FAA-48F51B36029A}" type="presParOf" srcId="{AD5A3CC8-B870-46D2-B83E-1534D703C392}" destId="{2D381DC9-899C-482D-ACED-BA4CF58F5F1E}" srcOrd="0" destOrd="0" presId="urn:microsoft.com/office/officeart/2018/2/layout/IconVerticalSolidList"/>
    <dgm:cxn modelId="{DF94B538-9187-4FAE-B213-F839481BD569}" type="presParOf" srcId="{AD5A3CC8-B870-46D2-B83E-1534D703C392}" destId="{95F944E3-44E4-41EA-B03B-F3B2753D7006}" srcOrd="1" destOrd="0" presId="urn:microsoft.com/office/officeart/2018/2/layout/IconVerticalSolidList"/>
    <dgm:cxn modelId="{01E485A3-EC12-4B34-B59D-955E37802595}" type="presParOf" srcId="{AD5A3CC8-B870-46D2-B83E-1534D703C392}" destId="{7405E976-8905-4513-B1F4-D54B4D11622A}" srcOrd="2" destOrd="0" presId="urn:microsoft.com/office/officeart/2018/2/layout/IconVerticalSolidList"/>
    <dgm:cxn modelId="{E51C8822-8561-498A-9E84-1B70CA9FA4DC}" type="presParOf" srcId="{AD5A3CC8-B870-46D2-B83E-1534D703C392}" destId="{57B16957-EC96-486F-8CA6-751F480473A4}" srcOrd="3" destOrd="0" presId="urn:microsoft.com/office/officeart/2018/2/layout/IconVerticalSolidList"/>
    <dgm:cxn modelId="{660CB025-0202-491C-AE39-B6AC9D752E60}" type="presParOf" srcId="{3CCF5FF4-65D1-475B-9A40-A93D78FDB6FB}" destId="{5701F3FE-D2DF-4819-BCFC-07DB8EF1390A}" srcOrd="1" destOrd="0" presId="urn:microsoft.com/office/officeart/2018/2/layout/IconVerticalSolidList"/>
    <dgm:cxn modelId="{86E6E337-DA59-4EDE-9470-82AC1986D9A2}" type="presParOf" srcId="{3CCF5FF4-65D1-475B-9A40-A93D78FDB6FB}" destId="{A5A67FFD-D596-4560-BFB0-F83B1A69D407}" srcOrd="2" destOrd="0" presId="urn:microsoft.com/office/officeart/2018/2/layout/IconVerticalSolidList"/>
    <dgm:cxn modelId="{98008BA5-E69F-4EFA-923B-346183282779}" type="presParOf" srcId="{A5A67FFD-D596-4560-BFB0-F83B1A69D407}" destId="{C889ABBC-477E-495E-A224-B8C912384E05}" srcOrd="0" destOrd="0" presId="urn:microsoft.com/office/officeart/2018/2/layout/IconVerticalSolidList"/>
    <dgm:cxn modelId="{3C3C563F-A325-4031-9CC0-9593E8312B5F}" type="presParOf" srcId="{A5A67FFD-D596-4560-BFB0-F83B1A69D407}" destId="{7461BA2B-25CE-4614-9E93-62D0DBC6F6D2}" srcOrd="1" destOrd="0" presId="urn:microsoft.com/office/officeart/2018/2/layout/IconVerticalSolidList"/>
    <dgm:cxn modelId="{E2AD6771-BFD4-4D88-A334-95EFF6BFB5AB}" type="presParOf" srcId="{A5A67FFD-D596-4560-BFB0-F83B1A69D407}" destId="{1077D70A-C35D-4FF8-8B75-CD99DC267105}" srcOrd="2" destOrd="0" presId="urn:microsoft.com/office/officeart/2018/2/layout/IconVerticalSolidList"/>
    <dgm:cxn modelId="{16F67CAF-8DBC-4AEF-BF48-A1008C4B55D4}" type="presParOf" srcId="{A5A67FFD-D596-4560-BFB0-F83B1A69D407}" destId="{8C486AAA-4F9D-4850-B3AE-C070FB7EAF89}" srcOrd="3" destOrd="0" presId="urn:microsoft.com/office/officeart/2018/2/layout/IconVerticalSolidList"/>
    <dgm:cxn modelId="{BDD78865-BE52-474B-9814-CC8BA6257A67}" type="presParOf" srcId="{3CCF5FF4-65D1-475B-9A40-A93D78FDB6FB}" destId="{C2CA1AD3-2C3F-49CA-B66C-3CC7F0F7D5E8}" srcOrd="3" destOrd="0" presId="urn:microsoft.com/office/officeart/2018/2/layout/IconVerticalSolidList"/>
    <dgm:cxn modelId="{EB69373F-93FE-4D57-B2CD-68FD17770F61}" type="presParOf" srcId="{3CCF5FF4-65D1-475B-9A40-A93D78FDB6FB}" destId="{3754F0D9-AA06-46E5-B907-46BD04181613}" srcOrd="4" destOrd="0" presId="urn:microsoft.com/office/officeart/2018/2/layout/IconVerticalSolidList"/>
    <dgm:cxn modelId="{34C26E28-8021-417A-AC87-B7D5C6B33248}" type="presParOf" srcId="{3754F0D9-AA06-46E5-B907-46BD04181613}" destId="{72DBFB2D-DCFD-4B98-8D19-26985717CB86}" srcOrd="0" destOrd="0" presId="urn:microsoft.com/office/officeart/2018/2/layout/IconVerticalSolidList"/>
    <dgm:cxn modelId="{45AFBBF2-0ADA-45B6-AE00-7322F5FD1CCC}" type="presParOf" srcId="{3754F0D9-AA06-46E5-B907-46BD04181613}" destId="{840CBA2B-9F77-41EF-AE0D-AAE37A889429}" srcOrd="1" destOrd="0" presId="urn:microsoft.com/office/officeart/2018/2/layout/IconVerticalSolidList"/>
    <dgm:cxn modelId="{D6C098FC-CEB9-418F-8BBB-6233694A883F}" type="presParOf" srcId="{3754F0D9-AA06-46E5-B907-46BD04181613}" destId="{708C3240-A606-4E79-95A7-ABE23AC970DE}" srcOrd="2" destOrd="0" presId="urn:microsoft.com/office/officeart/2018/2/layout/IconVerticalSolidList"/>
    <dgm:cxn modelId="{ABF720FA-BF31-47CD-B0E7-EB8037ED5C77}" type="presParOf" srcId="{3754F0D9-AA06-46E5-B907-46BD04181613}" destId="{CBC20F2E-A62F-4B40-AEA9-8514F8973D34}"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381DC9-899C-482D-ACED-BA4CF58F5F1E}">
      <dsp:nvSpPr>
        <dsp:cNvPr id="0" name=""/>
        <dsp:cNvSpPr/>
      </dsp:nvSpPr>
      <dsp:spPr>
        <a:xfrm>
          <a:off x="0" y="546"/>
          <a:ext cx="9523555" cy="1278759"/>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5F944E3-44E4-41EA-B03B-F3B2753D7006}">
      <dsp:nvSpPr>
        <dsp:cNvPr id="0" name=""/>
        <dsp:cNvSpPr/>
      </dsp:nvSpPr>
      <dsp:spPr>
        <a:xfrm>
          <a:off x="386824" y="288267"/>
          <a:ext cx="703317" cy="70331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31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7B16957-EC96-486F-8CA6-751F480473A4}">
      <dsp:nvSpPr>
        <dsp:cNvPr id="0" name=""/>
        <dsp:cNvSpPr/>
      </dsp:nvSpPr>
      <dsp:spPr>
        <a:xfrm>
          <a:off x="1476966" y="546"/>
          <a:ext cx="8046589" cy="12787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335" tIns="135335" rIns="135335" bIns="135335" numCol="1" spcCol="1270" anchor="ctr" anchorCtr="0">
          <a:noAutofit/>
        </a:bodyPr>
        <a:lstStyle/>
        <a:p>
          <a:pPr marL="0" lvl="0" indent="0" algn="l" defTabSz="1111250">
            <a:lnSpc>
              <a:spcPct val="90000"/>
            </a:lnSpc>
            <a:spcBef>
              <a:spcPct val="0"/>
            </a:spcBef>
            <a:spcAft>
              <a:spcPct val="35000"/>
            </a:spcAft>
            <a:buNone/>
          </a:pPr>
          <a:r>
            <a:rPr lang="en-US" sz="2500" b="0" i="0" kern="1200"/>
            <a:t>Resultat från enkäten till deltagande elever</a:t>
          </a:r>
          <a:endParaRPr lang="en-US" sz="2500" kern="1200"/>
        </a:p>
      </dsp:txBody>
      <dsp:txXfrm>
        <a:off x="1476966" y="546"/>
        <a:ext cx="8046589" cy="1278759"/>
      </dsp:txXfrm>
    </dsp:sp>
    <dsp:sp modelId="{C889ABBC-477E-495E-A224-B8C912384E05}">
      <dsp:nvSpPr>
        <dsp:cNvPr id="0" name=""/>
        <dsp:cNvSpPr/>
      </dsp:nvSpPr>
      <dsp:spPr>
        <a:xfrm>
          <a:off x="0" y="1598995"/>
          <a:ext cx="9523555" cy="1278759"/>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61BA2B-25CE-4614-9E93-62D0DBC6F6D2}">
      <dsp:nvSpPr>
        <dsp:cNvPr id="0" name=""/>
        <dsp:cNvSpPr/>
      </dsp:nvSpPr>
      <dsp:spPr>
        <a:xfrm>
          <a:off x="386824" y="1886716"/>
          <a:ext cx="703317" cy="70331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31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C486AAA-4F9D-4850-B3AE-C070FB7EAF89}">
      <dsp:nvSpPr>
        <dsp:cNvPr id="0" name=""/>
        <dsp:cNvSpPr/>
      </dsp:nvSpPr>
      <dsp:spPr>
        <a:xfrm>
          <a:off x="1476966" y="1598995"/>
          <a:ext cx="8046589" cy="12787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335" tIns="135335" rIns="135335" bIns="135335" numCol="1" spcCol="1270" anchor="ctr" anchorCtr="0">
          <a:noAutofit/>
        </a:bodyPr>
        <a:lstStyle/>
        <a:p>
          <a:pPr marL="0" lvl="0" indent="0" algn="l" defTabSz="1111250">
            <a:lnSpc>
              <a:spcPct val="90000"/>
            </a:lnSpc>
            <a:spcBef>
              <a:spcPct val="0"/>
            </a:spcBef>
            <a:spcAft>
              <a:spcPct val="35000"/>
            </a:spcAft>
            <a:buNone/>
          </a:pPr>
          <a:r>
            <a:rPr lang="en-US" sz="2500" b="0" i="0" kern="1200"/>
            <a:t>Resultat från uppföljningsenkät till samverkansgruppen </a:t>
          </a:r>
          <a:endParaRPr lang="en-US" sz="2500" kern="1200"/>
        </a:p>
      </dsp:txBody>
      <dsp:txXfrm>
        <a:off x="1476966" y="1598995"/>
        <a:ext cx="8046589" cy="1278759"/>
      </dsp:txXfrm>
    </dsp:sp>
    <dsp:sp modelId="{72DBFB2D-DCFD-4B98-8D19-26985717CB86}">
      <dsp:nvSpPr>
        <dsp:cNvPr id="0" name=""/>
        <dsp:cNvSpPr/>
      </dsp:nvSpPr>
      <dsp:spPr>
        <a:xfrm>
          <a:off x="0" y="3197444"/>
          <a:ext cx="9523555" cy="1278759"/>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0CBA2B-9F77-41EF-AE0D-AAE37A889429}">
      <dsp:nvSpPr>
        <dsp:cNvPr id="0" name=""/>
        <dsp:cNvSpPr/>
      </dsp:nvSpPr>
      <dsp:spPr>
        <a:xfrm>
          <a:off x="386824" y="3485165"/>
          <a:ext cx="703317" cy="70331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31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BC20F2E-A62F-4B40-AEA9-8514F8973D34}">
      <dsp:nvSpPr>
        <dsp:cNvPr id="0" name=""/>
        <dsp:cNvSpPr/>
      </dsp:nvSpPr>
      <dsp:spPr>
        <a:xfrm>
          <a:off x="1476966" y="3197444"/>
          <a:ext cx="8046589" cy="12787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335" tIns="135335" rIns="135335" bIns="135335" numCol="1" spcCol="1270" anchor="ctr" anchorCtr="0">
          <a:noAutofit/>
        </a:bodyPr>
        <a:lstStyle/>
        <a:p>
          <a:pPr marL="0" lvl="0" indent="0" algn="l" defTabSz="1111250">
            <a:lnSpc>
              <a:spcPct val="90000"/>
            </a:lnSpc>
            <a:spcBef>
              <a:spcPct val="0"/>
            </a:spcBef>
            <a:spcAft>
              <a:spcPct val="35000"/>
            </a:spcAft>
            <a:buNone/>
          </a:pPr>
          <a:r>
            <a:rPr lang="en-US" sz="2500" b="0" i="0" kern="1200"/>
            <a:t>Att göra – lista till nästa KÄF vecka</a:t>
          </a:r>
          <a:endParaRPr lang="en-US" sz="2500" kern="1200"/>
        </a:p>
      </dsp:txBody>
      <dsp:txXfrm>
        <a:off x="1476966" y="3197444"/>
        <a:ext cx="8046589" cy="127875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C5FF01-0D94-45B5-A6AA-51FA22C2D7C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K"/>
          </a:p>
        </p:txBody>
      </p:sp>
      <p:sp>
        <p:nvSpPr>
          <p:cNvPr id="3" name="Date Placeholder 2">
            <a:extLst>
              <a:ext uri="{FF2B5EF4-FFF2-40B4-BE49-F238E27FC236}">
                <a16:creationId xmlns:a16="http://schemas.microsoft.com/office/drawing/2014/main" id="{DEBE48C1-6ABD-41A7-94C6-4068055F5DA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59BEB0D-DCF5-4FA8-AF0D-9BEE183CA743}" type="datetime1">
              <a:rPr lang="LID4096" smtClean="0"/>
              <a:t>06/27/2024</a:t>
            </a:fld>
            <a:endParaRPr lang="en-UK"/>
          </a:p>
        </p:txBody>
      </p:sp>
      <p:sp>
        <p:nvSpPr>
          <p:cNvPr id="4" name="Footer Placeholder 3">
            <a:extLst>
              <a:ext uri="{FF2B5EF4-FFF2-40B4-BE49-F238E27FC236}">
                <a16:creationId xmlns:a16="http://schemas.microsoft.com/office/drawing/2014/main" id="{CCD394F4-9201-492F-B8CE-18E39EC1BF4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K"/>
          </a:p>
        </p:txBody>
      </p:sp>
      <p:sp>
        <p:nvSpPr>
          <p:cNvPr id="5" name="Slide Number Placeholder 4">
            <a:extLst>
              <a:ext uri="{FF2B5EF4-FFF2-40B4-BE49-F238E27FC236}">
                <a16:creationId xmlns:a16="http://schemas.microsoft.com/office/drawing/2014/main" id="{C08ED2BF-2B65-42C4-97F8-F99B793B91B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8CF2DD2-20A7-4DD7-8E44-09CE7E29F5C4}" type="slidenum">
              <a:rPr lang="en-UK" smtClean="0"/>
              <a:t>‹#›</a:t>
            </a:fld>
            <a:endParaRPr lang="en-UK"/>
          </a:p>
        </p:txBody>
      </p:sp>
    </p:spTree>
    <p:extLst>
      <p:ext uri="{BB962C8B-B14F-4D97-AF65-F5344CB8AC3E}">
        <p14:creationId xmlns:p14="http://schemas.microsoft.com/office/powerpoint/2010/main" val="211721891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164A73-71B3-4B38-B7DE-210C724A0AED}" type="datetime1">
              <a:rPr lang="LID4096" smtClean="0"/>
              <a:t>06/27/2024</a:t>
            </a:fld>
            <a:endParaRPr lang="en-UK"/>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K"/>
              <a:t>Click to edit Master text styles</a:t>
            </a:r>
          </a:p>
          <a:p>
            <a:pPr lvl="1"/>
            <a:r>
              <a:rPr lang="en-UK"/>
              <a:t>Second level</a:t>
            </a:r>
          </a:p>
          <a:p>
            <a:pPr lvl="2"/>
            <a:r>
              <a:rPr lang="en-UK"/>
              <a:t>Third level</a:t>
            </a:r>
          </a:p>
          <a:p>
            <a:pPr lvl="3"/>
            <a:r>
              <a:rPr lang="en-UK"/>
              <a:t>Fourth level</a:t>
            </a:r>
          </a:p>
          <a:p>
            <a:pPr lvl="4"/>
            <a:r>
              <a:rPr lang="en-UK"/>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63DF67-57A7-4E60-B412-2E26C2D4287B}" type="slidenum">
              <a:rPr lang="en-UK" smtClean="0"/>
              <a:t>‹#›</a:t>
            </a:fld>
            <a:endParaRPr lang="en-UK"/>
          </a:p>
        </p:txBody>
      </p:sp>
    </p:spTree>
    <p:extLst>
      <p:ext uri="{BB962C8B-B14F-4D97-AF65-F5344CB8AC3E}">
        <p14:creationId xmlns:p14="http://schemas.microsoft.com/office/powerpoint/2010/main" val="3929256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l" rtl="0" fontAlgn="base"/>
            <a:r>
              <a:rPr lang="sv-SE" sz="1800" b="0" i="0">
                <a:solidFill>
                  <a:srgbClr val="000000"/>
                </a:solidFill>
                <a:effectLst/>
                <a:latin typeface="WordVisiPilcrow_MSFontService"/>
              </a:rPr>
              <a:t> </a:t>
            </a:r>
            <a:endParaRPr lang="sv-SE" b="0" i="0">
              <a:effectLst/>
            </a:endParaRPr>
          </a:p>
          <a:p>
            <a:pPr algn="l" rtl="0" fontAlgn="base"/>
            <a:r>
              <a:rPr lang="sv-SE" sz="1800" b="0" i="0">
                <a:solidFill>
                  <a:srgbClr val="000000"/>
                </a:solidFill>
                <a:effectLst/>
                <a:latin typeface="WordVisiPilcrow_MSFontService"/>
              </a:rPr>
              <a:t> </a:t>
            </a:r>
            <a:r>
              <a:rPr lang="sv-SE" sz="1800" b="0" i="0">
                <a:solidFill>
                  <a:srgbClr val="000000"/>
                </a:solidFill>
                <a:effectLst/>
                <a:latin typeface="Aptos Narrow" panose="020B0004020202020204" pitchFamily="34" charset="0"/>
              </a:rPr>
              <a:t> </a:t>
            </a:r>
            <a:endParaRPr lang="sv-SE" b="0" i="0">
              <a:effectLst/>
            </a:endParaRPr>
          </a:p>
          <a:p>
            <a:endParaRPr lang="sv-SE"/>
          </a:p>
        </p:txBody>
      </p:sp>
      <p:sp>
        <p:nvSpPr>
          <p:cNvPr id="4" name="Platshållare för bildnummer 3"/>
          <p:cNvSpPr>
            <a:spLocks noGrp="1"/>
          </p:cNvSpPr>
          <p:nvPr>
            <p:ph type="sldNum" sz="quarter" idx="5"/>
          </p:nvPr>
        </p:nvSpPr>
        <p:spPr/>
        <p:txBody>
          <a:bodyPr/>
          <a:lstStyle/>
          <a:p>
            <a:fld id="{23FFFF08-BA74-3E4E-B67B-CFCBDE5D9836}" type="slidenum">
              <a:rPr lang="en-US" smtClean="0"/>
              <a:t>2</a:t>
            </a:fld>
            <a:endParaRPr lang="en-US"/>
          </a:p>
        </p:txBody>
      </p:sp>
    </p:spTree>
    <p:extLst>
      <p:ext uri="{BB962C8B-B14F-4D97-AF65-F5344CB8AC3E}">
        <p14:creationId xmlns:p14="http://schemas.microsoft.com/office/powerpoint/2010/main" val="25947515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sz="1200" b="0" i="0">
                <a:effectLst/>
                <a:latin typeface="WordVisi_MSFontService"/>
              </a:rPr>
              <a:t>Gör en ”</a:t>
            </a:r>
            <a:r>
              <a:rPr lang="sv-SE" sz="1200" b="1" i="0">
                <a:effectLst/>
                <a:latin typeface="WordVisi_MSFontService"/>
              </a:rPr>
              <a:t>att göra” lista/plan</a:t>
            </a:r>
            <a:r>
              <a:rPr lang="sv-SE" sz="1200" b="0" i="0">
                <a:effectLst/>
                <a:latin typeface="WordVisi_MSFontService"/>
              </a:rPr>
              <a:t> för vad behövs göras för att justera arbetet utifrån resultatet och feedbacken ni har fått.</a:t>
            </a:r>
            <a:r>
              <a:rPr lang="sv-SE" sz="1200" b="0" i="0">
                <a:effectLst/>
                <a:latin typeface="WordVisiPilcrow_MSFontService"/>
              </a:rPr>
              <a:t> </a:t>
            </a:r>
            <a:endParaRPr lang="sv-SE" sz="1200" b="0" i="0">
              <a:effectLst/>
              <a:latin typeface="Aptos Narrow" panose="020B0004020202020204" pitchFamily="34" charset="0"/>
            </a:endParaRPr>
          </a:p>
          <a:p>
            <a:endParaRPr lang="sv-SE"/>
          </a:p>
        </p:txBody>
      </p:sp>
      <p:sp>
        <p:nvSpPr>
          <p:cNvPr id="4" name="Platshållare för bildnummer 3"/>
          <p:cNvSpPr>
            <a:spLocks noGrp="1"/>
          </p:cNvSpPr>
          <p:nvPr>
            <p:ph type="sldNum" sz="quarter" idx="5"/>
          </p:nvPr>
        </p:nvSpPr>
        <p:spPr/>
        <p:txBody>
          <a:bodyPr/>
          <a:lstStyle/>
          <a:p>
            <a:fld id="{23FFFF08-BA74-3E4E-B67B-CFCBDE5D9836}" type="slidenum">
              <a:rPr lang="en-US" smtClean="0"/>
              <a:t>13</a:t>
            </a:fld>
            <a:endParaRPr lang="en-US"/>
          </a:p>
        </p:txBody>
      </p:sp>
    </p:spTree>
    <p:extLst>
      <p:ext uri="{BB962C8B-B14F-4D97-AF65-F5344CB8AC3E}">
        <p14:creationId xmlns:p14="http://schemas.microsoft.com/office/powerpoint/2010/main" val="30474542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30min – 45 min</a:t>
            </a:r>
          </a:p>
        </p:txBody>
      </p:sp>
      <p:sp>
        <p:nvSpPr>
          <p:cNvPr id="4" name="Platshållare för bildnummer 3"/>
          <p:cNvSpPr>
            <a:spLocks noGrp="1"/>
          </p:cNvSpPr>
          <p:nvPr>
            <p:ph type="sldNum" sz="quarter" idx="5"/>
          </p:nvPr>
        </p:nvSpPr>
        <p:spPr/>
        <p:txBody>
          <a:bodyPr/>
          <a:lstStyle/>
          <a:p>
            <a:fld id="{23FFFF08-BA74-3E4E-B67B-CFCBDE5D9836}" type="slidenum">
              <a:rPr lang="en-US" smtClean="0"/>
              <a:t>14</a:t>
            </a:fld>
            <a:endParaRPr lang="en-US"/>
          </a:p>
        </p:txBody>
      </p:sp>
    </p:spTree>
    <p:extLst>
      <p:ext uri="{BB962C8B-B14F-4D97-AF65-F5344CB8AC3E}">
        <p14:creationId xmlns:p14="http://schemas.microsoft.com/office/powerpoint/2010/main" val="1635628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i="0">
                <a:solidFill>
                  <a:schemeClr val="tx1"/>
                </a:solidFill>
                <a:latin typeface="Lato" panose="020F0502020204030203" pitchFamily="34" charset="0"/>
              </a:rPr>
              <a:t>15-20 min </a:t>
            </a:r>
          </a:p>
          <a:p>
            <a:r>
              <a:rPr lang="sv-SE" sz="1200" b="1" i="0">
                <a:solidFill>
                  <a:schemeClr val="tx1"/>
                </a:solidFill>
                <a:latin typeface="Lato" panose="020F0502020204030203" pitchFamily="34" charset="0"/>
              </a:rPr>
              <a:t>Diskussionsfrågor i gruppen:</a:t>
            </a:r>
          </a:p>
          <a:p>
            <a:r>
              <a:rPr lang="sv-SE" sz="1200" i="0">
                <a:solidFill>
                  <a:schemeClr val="tx1"/>
                </a:solidFill>
                <a:latin typeface="Lato" panose="020F0502020204030203" pitchFamily="34" charset="0"/>
              </a:rPr>
              <a:t>Vad är era spontana reflektioner på det? </a:t>
            </a:r>
          </a:p>
          <a:p>
            <a:r>
              <a:rPr lang="sv-SE" sz="1200" i="0">
                <a:solidFill>
                  <a:schemeClr val="tx1"/>
                </a:solidFill>
                <a:latin typeface="Lato" panose="020F0502020204030203" pitchFamily="34" charset="0"/>
              </a:rPr>
              <a:t>Vad är något som var överraskande (positivt/negativt) i de här resultaten?</a:t>
            </a:r>
          </a:p>
          <a:p>
            <a:r>
              <a:rPr lang="sv-SE" sz="1200" i="0">
                <a:solidFill>
                  <a:schemeClr val="tx1"/>
                </a:solidFill>
                <a:latin typeface="Lato" panose="020F0502020204030203" pitchFamily="34" charset="0"/>
              </a:rPr>
              <a:t>Vad tar du med dig från de här resultaten?</a:t>
            </a:r>
          </a:p>
          <a:p>
            <a:endParaRPr lang="sv-SE">
              <a:solidFill>
                <a:srgbClr val="FF0000"/>
              </a:solidFill>
            </a:endParaRPr>
          </a:p>
        </p:txBody>
      </p:sp>
      <p:sp>
        <p:nvSpPr>
          <p:cNvPr id="4" name="Platshållare för bildnumm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FFFF08-BA74-3E4E-B67B-CFCBDE5D983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50189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i="0">
                <a:solidFill>
                  <a:schemeClr val="tx1"/>
                </a:solidFill>
                <a:latin typeface="Lato" panose="020F0502020204030203" pitchFamily="34" charset="0"/>
              </a:rPr>
              <a:t>15-20 min </a:t>
            </a:r>
          </a:p>
          <a:p>
            <a:r>
              <a:rPr lang="sv-SE" sz="1200" b="1" i="0">
                <a:solidFill>
                  <a:schemeClr val="tx1"/>
                </a:solidFill>
                <a:latin typeface="Lato" panose="020F0502020204030203" pitchFamily="34" charset="0"/>
              </a:rPr>
              <a:t>Diskussionsfrågor i gruppen:</a:t>
            </a:r>
          </a:p>
          <a:p>
            <a:r>
              <a:rPr lang="sv-SE" sz="1200" i="0">
                <a:solidFill>
                  <a:schemeClr val="tx1"/>
                </a:solidFill>
                <a:latin typeface="Lato" panose="020F0502020204030203" pitchFamily="34" charset="0"/>
              </a:rPr>
              <a:t>Vad är era spontana reflektioner på det? </a:t>
            </a:r>
          </a:p>
          <a:p>
            <a:r>
              <a:rPr lang="sv-SE" sz="1200" i="0">
                <a:solidFill>
                  <a:schemeClr val="tx1"/>
                </a:solidFill>
                <a:latin typeface="Lato" panose="020F0502020204030203" pitchFamily="34" charset="0"/>
              </a:rPr>
              <a:t>Vad är något som var överraskande (positivt/negativt) i de här resultaten?</a:t>
            </a:r>
          </a:p>
          <a:p>
            <a:r>
              <a:rPr lang="sv-SE" sz="1200" i="0">
                <a:solidFill>
                  <a:schemeClr val="tx1"/>
                </a:solidFill>
                <a:latin typeface="Lato" panose="020F0502020204030203" pitchFamily="34" charset="0"/>
              </a:rPr>
              <a:t>Vad tar du med dig från de här resultaten?</a:t>
            </a:r>
          </a:p>
          <a:p>
            <a:endParaRPr lang="sv-SE">
              <a:solidFill>
                <a:srgbClr val="FF0000"/>
              </a:solidFill>
            </a:endParaRPr>
          </a:p>
        </p:txBody>
      </p:sp>
      <p:sp>
        <p:nvSpPr>
          <p:cNvPr id="4" name="Platshållare för bildnumm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FFFF08-BA74-3E4E-B67B-CFCBDE5D983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33310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rgbClr val="000000"/>
                </a:solidFill>
              </a:rPr>
              <a:t>Att man får röra på sig mer och det är roliga aktiviteter.</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rgbClr val="000000"/>
                </a:solidFill>
              </a:rPr>
              <a:t>det bästa är allt</a:t>
            </a:r>
          </a:p>
          <a:p>
            <a:pPr marL="0" algn="l" rtl="0" eaLnBrk="1" fontAlgn="t" latinLnBrk="0" hangingPunct="1">
              <a:spcBef>
                <a:spcPts val="0"/>
              </a:spcBef>
              <a:spcAft>
                <a:spcPts val="0"/>
              </a:spcAft>
            </a:pPr>
            <a:r>
              <a:rPr lang="sv-SE" sz="1800" b="0" i="0" u="none" strike="noStrike" kern="1200" dirty="0">
                <a:solidFill>
                  <a:srgbClr val="000000"/>
                </a:solidFill>
                <a:effectLst/>
                <a:latin typeface="Arial" panose="020B0604020202020204" pitchFamily="34" charset="0"/>
                <a:ea typeface="Arial" panose="020B0604020202020204" pitchFamily="34" charset="0"/>
                <a:cs typeface="Arial" panose="020B0604020202020204" pitchFamily="34" charset="0"/>
              </a:rPr>
              <a:t>äta och röra</a:t>
            </a:r>
            <a:endParaRPr lang="sv-SE"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sv-SE" sz="1800" b="0" i="0" u="none" strike="noStrike" kern="1200" dirty="0">
                <a:solidFill>
                  <a:srgbClr val="000000"/>
                </a:solidFill>
                <a:effectLst/>
                <a:latin typeface="Arial" panose="020B0604020202020204" pitchFamily="34" charset="0"/>
                <a:ea typeface="Arial" panose="020B0604020202020204" pitchFamily="34" charset="0"/>
                <a:cs typeface="Arial" panose="020B0604020202020204" pitchFamily="34" charset="0"/>
              </a:rPr>
              <a:t>träffa kompisar</a:t>
            </a:r>
          </a:p>
          <a:p>
            <a:pPr marL="0" marR="0" lvl="0" indent="0" algn="l" defTabSz="914400" rtl="0" eaLnBrk="1" fontAlgn="t" latinLnBrk="0" hangingPunct="1">
              <a:lnSpc>
                <a:spcPct val="100000"/>
              </a:lnSpc>
              <a:spcBef>
                <a:spcPts val="0"/>
              </a:spcBef>
              <a:spcAft>
                <a:spcPts val="0"/>
              </a:spcAft>
              <a:buClrTx/>
              <a:buSzTx/>
              <a:buFontTx/>
              <a:buNone/>
              <a:tabLst/>
              <a:defRPr/>
            </a:pPr>
            <a:r>
              <a:rPr lang="sv-SE" sz="1800" dirty="0">
                <a:solidFill>
                  <a:srgbClr val="000000"/>
                </a:solidFill>
              </a:rPr>
              <a:t>Nesat</a:t>
            </a:r>
          </a:p>
          <a:p>
            <a:pPr marL="0" algn="l" rtl="0" eaLnBrk="1" fontAlgn="t" latinLnBrk="0" hangingPunct="1">
              <a:spcBef>
                <a:spcPts val="0"/>
              </a:spcBef>
              <a:spcAft>
                <a:spcPts val="0"/>
              </a:spcAft>
            </a:pPr>
            <a:endParaRPr lang="sv-SE" sz="1800" b="0" i="0" u="none" strike="noStrike" kern="1200" dirty="0">
              <a:solidFill>
                <a:srgbClr val="000000"/>
              </a:solidFill>
              <a:effectLst/>
              <a:latin typeface="Arial" panose="020B0604020202020204" pitchFamily="34" charset="0"/>
              <a:cs typeface="Arial" panose="020B0604020202020204" pitchFamily="34" charset="0"/>
            </a:endParaRPr>
          </a:p>
          <a:p>
            <a:pPr marL="0" algn="l" rtl="0" eaLnBrk="1" fontAlgn="t" latinLnBrk="0" hangingPunct="1">
              <a:spcBef>
                <a:spcPts val="0"/>
              </a:spcBef>
              <a:spcAft>
                <a:spcPts val="0"/>
              </a:spcAft>
            </a:pPr>
            <a:endParaRPr lang="sv-SE" sz="1800" b="0" i="0" u="none" strike="noStrike" dirty="0">
              <a:effectLst/>
              <a:latin typeface="Arial" panose="020B0604020202020204" pitchFamily="34" charset="0"/>
            </a:endParaRPr>
          </a:p>
          <a:p>
            <a:endParaRPr lang="sv-SE" dirty="0"/>
          </a:p>
        </p:txBody>
      </p:sp>
      <p:sp>
        <p:nvSpPr>
          <p:cNvPr id="4" name="Platshållare för datum 3"/>
          <p:cNvSpPr>
            <a:spLocks noGrp="1"/>
          </p:cNvSpPr>
          <p:nvPr>
            <p:ph type="dt" idx="1"/>
          </p:nvPr>
        </p:nvSpPr>
        <p:spPr/>
        <p:txBody>
          <a:bodyPr/>
          <a:lstStyle/>
          <a:p>
            <a:fld id="{D0164A73-71B3-4B38-B7DE-210C724A0AED}" type="datetime1">
              <a:rPr lang="LID4096" smtClean="0"/>
              <a:t>06/27/2024</a:t>
            </a:fld>
            <a:endParaRPr lang="en-UK"/>
          </a:p>
        </p:txBody>
      </p:sp>
      <p:sp>
        <p:nvSpPr>
          <p:cNvPr id="5" name="Platshållare för bildnummer 4"/>
          <p:cNvSpPr>
            <a:spLocks noGrp="1"/>
          </p:cNvSpPr>
          <p:nvPr>
            <p:ph type="sldNum" sz="quarter" idx="5"/>
          </p:nvPr>
        </p:nvSpPr>
        <p:spPr/>
        <p:txBody>
          <a:bodyPr/>
          <a:lstStyle/>
          <a:p>
            <a:fld id="{B963DF67-57A7-4E60-B412-2E26C2D4287B}" type="slidenum">
              <a:rPr lang="en-UK" smtClean="0"/>
              <a:t>6</a:t>
            </a:fld>
            <a:endParaRPr lang="en-UK"/>
          </a:p>
        </p:txBody>
      </p:sp>
    </p:spTree>
    <p:extLst>
      <p:ext uri="{BB962C8B-B14F-4D97-AF65-F5344CB8AC3E}">
        <p14:creationId xmlns:p14="http://schemas.microsoft.com/office/powerpoint/2010/main" val="2484959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i="0">
                <a:solidFill>
                  <a:schemeClr val="tx1"/>
                </a:solidFill>
                <a:latin typeface="Lato" panose="020F0502020204030203" pitchFamily="34" charset="0"/>
              </a:rPr>
              <a:t>15-20 min </a:t>
            </a:r>
          </a:p>
          <a:p>
            <a:r>
              <a:rPr lang="sv-SE" sz="1200" b="1" i="0">
                <a:solidFill>
                  <a:schemeClr val="tx1"/>
                </a:solidFill>
                <a:latin typeface="Lato" panose="020F0502020204030203" pitchFamily="34" charset="0"/>
              </a:rPr>
              <a:t>Diskussionsfrågor i gruppen:</a:t>
            </a:r>
          </a:p>
          <a:p>
            <a:r>
              <a:rPr lang="sv-SE" sz="1200" i="0">
                <a:solidFill>
                  <a:schemeClr val="tx1"/>
                </a:solidFill>
                <a:latin typeface="Lato" panose="020F0502020204030203" pitchFamily="34" charset="0"/>
              </a:rPr>
              <a:t>Vad är era spontana reflektioner på det? </a:t>
            </a:r>
          </a:p>
          <a:p>
            <a:r>
              <a:rPr lang="sv-SE" sz="1200" i="0">
                <a:solidFill>
                  <a:schemeClr val="tx1"/>
                </a:solidFill>
                <a:latin typeface="Lato" panose="020F0502020204030203" pitchFamily="34" charset="0"/>
              </a:rPr>
              <a:t>Vad är något som var överraskande (positivt/negativt) i de här resultaten?</a:t>
            </a:r>
          </a:p>
          <a:p>
            <a:r>
              <a:rPr lang="sv-SE" sz="1200" i="0">
                <a:solidFill>
                  <a:schemeClr val="tx1"/>
                </a:solidFill>
                <a:latin typeface="Lato" panose="020F0502020204030203" pitchFamily="34" charset="0"/>
              </a:rPr>
              <a:t>Vad tar du med dig från de här resultaten?</a:t>
            </a:r>
          </a:p>
          <a:p>
            <a:endParaRPr lang="sv-SE">
              <a:solidFill>
                <a:srgbClr val="FF0000"/>
              </a:solidFill>
            </a:endParaRPr>
          </a:p>
        </p:txBody>
      </p:sp>
      <p:sp>
        <p:nvSpPr>
          <p:cNvPr id="4" name="Platshållare för bildnumm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FFFF08-BA74-3E4E-B67B-CFCBDE5D983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74154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i="0">
                <a:solidFill>
                  <a:schemeClr val="tx1"/>
                </a:solidFill>
                <a:latin typeface="Lato" panose="020F0502020204030203" pitchFamily="34" charset="0"/>
              </a:rPr>
              <a:t>15-20 min </a:t>
            </a:r>
          </a:p>
          <a:p>
            <a:r>
              <a:rPr lang="sv-SE" sz="1200" b="1" i="0">
                <a:solidFill>
                  <a:schemeClr val="tx1"/>
                </a:solidFill>
                <a:latin typeface="Lato" panose="020F0502020204030203" pitchFamily="34" charset="0"/>
              </a:rPr>
              <a:t>Diskussionsfrågor i gruppen:</a:t>
            </a:r>
          </a:p>
          <a:p>
            <a:r>
              <a:rPr lang="sv-SE" sz="1200" i="0">
                <a:solidFill>
                  <a:schemeClr val="tx1"/>
                </a:solidFill>
                <a:latin typeface="Lato" panose="020F0502020204030203" pitchFamily="34" charset="0"/>
              </a:rPr>
              <a:t>Vad är era spontana reflektioner på det? </a:t>
            </a:r>
          </a:p>
          <a:p>
            <a:r>
              <a:rPr lang="sv-SE" sz="1200" i="0">
                <a:solidFill>
                  <a:schemeClr val="tx1"/>
                </a:solidFill>
                <a:latin typeface="Lato" panose="020F0502020204030203" pitchFamily="34" charset="0"/>
              </a:rPr>
              <a:t>Vad är något som var överraskande (positivt/negativt) i de här resultaten?</a:t>
            </a:r>
          </a:p>
          <a:p>
            <a:r>
              <a:rPr lang="sv-SE" sz="1200" i="0">
                <a:solidFill>
                  <a:schemeClr val="tx1"/>
                </a:solidFill>
                <a:latin typeface="Lato" panose="020F0502020204030203" pitchFamily="34" charset="0"/>
              </a:rPr>
              <a:t>Vad tar du med dig från de här resultaten?</a:t>
            </a:r>
          </a:p>
          <a:p>
            <a:endParaRPr lang="sv-SE">
              <a:solidFill>
                <a:srgbClr val="FF0000"/>
              </a:solidFill>
            </a:endParaRPr>
          </a:p>
        </p:txBody>
      </p:sp>
      <p:sp>
        <p:nvSpPr>
          <p:cNvPr id="4" name="Platshållare för bildnumm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FFFF08-BA74-3E4E-B67B-CFCBDE5D983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33305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i="0">
                <a:solidFill>
                  <a:schemeClr val="tx1"/>
                </a:solidFill>
                <a:latin typeface="Lato" panose="020F0502020204030203" pitchFamily="34" charset="0"/>
              </a:rPr>
              <a:t>15-20 min </a:t>
            </a:r>
          </a:p>
          <a:p>
            <a:r>
              <a:rPr lang="sv-SE" sz="1200" b="1" i="0">
                <a:solidFill>
                  <a:schemeClr val="tx1"/>
                </a:solidFill>
                <a:latin typeface="Lato" panose="020F0502020204030203" pitchFamily="34" charset="0"/>
              </a:rPr>
              <a:t>Diskussionsfrågor i gruppen:</a:t>
            </a:r>
          </a:p>
          <a:p>
            <a:r>
              <a:rPr lang="sv-SE" sz="1200" i="0">
                <a:solidFill>
                  <a:schemeClr val="tx1"/>
                </a:solidFill>
                <a:latin typeface="Lato" panose="020F0502020204030203" pitchFamily="34" charset="0"/>
              </a:rPr>
              <a:t>Vad är era spontana reflektioner på det? </a:t>
            </a:r>
          </a:p>
          <a:p>
            <a:r>
              <a:rPr lang="sv-SE" sz="1200" i="0">
                <a:solidFill>
                  <a:schemeClr val="tx1"/>
                </a:solidFill>
                <a:latin typeface="Lato" panose="020F0502020204030203" pitchFamily="34" charset="0"/>
              </a:rPr>
              <a:t>Vad är något som var överraskande (positivt/negativt) i de här resultaten?</a:t>
            </a:r>
          </a:p>
          <a:p>
            <a:r>
              <a:rPr lang="sv-SE" sz="1200" i="0">
                <a:solidFill>
                  <a:schemeClr val="tx1"/>
                </a:solidFill>
                <a:latin typeface="Lato" panose="020F0502020204030203" pitchFamily="34" charset="0"/>
              </a:rPr>
              <a:t>Vad tar du med dig från de här resultaten?</a:t>
            </a:r>
          </a:p>
          <a:p>
            <a:endParaRPr lang="sv-SE">
              <a:solidFill>
                <a:srgbClr val="FF0000"/>
              </a:solidFill>
            </a:endParaRPr>
          </a:p>
        </p:txBody>
      </p:sp>
      <p:sp>
        <p:nvSpPr>
          <p:cNvPr id="4" name="Platshållare för bildnumm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FFFF08-BA74-3E4E-B67B-CFCBDE5D983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98352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i="0">
                <a:solidFill>
                  <a:schemeClr val="tx1"/>
                </a:solidFill>
                <a:latin typeface="Lato" panose="020F0502020204030203" pitchFamily="34" charset="0"/>
              </a:rPr>
              <a:t>15-20 min </a:t>
            </a:r>
          </a:p>
          <a:p>
            <a:r>
              <a:rPr lang="sv-SE" sz="1200" b="1" i="0">
                <a:solidFill>
                  <a:schemeClr val="tx1"/>
                </a:solidFill>
                <a:latin typeface="Lato" panose="020F0502020204030203" pitchFamily="34" charset="0"/>
              </a:rPr>
              <a:t>Diskussionsfrågor i gruppen:</a:t>
            </a:r>
          </a:p>
          <a:p>
            <a:r>
              <a:rPr lang="sv-SE" sz="1200" i="0">
                <a:solidFill>
                  <a:schemeClr val="tx1"/>
                </a:solidFill>
                <a:latin typeface="Lato" panose="020F0502020204030203" pitchFamily="34" charset="0"/>
              </a:rPr>
              <a:t>Vad är era spontana reflektioner på det? </a:t>
            </a:r>
          </a:p>
          <a:p>
            <a:r>
              <a:rPr lang="sv-SE" sz="1200" i="0">
                <a:solidFill>
                  <a:schemeClr val="tx1"/>
                </a:solidFill>
                <a:latin typeface="Lato" panose="020F0502020204030203" pitchFamily="34" charset="0"/>
              </a:rPr>
              <a:t>Vad är något som var överraskande (positivt/negativt) i de här resultaten?</a:t>
            </a:r>
          </a:p>
          <a:p>
            <a:r>
              <a:rPr lang="sv-SE" sz="1200" i="0">
                <a:solidFill>
                  <a:schemeClr val="tx1"/>
                </a:solidFill>
                <a:latin typeface="Lato" panose="020F0502020204030203" pitchFamily="34" charset="0"/>
              </a:rPr>
              <a:t>Vad tar du med dig från de här resultaten?</a:t>
            </a:r>
          </a:p>
          <a:p>
            <a:endParaRPr lang="sv-SE">
              <a:solidFill>
                <a:srgbClr val="FF0000"/>
              </a:solidFill>
            </a:endParaRPr>
          </a:p>
        </p:txBody>
      </p:sp>
      <p:sp>
        <p:nvSpPr>
          <p:cNvPr id="4" name="Platshållare för bildnumm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FFFF08-BA74-3E4E-B67B-CFCBDE5D983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128254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När ni har tittat på resultatet från enkäten kan Samverkansgruppen lägger till ytterligare input utifrån följande frågor.</a:t>
            </a:r>
          </a:p>
        </p:txBody>
      </p:sp>
      <p:sp>
        <p:nvSpPr>
          <p:cNvPr id="4" name="Platshållare för bildnummer 3"/>
          <p:cNvSpPr>
            <a:spLocks noGrp="1"/>
          </p:cNvSpPr>
          <p:nvPr>
            <p:ph type="sldNum" sz="quarter" idx="5"/>
          </p:nvPr>
        </p:nvSpPr>
        <p:spPr/>
        <p:txBody>
          <a:bodyPr/>
          <a:lstStyle/>
          <a:p>
            <a:fld id="{23FFFF08-BA74-3E4E-B67B-CFCBDE5D9836}" type="slidenum">
              <a:rPr lang="en-US" smtClean="0"/>
              <a:t>12</a:t>
            </a:fld>
            <a:endParaRPr lang="en-US"/>
          </a:p>
        </p:txBody>
      </p:sp>
    </p:spTree>
    <p:extLst>
      <p:ext uri="{BB962C8B-B14F-4D97-AF65-F5344CB8AC3E}">
        <p14:creationId xmlns:p14="http://schemas.microsoft.com/office/powerpoint/2010/main" val="3662312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EBDF8-3294-F243-8E02-B6435E5E5394}"/>
              </a:ext>
            </a:extLst>
          </p:cNvPr>
          <p:cNvSpPr>
            <a:spLocks noGrp="1"/>
          </p:cNvSpPr>
          <p:nvPr>
            <p:ph type="ctrTitle"/>
          </p:nvPr>
        </p:nvSpPr>
        <p:spPr>
          <a:xfrm>
            <a:off x="1524000" y="1268413"/>
            <a:ext cx="9144000" cy="2241550"/>
          </a:xfrm>
          <a:prstGeom prst="rect">
            <a:avLst/>
          </a:prstGeom>
        </p:spPr>
        <p:txBody>
          <a:bodyPr anchor="b"/>
          <a:lstStyle>
            <a:lvl1pPr algn="ctr">
              <a:defRPr sz="6000"/>
            </a:lvl1pPr>
          </a:lstStyle>
          <a:p>
            <a:r>
              <a:rPr lang="en-GB"/>
              <a:t>Click to edit Master title style</a:t>
            </a:r>
            <a:endParaRPr lang="en-UK"/>
          </a:p>
        </p:txBody>
      </p:sp>
      <p:sp>
        <p:nvSpPr>
          <p:cNvPr id="3" name="Subtitle 2">
            <a:extLst>
              <a:ext uri="{FF2B5EF4-FFF2-40B4-BE49-F238E27FC236}">
                <a16:creationId xmlns:a16="http://schemas.microsoft.com/office/drawing/2014/main" id="{2E6F2B1C-7582-114C-B870-5C836A680550}"/>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K"/>
          </a:p>
        </p:txBody>
      </p:sp>
      <p:sp>
        <p:nvSpPr>
          <p:cNvPr id="4" name="Platshållare för datum 3">
            <a:extLst>
              <a:ext uri="{FF2B5EF4-FFF2-40B4-BE49-F238E27FC236}">
                <a16:creationId xmlns:a16="http://schemas.microsoft.com/office/drawing/2014/main" id="{11006A92-8224-65D5-A67B-D7D7B290E885}"/>
              </a:ext>
            </a:extLst>
          </p:cNvPr>
          <p:cNvSpPr>
            <a:spLocks noGrp="1"/>
          </p:cNvSpPr>
          <p:nvPr>
            <p:ph type="dt" sz="half" idx="10"/>
          </p:nvPr>
        </p:nvSpPr>
        <p:spPr/>
        <p:txBody>
          <a:bodyPr/>
          <a:lstStyle/>
          <a:p>
            <a:fld id="{374C9444-0CD7-4263-9F30-938D9711D762}" type="datetime1">
              <a:rPr lang="sv-SE" smtClean="0"/>
              <a:t>2024-06-27</a:t>
            </a:fld>
            <a:endParaRPr lang="en-UK"/>
          </a:p>
        </p:txBody>
      </p:sp>
      <p:sp>
        <p:nvSpPr>
          <p:cNvPr id="5" name="Platshållare för sidfot 4">
            <a:extLst>
              <a:ext uri="{FF2B5EF4-FFF2-40B4-BE49-F238E27FC236}">
                <a16:creationId xmlns:a16="http://schemas.microsoft.com/office/drawing/2014/main" id="{6851FB78-34C1-EE06-E26C-F903DFE978E7}"/>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9207808F-9FA4-9F6B-D8ED-9CFF8BF67CBF}"/>
              </a:ext>
            </a:extLst>
          </p:cNvPr>
          <p:cNvSpPr>
            <a:spLocks noGrp="1"/>
          </p:cNvSpPr>
          <p:nvPr>
            <p:ph type="sldNum" sz="quarter" idx="12"/>
          </p:nvPr>
        </p:nvSpPr>
        <p:spPr/>
        <p:txBody>
          <a:bodyPr/>
          <a:lstStyle/>
          <a:p>
            <a:fld id="{BF413B3B-BFB3-42E3-B409-FAAF558C2ACC}" type="slidenum">
              <a:rPr lang="en-UK" smtClean="0"/>
              <a:pPr/>
              <a:t>‹#›</a:t>
            </a:fld>
            <a:endParaRPr lang="en-UK"/>
          </a:p>
        </p:txBody>
      </p:sp>
    </p:spTree>
    <p:extLst>
      <p:ext uri="{BB962C8B-B14F-4D97-AF65-F5344CB8AC3E}">
        <p14:creationId xmlns:p14="http://schemas.microsoft.com/office/powerpoint/2010/main" val="3237088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2">
    <p:bg>
      <p:bgPr>
        <a:solidFill>
          <a:schemeClr val="accent1"/>
        </a:solidFill>
        <a:effectLst/>
      </p:bgPr>
    </p:bg>
    <p:spTree>
      <p:nvGrpSpPr>
        <p:cNvPr id="1" name=""/>
        <p:cNvGrpSpPr/>
        <p:nvPr/>
      </p:nvGrpSpPr>
      <p:grpSpPr>
        <a:xfrm>
          <a:off x="0" y="0"/>
          <a:ext cx="0" cy="0"/>
          <a:chOff x="0" y="0"/>
          <a:chExt cx="0" cy="0"/>
        </a:xfrm>
      </p:grpSpPr>
      <p:pic>
        <p:nvPicPr>
          <p:cNvPr id="2" name="Picture 7">
            <a:extLst>
              <a:ext uri="{FF2B5EF4-FFF2-40B4-BE49-F238E27FC236}">
                <a16:creationId xmlns:a16="http://schemas.microsoft.com/office/drawing/2014/main" id="{C0FC662E-5766-3987-B567-276D1CE51276}"/>
              </a:ext>
            </a:extLst>
          </p:cNvPr>
          <p:cNvPicPr>
            <a:picLocks noChangeAspect="1"/>
          </p:cNvPicPr>
          <p:nvPr userDrawn="1"/>
        </p:nvPicPr>
        <p:blipFill>
          <a:blip r:embed="rId2"/>
          <a:srcRect/>
          <a:stretch/>
        </p:blipFill>
        <p:spPr>
          <a:xfrm>
            <a:off x="10349907" y="6349706"/>
            <a:ext cx="1431763" cy="440918"/>
          </a:xfrm>
          <a:prstGeom prst="rect">
            <a:avLst/>
          </a:prstGeom>
        </p:spPr>
      </p:pic>
    </p:spTree>
    <p:extLst>
      <p:ext uri="{BB962C8B-B14F-4D97-AF65-F5344CB8AC3E}">
        <p14:creationId xmlns:p14="http://schemas.microsoft.com/office/powerpoint/2010/main" val="4019852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EA29B1-FF2C-5D44-9076-0C2ECB267F4A}"/>
              </a:ext>
            </a:extLst>
          </p:cNvPr>
          <p:cNvSpPr>
            <a:spLocks noGrp="1"/>
          </p:cNvSpPr>
          <p:nvPr>
            <p:ph type="title" orient="vert"/>
          </p:nvPr>
        </p:nvSpPr>
        <p:spPr>
          <a:xfrm>
            <a:off x="8724900" y="365125"/>
            <a:ext cx="2628900" cy="5811838"/>
          </a:xfrm>
          <a:prstGeom prst="rect">
            <a:avLst/>
          </a:prstGeom>
        </p:spPr>
        <p:txBody>
          <a:bodyPr vert="eaVert"/>
          <a:lstStyle/>
          <a:p>
            <a:r>
              <a:rPr lang="en-GB"/>
              <a:t>Click to edit Master title style</a:t>
            </a:r>
            <a:endParaRPr lang="en-UK"/>
          </a:p>
        </p:txBody>
      </p:sp>
      <p:sp>
        <p:nvSpPr>
          <p:cNvPr id="3" name="Vertical Text Placeholder 2">
            <a:extLst>
              <a:ext uri="{FF2B5EF4-FFF2-40B4-BE49-F238E27FC236}">
                <a16:creationId xmlns:a16="http://schemas.microsoft.com/office/drawing/2014/main" id="{4712C061-2248-9248-9E14-C827AD0EA249}"/>
              </a:ext>
            </a:extLst>
          </p:cNvPr>
          <p:cNvSpPr>
            <a:spLocks noGrp="1"/>
          </p:cNvSpPr>
          <p:nvPr>
            <p:ph type="body" orient="vert" idx="1"/>
          </p:nvPr>
        </p:nvSpPr>
        <p:spPr>
          <a:xfrm>
            <a:off x="838200" y="365125"/>
            <a:ext cx="7734300" cy="5811838"/>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K"/>
          </a:p>
        </p:txBody>
      </p:sp>
      <p:pic>
        <p:nvPicPr>
          <p:cNvPr id="8" name="Picture 7">
            <a:extLst>
              <a:ext uri="{FF2B5EF4-FFF2-40B4-BE49-F238E27FC236}">
                <a16:creationId xmlns:a16="http://schemas.microsoft.com/office/drawing/2014/main" id="{A38B412C-FF15-0145-9A45-54D2DADA8F43}"/>
              </a:ext>
            </a:extLst>
          </p:cNvPr>
          <p:cNvPicPr>
            <a:picLocks noChangeAspect="1"/>
          </p:cNvPicPr>
          <p:nvPr userDrawn="1"/>
        </p:nvPicPr>
        <p:blipFill>
          <a:blip r:embed="rId2"/>
          <a:srcRect/>
          <a:stretch/>
        </p:blipFill>
        <p:spPr>
          <a:xfrm rot="5400000">
            <a:off x="-439372" y="5614935"/>
            <a:ext cx="1539875" cy="396979"/>
          </a:xfrm>
          <a:prstGeom prst="rect">
            <a:avLst/>
          </a:prstGeom>
        </p:spPr>
      </p:pic>
    </p:spTree>
    <p:extLst>
      <p:ext uri="{BB962C8B-B14F-4D97-AF65-F5344CB8AC3E}">
        <p14:creationId xmlns:p14="http://schemas.microsoft.com/office/powerpoint/2010/main" val="3016031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25D86D15-51D2-A24C-B04F-939835159E13}"/>
              </a:ext>
            </a:extLst>
          </p:cNvPr>
          <p:cNvSpPr>
            <a:spLocks noGrp="1"/>
          </p:cNvSpPr>
          <p:nvPr>
            <p:ph type="body" orient="vert" idx="1"/>
          </p:nvPr>
        </p:nvSpPr>
        <p:spPr>
          <a:xfrm>
            <a:off x="479425" y="576470"/>
            <a:ext cx="11233150" cy="560049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K"/>
          </a:p>
        </p:txBody>
      </p:sp>
    </p:spTree>
    <p:extLst>
      <p:ext uri="{BB962C8B-B14F-4D97-AF65-F5344CB8AC3E}">
        <p14:creationId xmlns:p14="http://schemas.microsoft.com/office/powerpoint/2010/main" val="41625783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Rubrikbild">
    <p:spTree>
      <p:nvGrpSpPr>
        <p:cNvPr id="1" name=""/>
        <p:cNvGrpSpPr/>
        <p:nvPr/>
      </p:nvGrpSpPr>
      <p:grpSpPr>
        <a:xfrm>
          <a:off x="0" y="0"/>
          <a:ext cx="0" cy="0"/>
          <a:chOff x="0" y="0"/>
          <a:chExt cx="0" cy="0"/>
        </a:xfrm>
      </p:grpSpPr>
      <p:sp>
        <p:nvSpPr>
          <p:cNvPr id="15" name="Rectangle 14"/>
          <p:cNvSpPr/>
          <p:nvPr userDrawn="1"/>
        </p:nvSpPr>
        <p:spPr>
          <a:xfrm>
            <a:off x="0" y="0"/>
            <a:ext cx="12192000" cy="1172308"/>
          </a:xfrm>
          <a:prstGeom prst="rect">
            <a:avLst/>
          </a:prstGeom>
          <a:gradFill flip="none" rotWithShape="1">
            <a:gsLst>
              <a:gs pos="40000">
                <a:srgbClr val="FA0007"/>
              </a:gs>
              <a:gs pos="100000">
                <a:srgbClr val="761706"/>
              </a:gs>
            </a:gsLst>
            <a:lin ang="189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800">
              <a:solidFill>
                <a:srgbClr val="FFFFFF"/>
              </a:solidFill>
            </a:endParaRPr>
          </a:p>
        </p:txBody>
      </p:sp>
      <p:sp>
        <p:nvSpPr>
          <p:cNvPr id="8" name="Rectangle 7"/>
          <p:cNvSpPr/>
          <p:nvPr userDrawn="1"/>
        </p:nvSpPr>
        <p:spPr>
          <a:xfrm>
            <a:off x="208411" y="149795"/>
            <a:ext cx="11766495" cy="108112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800">
              <a:solidFill>
                <a:srgbClr val="FFFFFF"/>
              </a:solidFill>
            </a:endParaRPr>
          </a:p>
        </p:txBody>
      </p:sp>
      <p:sp>
        <p:nvSpPr>
          <p:cNvPr id="2" name="Title 1"/>
          <p:cNvSpPr>
            <a:spLocks noGrp="1"/>
          </p:cNvSpPr>
          <p:nvPr>
            <p:ph type="ctrTitle"/>
          </p:nvPr>
        </p:nvSpPr>
        <p:spPr>
          <a:xfrm>
            <a:off x="833531" y="866776"/>
            <a:ext cx="10767484" cy="1197787"/>
          </a:xfrm>
        </p:spPr>
        <p:txBody>
          <a:bodyPr anchor="t">
            <a:normAutofit/>
          </a:bodyPr>
          <a:lstStyle>
            <a:lvl1pPr>
              <a:lnSpc>
                <a:spcPct val="95000"/>
              </a:lnSpc>
              <a:defRPr sz="4800" b="0" i="0" cap="none">
                <a:latin typeface="Trade Gothic LT Com Cn" panose="020B0806040303020004" pitchFamily="34" charset="0"/>
                <a:cs typeface="Trade Gothic LT Com Cn" panose="020B0806040303020004" pitchFamily="34" charset="0"/>
              </a:defRPr>
            </a:lvl1pPr>
          </a:lstStyle>
          <a:p>
            <a:r>
              <a:rPr lang="sv-SE"/>
              <a:t>Klicka här för att ändra format</a:t>
            </a:r>
            <a:endParaRPr lang="en-US"/>
          </a:p>
        </p:txBody>
      </p:sp>
      <p:sp>
        <p:nvSpPr>
          <p:cNvPr id="11" name="Picture Placeholder 10"/>
          <p:cNvSpPr>
            <a:spLocks noGrp="1"/>
          </p:cNvSpPr>
          <p:nvPr>
            <p:ph type="pic" sz="quarter" idx="10"/>
          </p:nvPr>
        </p:nvSpPr>
        <p:spPr>
          <a:xfrm>
            <a:off x="201085" y="2213628"/>
            <a:ext cx="11772900" cy="4494213"/>
          </a:xfrm>
        </p:spPr>
        <p:txBody>
          <a:bodyPr/>
          <a:lstStyle/>
          <a:p>
            <a:r>
              <a:rPr lang="sv-SE"/>
              <a:t>Dra bilden till platshållaren eller klicka på ikonen för att lägga till den</a:t>
            </a:r>
            <a:endParaRPr lang="en-US"/>
          </a:p>
        </p:txBody>
      </p:sp>
      <p:sp>
        <p:nvSpPr>
          <p:cNvPr id="12" name="Date Placeholder 11"/>
          <p:cNvSpPr>
            <a:spLocks noGrp="1"/>
          </p:cNvSpPr>
          <p:nvPr>
            <p:ph type="dt" sz="half" idx="11"/>
          </p:nvPr>
        </p:nvSpPr>
        <p:spPr>
          <a:xfrm>
            <a:off x="9631534" y="344651"/>
            <a:ext cx="2108425" cy="365125"/>
          </a:xfrm>
        </p:spPr>
        <p:txBody>
          <a:bodyPr/>
          <a:lstStyle>
            <a:lvl1pPr algn="r">
              <a:defRPr/>
            </a:lvl1pPr>
          </a:lstStyle>
          <a:p>
            <a:fld id="{A364F69A-684F-494A-AEEB-587617D6D814}" type="datetime1">
              <a:rPr lang="sv-SE" smtClean="0">
                <a:solidFill>
                  <a:srgbClr val="222221"/>
                </a:solidFill>
              </a:rPr>
              <a:t>2024-06-27</a:t>
            </a:fld>
            <a:endParaRPr lang="en-US">
              <a:solidFill>
                <a:srgbClr val="222221"/>
              </a:solidFill>
            </a:endParaRPr>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762" y="197906"/>
            <a:ext cx="2086987" cy="625859"/>
          </a:xfrm>
          <a:prstGeom prst="rect">
            <a:avLst/>
          </a:prstGeom>
        </p:spPr>
      </p:pic>
    </p:spTree>
    <p:extLst>
      <p:ext uri="{BB962C8B-B14F-4D97-AF65-F5344CB8AC3E}">
        <p14:creationId xmlns:p14="http://schemas.microsoft.com/office/powerpoint/2010/main" val="3044316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fld id="{BFAFA985-32EC-4DDE-A0E5-F14B39626B89}" type="datetime1">
              <a:rPr lang="sv-SE" smtClean="0">
                <a:solidFill>
                  <a:srgbClr val="222221"/>
                </a:solidFill>
              </a:rPr>
              <a:t>2024-06-27</a:t>
            </a:fld>
            <a:endParaRPr lang="en-US">
              <a:solidFill>
                <a:srgbClr val="222221"/>
              </a:solidFill>
            </a:endParaRPr>
          </a:p>
        </p:txBody>
      </p:sp>
      <p:sp>
        <p:nvSpPr>
          <p:cNvPr id="5" name="Footer Placeholder 4"/>
          <p:cNvSpPr>
            <a:spLocks noGrp="1"/>
          </p:cNvSpPr>
          <p:nvPr>
            <p:ph type="ftr" sz="quarter" idx="11"/>
          </p:nvPr>
        </p:nvSpPr>
        <p:spPr/>
        <p:txBody>
          <a:bodyPr/>
          <a:lstStyle/>
          <a:p>
            <a:r>
              <a:rPr lang="sv-SE">
                <a:solidFill>
                  <a:srgbClr val="222221"/>
                </a:solidFill>
              </a:rPr>
              <a:t>High Five - Idrott för alla </a:t>
            </a:r>
            <a:endParaRPr lang="en-US">
              <a:solidFill>
                <a:srgbClr val="222221"/>
              </a:solidFill>
            </a:endParaRPr>
          </a:p>
        </p:txBody>
      </p:sp>
      <p:sp>
        <p:nvSpPr>
          <p:cNvPr id="6" name="Slide Number Placeholder 5"/>
          <p:cNvSpPr>
            <a:spLocks noGrp="1"/>
          </p:cNvSpPr>
          <p:nvPr>
            <p:ph type="sldNum" sz="quarter" idx="12"/>
          </p:nvPr>
        </p:nvSpPr>
        <p:spPr/>
        <p:txBody>
          <a:bodyPr/>
          <a:lstStyle/>
          <a:p>
            <a:fld id="{C3FDE51E-0052-334C-A4B2-C567FE9F326F}" type="slidenum">
              <a:rPr lang="en-US" smtClean="0">
                <a:solidFill>
                  <a:srgbClr val="222221"/>
                </a:solidFill>
              </a:rPr>
              <a:pPr/>
              <a:t>‹#›</a:t>
            </a:fld>
            <a:endParaRPr lang="en-US">
              <a:solidFill>
                <a:srgbClr val="222221"/>
              </a:solidFill>
            </a:endParaRPr>
          </a:p>
        </p:txBody>
      </p:sp>
      <p:sp>
        <p:nvSpPr>
          <p:cNvPr id="8" name="Text Placeholder 7"/>
          <p:cNvSpPr>
            <a:spLocks noGrp="1"/>
          </p:cNvSpPr>
          <p:nvPr>
            <p:ph type="body" sz="quarter" idx="13"/>
          </p:nvPr>
        </p:nvSpPr>
        <p:spPr>
          <a:xfrm>
            <a:off x="567049" y="705601"/>
            <a:ext cx="11042868" cy="363537"/>
          </a:xfrm>
        </p:spPr>
        <p:txBody>
          <a:bodyPr>
            <a:noAutofit/>
          </a:bodyPr>
          <a:lstStyle>
            <a:lvl1pPr>
              <a:defRPr sz="2500" b="0">
                <a:solidFill>
                  <a:srgbClr val="222221"/>
                </a:solidFill>
              </a:defRPr>
            </a:lvl1pPr>
            <a:lvl2pPr>
              <a:defRPr sz="2500"/>
            </a:lvl2pPr>
            <a:lvl3pPr marL="0" indent="0">
              <a:buNone/>
              <a:defRPr sz="2500"/>
            </a:lvl3pPr>
            <a:lvl4pPr marL="0" indent="0">
              <a:buNone/>
              <a:defRPr sz="2500"/>
            </a:lvl4pPr>
            <a:lvl5pPr marL="0" indent="0">
              <a:buNone/>
              <a:defRPr sz="2500"/>
            </a:lvl5pPr>
            <a:lvl6pPr marL="1588" indent="0">
              <a:buNone/>
              <a:defRPr sz="2500" b="0" i="0">
                <a:latin typeface="Gill Sans Infant MT"/>
                <a:cs typeface="Gill Sans Infant MT"/>
              </a:defRPr>
            </a:lvl6pPr>
          </a:lstStyle>
          <a:p>
            <a:pPr lvl="0"/>
            <a:r>
              <a:rPr lang="sv-SE"/>
              <a:t>Klicka här för att ändra format på bakgrundstexten</a:t>
            </a:r>
          </a:p>
        </p:txBody>
      </p:sp>
    </p:spTree>
    <p:extLst>
      <p:ext uri="{BB962C8B-B14F-4D97-AF65-F5344CB8AC3E}">
        <p14:creationId xmlns:p14="http://schemas.microsoft.com/office/powerpoint/2010/main" val="3114213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Påstående 1">
    <p:spTree>
      <p:nvGrpSpPr>
        <p:cNvPr id="1" name=""/>
        <p:cNvGrpSpPr/>
        <p:nvPr/>
      </p:nvGrpSpPr>
      <p:grpSpPr>
        <a:xfrm>
          <a:off x="0" y="0"/>
          <a:ext cx="0" cy="0"/>
          <a:chOff x="0" y="0"/>
          <a:chExt cx="0" cy="0"/>
        </a:xfrm>
      </p:grpSpPr>
      <p:sp>
        <p:nvSpPr>
          <p:cNvPr id="8" name="Rectangle 7"/>
          <p:cNvSpPr/>
          <p:nvPr userDrawn="1"/>
        </p:nvSpPr>
        <p:spPr>
          <a:xfrm>
            <a:off x="0" y="1171574"/>
            <a:ext cx="12192000" cy="568642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800">
              <a:solidFill>
                <a:srgbClr val="FFFFFF"/>
              </a:solidFill>
            </a:endParaRPr>
          </a:p>
        </p:txBody>
      </p:sp>
      <p:sp>
        <p:nvSpPr>
          <p:cNvPr id="5" name="Rectangle 4"/>
          <p:cNvSpPr/>
          <p:nvPr userDrawn="1"/>
        </p:nvSpPr>
        <p:spPr>
          <a:xfrm>
            <a:off x="196851" y="147638"/>
            <a:ext cx="11777133" cy="6710362"/>
          </a:xfrm>
          <a:prstGeom prst="rect">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800">
              <a:solidFill>
                <a:srgbClr val="FFFFFF"/>
              </a:solidFill>
            </a:endParaRPr>
          </a:p>
        </p:txBody>
      </p:sp>
      <p:sp>
        <p:nvSpPr>
          <p:cNvPr id="2" name="Date Placeholder 1"/>
          <p:cNvSpPr>
            <a:spLocks noGrp="1"/>
          </p:cNvSpPr>
          <p:nvPr>
            <p:ph type="dt" sz="half" idx="10"/>
          </p:nvPr>
        </p:nvSpPr>
        <p:spPr/>
        <p:txBody>
          <a:bodyPr/>
          <a:lstStyle/>
          <a:p>
            <a:fld id="{4CC4A758-5AB1-4640-B994-1065B26C6C8D}" type="datetime1">
              <a:rPr lang="sv-SE" smtClean="0">
                <a:solidFill>
                  <a:srgbClr val="222221"/>
                </a:solidFill>
              </a:rPr>
              <a:t>2024-06-27</a:t>
            </a:fld>
            <a:endParaRPr lang="en-US">
              <a:solidFill>
                <a:srgbClr val="222221"/>
              </a:solidFill>
            </a:endParaRPr>
          </a:p>
        </p:txBody>
      </p:sp>
      <p:sp>
        <p:nvSpPr>
          <p:cNvPr id="3" name="Footer Placeholder 2"/>
          <p:cNvSpPr>
            <a:spLocks noGrp="1"/>
          </p:cNvSpPr>
          <p:nvPr>
            <p:ph type="ftr" sz="quarter" idx="11"/>
          </p:nvPr>
        </p:nvSpPr>
        <p:spPr/>
        <p:txBody>
          <a:bodyPr/>
          <a:lstStyle/>
          <a:p>
            <a:r>
              <a:rPr lang="sv-SE">
                <a:solidFill>
                  <a:srgbClr val="222221"/>
                </a:solidFill>
              </a:rPr>
              <a:t>High Five - Idrott för alla </a:t>
            </a:r>
            <a:endParaRPr lang="en-US">
              <a:solidFill>
                <a:srgbClr val="222221"/>
              </a:solidFill>
            </a:endParaRPr>
          </a:p>
        </p:txBody>
      </p:sp>
      <p:sp>
        <p:nvSpPr>
          <p:cNvPr id="4" name="Slide Number Placeholder 3"/>
          <p:cNvSpPr>
            <a:spLocks noGrp="1"/>
          </p:cNvSpPr>
          <p:nvPr>
            <p:ph type="sldNum" sz="quarter" idx="12"/>
          </p:nvPr>
        </p:nvSpPr>
        <p:spPr/>
        <p:txBody>
          <a:bodyPr/>
          <a:lstStyle/>
          <a:p>
            <a:fld id="{C3FDE51E-0052-334C-A4B2-C567FE9F326F}" type="slidenum">
              <a:rPr lang="en-US" smtClean="0">
                <a:solidFill>
                  <a:srgbClr val="222221"/>
                </a:solidFill>
              </a:rPr>
              <a:pPr/>
              <a:t>‹#›</a:t>
            </a:fld>
            <a:endParaRPr lang="en-US">
              <a:solidFill>
                <a:srgbClr val="222221"/>
              </a:solidFill>
            </a:endParaRPr>
          </a:p>
        </p:txBody>
      </p:sp>
      <p:cxnSp>
        <p:nvCxnSpPr>
          <p:cNvPr id="13" name="Straight Connector 12"/>
          <p:cNvCxnSpPr/>
          <p:nvPr userDrawn="1"/>
        </p:nvCxnSpPr>
        <p:spPr>
          <a:xfrm flipH="1">
            <a:off x="3288541" y="6432216"/>
            <a:ext cx="8684" cy="365125"/>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flipH="1">
            <a:off x="8520499" y="6432216"/>
            <a:ext cx="8684" cy="365125"/>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2908" y="6295533"/>
            <a:ext cx="1834736" cy="550212"/>
          </a:xfrm>
          <a:prstGeom prst="rect">
            <a:avLst/>
          </a:prstGeom>
        </p:spPr>
      </p:pic>
    </p:spTree>
    <p:extLst>
      <p:ext uri="{BB962C8B-B14F-4D97-AF65-F5344CB8AC3E}">
        <p14:creationId xmlns:p14="http://schemas.microsoft.com/office/powerpoint/2010/main" val="1327700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24DC62C-F264-B946-B162-E7602E2A3E60}"/>
              </a:ext>
            </a:extLst>
          </p:cNvPr>
          <p:cNvSpPr/>
          <p:nvPr userDrawn="1"/>
        </p:nvSpPr>
        <p:spPr>
          <a:xfrm>
            <a:off x="0" y="0"/>
            <a:ext cx="479425"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latin typeface="Gill Sans Infant Std"/>
              <a:cs typeface="Gill Sans Infant Std"/>
            </a:endParaRPr>
          </a:p>
        </p:txBody>
      </p:sp>
      <p:sp>
        <p:nvSpPr>
          <p:cNvPr id="3" name="Content Placeholder 2">
            <a:extLst>
              <a:ext uri="{FF2B5EF4-FFF2-40B4-BE49-F238E27FC236}">
                <a16:creationId xmlns:a16="http://schemas.microsoft.com/office/drawing/2014/main" id="{9505CB6B-B954-8D4C-A951-369C766E6EC5}"/>
              </a:ext>
            </a:extLst>
          </p:cNvPr>
          <p:cNvSpPr>
            <a:spLocks noGrp="1"/>
          </p:cNvSpPr>
          <p:nvPr>
            <p:ph idx="1"/>
          </p:nvPr>
        </p:nvSpPr>
        <p:spPr>
          <a:xfrm>
            <a:off x="811733" y="1805142"/>
            <a:ext cx="9523556" cy="4476750"/>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K"/>
          </a:p>
        </p:txBody>
      </p:sp>
      <p:sp>
        <p:nvSpPr>
          <p:cNvPr id="2" name="Title 1">
            <a:extLst>
              <a:ext uri="{FF2B5EF4-FFF2-40B4-BE49-F238E27FC236}">
                <a16:creationId xmlns:a16="http://schemas.microsoft.com/office/drawing/2014/main" id="{B2A6A816-062C-43A9-9196-6111219BE960}"/>
              </a:ext>
            </a:extLst>
          </p:cNvPr>
          <p:cNvSpPr>
            <a:spLocks noGrp="1"/>
          </p:cNvSpPr>
          <p:nvPr>
            <p:ph type="title"/>
          </p:nvPr>
        </p:nvSpPr>
        <p:spPr/>
        <p:txBody>
          <a:bodyPr/>
          <a:lstStyle/>
          <a:p>
            <a:r>
              <a:rPr lang="en-UK"/>
              <a:t>Click to edit Master title style</a:t>
            </a:r>
          </a:p>
        </p:txBody>
      </p:sp>
      <p:sp>
        <p:nvSpPr>
          <p:cNvPr id="4" name="Platshållare för datum 3">
            <a:extLst>
              <a:ext uri="{FF2B5EF4-FFF2-40B4-BE49-F238E27FC236}">
                <a16:creationId xmlns:a16="http://schemas.microsoft.com/office/drawing/2014/main" id="{FB7A2149-42B2-ABD1-DCE7-EF150FA5BD5A}"/>
              </a:ext>
            </a:extLst>
          </p:cNvPr>
          <p:cNvSpPr>
            <a:spLocks noGrp="1"/>
          </p:cNvSpPr>
          <p:nvPr>
            <p:ph type="dt" sz="half" idx="10"/>
          </p:nvPr>
        </p:nvSpPr>
        <p:spPr/>
        <p:txBody>
          <a:bodyPr/>
          <a:lstStyle/>
          <a:p>
            <a:fld id="{4DB84A28-1971-4624-8B1B-676B387347F7}" type="datetime1">
              <a:rPr lang="sv-SE" smtClean="0"/>
              <a:t>2024-06-27</a:t>
            </a:fld>
            <a:endParaRPr lang="en-UK"/>
          </a:p>
        </p:txBody>
      </p:sp>
      <p:sp>
        <p:nvSpPr>
          <p:cNvPr id="5" name="Platshållare för sidfot 4">
            <a:extLst>
              <a:ext uri="{FF2B5EF4-FFF2-40B4-BE49-F238E27FC236}">
                <a16:creationId xmlns:a16="http://schemas.microsoft.com/office/drawing/2014/main" id="{ED6C876F-838D-EC8F-2C54-252C07A82DF6}"/>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A20DD810-B813-6A4A-F642-17894DD36C7D}"/>
              </a:ext>
            </a:extLst>
          </p:cNvPr>
          <p:cNvSpPr>
            <a:spLocks noGrp="1"/>
          </p:cNvSpPr>
          <p:nvPr>
            <p:ph type="sldNum" sz="quarter" idx="12"/>
          </p:nvPr>
        </p:nvSpPr>
        <p:spPr/>
        <p:txBody>
          <a:bodyPr/>
          <a:lstStyle/>
          <a:p>
            <a:fld id="{BF413B3B-BFB3-42E3-B409-FAAF558C2ACC}" type="slidenum">
              <a:rPr lang="en-UK" smtClean="0"/>
              <a:pPr/>
              <a:t>‹#›</a:t>
            </a:fld>
            <a:endParaRPr lang="en-UK"/>
          </a:p>
        </p:txBody>
      </p:sp>
    </p:spTree>
    <p:extLst>
      <p:ext uri="{BB962C8B-B14F-4D97-AF65-F5344CB8AC3E}">
        <p14:creationId xmlns:p14="http://schemas.microsoft.com/office/powerpoint/2010/main" val="617742718"/>
      </p:ext>
    </p:extLst>
  </p:cSld>
  <p:clrMapOvr>
    <a:masterClrMapping/>
  </p:clrMapOvr>
  <p:extLst>
    <p:ext uri="{DCECCB84-F9BA-43D5-87BE-67443E8EF086}">
      <p15:sldGuideLst xmlns:p15="http://schemas.microsoft.com/office/powerpoint/2012/main">
        <p15:guide id="1"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507C89-5F1B-9D47-9498-3C7F4510D874}"/>
              </a:ext>
            </a:extLst>
          </p:cNvPr>
          <p:cNvSpPr/>
          <p:nvPr userDrawn="1"/>
        </p:nvSpPr>
        <p:spPr>
          <a:xfrm>
            <a:off x="0" y="0"/>
            <a:ext cx="479425"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latin typeface="Gill Sans Infant Std"/>
              <a:cs typeface="Gill Sans Infant Std"/>
            </a:endParaRPr>
          </a:p>
        </p:txBody>
      </p:sp>
      <p:sp>
        <p:nvSpPr>
          <p:cNvPr id="3" name="Content Placeholder 2">
            <a:extLst>
              <a:ext uri="{FF2B5EF4-FFF2-40B4-BE49-F238E27FC236}">
                <a16:creationId xmlns:a16="http://schemas.microsoft.com/office/drawing/2014/main" id="{E5923481-21D1-8E46-828B-4243BA1244B4}"/>
              </a:ext>
            </a:extLst>
          </p:cNvPr>
          <p:cNvSpPr>
            <a:spLocks noGrp="1"/>
          </p:cNvSpPr>
          <p:nvPr>
            <p:ph idx="1"/>
          </p:nvPr>
        </p:nvSpPr>
        <p:spPr>
          <a:xfrm>
            <a:off x="811733" y="1805142"/>
            <a:ext cx="9523556" cy="4476750"/>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K"/>
          </a:p>
        </p:txBody>
      </p:sp>
      <p:sp>
        <p:nvSpPr>
          <p:cNvPr id="2" name="Title 1">
            <a:extLst>
              <a:ext uri="{FF2B5EF4-FFF2-40B4-BE49-F238E27FC236}">
                <a16:creationId xmlns:a16="http://schemas.microsoft.com/office/drawing/2014/main" id="{E6386036-21EF-4A07-A6CE-792BE9344D37}"/>
              </a:ext>
            </a:extLst>
          </p:cNvPr>
          <p:cNvSpPr>
            <a:spLocks noGrp="1"/>
          </p:cNvSpPr>
          <p:nvPr>
            <p:ph type="title"/>
          </p:nvPr>
        </p:nvSpPr>
        <p:spPr/>
        <p:txBody>
          <a:bodyPr/>
          <a:lstStyle/>
          <a:p>
            <a:r>
              <a:rPr lang="en-UK"/>
              <a:t>Click to edit Master title style</a:t>
            </a:r>
          </a:p>
        </p:txBody>
      </p:sp>
      <p:sp>
        <p:nvSpPr>
          <p:cNvPr id="4" name="Platshållare för datum 3">
            <a:extLst>
              <a:ext uri="{FF2B5EF4-FFF2-40B4-BE49-F238E27FC236}">
                <a16:creationId xmlns:a16="http://schemas.microsoft.com/office/drawing/2014/main" id="{B6283D99-B745-688D-7639-7C9D20C57E12}"/>
              </a:ext>
            </a:extLst>
          </p:cNvPr>
          <p:cNvSpPr>
            <a:spLocks noGrp="1"/>
          </p:cNvSpPr>
          <p:nvPr>
            <p:ph type="dt" sz="half" idx="10"/>
          </p:nvPr>
        </p:nvSpPr>
        <p:spPr/>
        <p:txBody>
          <a:bodyPr/>
          <a:lstStyle/>
          <a:p>
            <a:fld id="{09D40E8D-A763-4D7D-939E-84981194A130}" type="datetime1">
              <a:rPr lang="sv-SE" smtClean="0"/>
              <a:t>2024-06-27</a:t>
            </a:fld>
            <a:endParaRPr lang="en-UK"/>
          </a:p>
        </p:txBody>
      </p:sp>
      <p:sp>
        <p:nvSpPr>
          <p:cNvPr id="5" name="Platshållare för sidfot 4">
            <a:extLst>
              <a:ext uri="{FF2B5EF4-FFF2-40B4-BE49-F238E27FC236}">
                <a16:creationId xmlns:a16="http://schemas.microsoft.com/office/drawing/2014/main" id="{0E9055B7-0423-2822-88EC-3E5E81711C78}"/>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CBC1150C-52F3-83D1-2406-250FC05DA8C0}"/>
              </a:ext>
            </a:extLst>
          </p:cNvPr>
          <p:cNvSpPr>
            <a:spLocks noGrp="1"/>
          </p:cNvSpPr>
          <p:nvPr>
            <p:ph type="sldNum" sz="quarter" idx="12"/>
          </p:nvPr>
        </p:nvSpPr>
        <p:spPr/>
        <p:txBody>
          <a:bodyPr/>
          <a:lstStyle/>
          <a:p>
            <a:fld id="{BF413B3B-BFB3-42E3-B409-FAAF558C2ACC}" type="slidenum">
              <a:rPr lang="en-UK" smtClean="0"/>
              <a:pPr/>
              <a:t>‹#›</a:t>
            </a:fld>
            <a:endParaRPr lang="en-UK"/>
          </a:p>
        </p:txBody>
      </p:sp>
    </p:spTree>
    <p:extLst>
      <p:ext uri="{BB962C8B-B14F-4D97-AF65-F5344CB8AC3E}">
        <p14:creationId xmlns:p14="http://schemas.microsoft.com/office/powerpoint/2010/main" val="4145086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5BC083B-0971-EE44-8965-5C1B1EAA73A2}"/>
              </a:ext>
            </a:extLst>
          </p:cNvPr>
          <p:cNvSpPr/>
          <p:nvPr userDrawn="1"/>
        </p:nvSpPr>
        <p:spPr>
          <a:xfrm>
            <a:off x="0" y="0"/>
            <a:ext cx="479425" cy="6858000"/>
          </a:xfrm>
          <a:prstGeom prst="rect">
            <a:avLst/>
          </a:prstGeom>
          <a:solidFill>
            <a:srgbClr val="A57FB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latin typeface="Gill Sans Infant Std"/>
              <a:cs typeface="Gill Sans Infant Std"/>
            </a:endParaRPr>
          </a:p>
        </p:txBody>
      </p:sp>
      <p:sp>
        <p:nvSpPr>
          <p:cNvPr id="3" name="Content Placeholder 2">
            <a:extLst>
              <a:ext uri="{FF2B5EF4-FFF2-40B4-BE49-F238E27FC236}">
                <a16:creationId xmlns:a16="http://schemas.microsoft.com/office/drawing/2014/main" id="{A93DC165-D8C6-2C4D-87D0-E01DC0039D82}"/>
              </a:ext>
            </a:extLst>
          </p:cNvPr>
          <p:cNvSpPr>
            <a:spLocks noGrp="1"/>
          </p:cNvSpPr>
          <p:nvPr>
            <p:ph idx="1"/>
          </p:nvPr>
        </p:nvSpPr>
        <p:spPr>
          <a:xfrm>
            <a:off x="811733" y="1805142"/>
            <a:ext cx="9523556" cy="4476750"/>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K"/>
          </a:p>
        </p:txBody>
      </p:sp>
      <p:sp>
        <p:nvSpPr>
          <p:cNvPr id="2" name="Title 1">
            <a:extLst>
              <a:ext uri="{FF2B5EF4-FFF2-40B4-BE49-F238E27FC236}">
                <a16:creationId xmlns:a16="http://schemas.microsoft.com/office/drawing/2014/main" id="{BF869DD1-EE61-4EBD-99D0-03078588FC7A}"/>
              </a:ext>
            </a:extLst>
          </p:cNvPr>
          <p:cNvSpPr>
            <a:spLocks noGrp="1"/>
          </p:cNvSpPr>
          <p:nvPr>
            <p:ph type="title"/>
          </p:nvPr>
        </p:nvSpPr>
        <p:spPr/>
        <p:txBody>
          <a:bodyPr/>
          <a:lstStyle/>
          <a:p>
            <a:r>
              <a:rPr lang="en-UK"/>
              <a:t>Click to edit Master title style</a:t>
            </a:r>
          </a:p>
        </p:txBody>
      </p:sp>
      <p:sp>
        <p:nvSpPr>
          <p:cNvPr id="4" name="Platshållare för datum 3">
            <a:extLst>
              <a:ext uri="{FF2B5EF4-FFF2-40B4-BE49-F238E27FC236}">
                <a16:creationId xmlns:a16="http://schemas.microsoft.com/office/drawing/2014/main" id="{450494A5-5071-613A-F185-BB758E992AA2}"/>
              </a:ext>
            </a:extLst>
          </p:cNvPr>
          <p:cNvSpPr>
            <a:spLocks noGrp="1"/>
          </p:cNvSpPr>
          <p:nvPr>
            <p:ph type="dt" sz="half" idx="10"/>
          </p:nvPr>
        </p:nvSpPr>
        <p:spPr/>
        <p:txBody>
          <a:bodyPr/>
          <a:lstStyle/>
          <a:p>
            <a:fld id="{A5268652-B9AF-42B1-B9DF-84890D6B36DF}" type="datetime1">
              <a:rPr lang="sv-SE" smtClean="0"/>
              <a:t>2024-06-27</a:t>
            </a:fld>
            <a:endParaRPr lang="en-UK"/>
          </a:p>
        </p:txBody>
      </p:sp>
      <p:sp>
        <p:nvSpPr>
          <p:cNvPr id="5" name="Platshållare för sidfot 4">
            <a:extLst>
              <a:ext uri="{FF2B5EF4-FFF2-40B4-BE49-F238E27FC236}">
                <a16:creationId xmlns:a16="http://schemas.microsoft.com/office/drawing/2014/main" id="{A5942E38-2138-2C34-C891-B644B4B158F8}"/>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0CE47A2E-309D-6E43-D026-B41347898292}"/>
              </a:ext>
            </a:extLst>
          </p:cNvPr>
          <p:cNvSpPr>
            <a:spLocks noGrp="1"/>
          </p:cNvSpPr>
          <p:nvPr>
            <p:ph type="sldNum" sz="quarter" idx="12"/>
          </p:nvPr>
        </p:nvSpPr>
        <p:spPr/>
        <p:txBody>
          <a:bodyPr/>
          <a:lstStyle/>
          <a:p>
            <a:fld id="{BF413B3B-BFB3-42E3-B409-FAAF558C2ACC}" type="slidenum">
              <a:rPr lang="en-UK" smtClean="0"/>
              <a:pPr/>
              <a:t>‹#›</a:t>
            </a:fld>
            <a:endParaRPr lang="en-UK"/>
          </a:p>
        </p:txBody>
      </p:sp>
    </p:spTree>
    <p:extLst>
      <p:ext uri="{BB962C8B-B14F-4D97-AF65-F5344CB8AC3E}">
        <p14:creationId xmlns:p14="http://schemas.microsoft.com/office/powerpoint/2010/main" val="367113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4">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7A1ED10-E662-2740-A36A-71074A6507B1}"/>
              </a:ext>
            </a:extLst>
          </p:cNvPr>
          <p:cNvSpPr/>
          <p:nvPr userDrawn="1"/>
        </p:nvSpPr>
        <p:spPr>
          <a:xfrm>
            <a:off x="0" y="0"/>
            <a:ext cx="479425"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latin typeface="Gill Sans Infant Std"/>
              <a:cs typeface="Gill Sans Infant Std"/>
            </a:endParaRPr>
          </a:p>
        </p:txBody>
      </p:sp>
      <p:sp>
        <p:nvSpPr>
          <p:cNvPr id="3" name="Content Placeholder 2">
            <a:extLst>
              <a:ext uri="{FF2B5EF4-FFF2-40B4-BE49-F238E27FC236}">
                <a16:creationId xmlns:a16="http://schemas.microsoft.com/office/drawing/2014/main" id="{51C3D6C7-3B5C-BB42-9770-788A38938171}"/>
              </a:ext>
            </a:extLst>
          </p:cNvPr>
          <p:cNvSpPr>
            <a:spLocks noGrp="1"/>
          </p:cNvSpPr>
          <p:nvPr>
            <p:ph idx="1"/>
          </p:nvPr>
        </p:nvSpPr>
        <p:spPr>
          <a:xfrm>
            <a:off x="811733" y="1805142"/>
            <a:ext cx="9523556" cy="4476750"/>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K"/>
          </a:p>
        </p:txBody>
      </p:sp>
      <p:sp>
        <p:nvSpPr>
          <p:cNvPr id="2" name="Title 1">
            <a:extLst>
              <a:ext uri="{FF2B5EF4-FFF2-40B4-BE49-F238E27FC236}">
                <a16:creationId xmlns:a16="http://schemas.microsoft.com/office/drawing/2014/main" id="{A84D9912-D5BE-49AD-A7AB-3DC8A9B05312}"/>
              </a:ext>
            </a:extLst>
          </p:cNvPr>
          <p:cNvSpPr>
            <a:spLocks noGrp="1"/>
          </p:cNvSpPr>
          <p:nvPr>
            <p:ph type="title"/>
          </p:nvPr>
        </p:nvSpPr>
        <p:spPr/>
        <p:txBody>
          <a:bodyPr/>
          <a:lstStyle/>
          <a:p>
            <a:r>
              <a:rPr lang="en-UK"/>
              <a:t>Click to edit Master title style</a:t>
            </a:r>
          </a:p>
        </p:txBody>
      </p:sp>
      <p:sp>
        <p:nvSpPr>
          <p:cNvPr id="4" name="Platshållare för datum 3">
            <a:extLst>
              <a:ext uri="{FF2B5EF4-FFF2-40B4-BE49-F238E27FC236}">
                <a16:creationId xmlns:a16="http://schemas.microsoft.com/office/drawing/2014/main" id="{EA97099A-4EF8-D112-FBF8-76BBEE3742D9}"/>
              </a:ext>
            </a:extLst>
          </p:cNvPr>
          <p:cNvSpPr>
            <a:spLocks noGrp="1"/>
          </p:cNvSpPr>
          <p:nvPr>
            <p:ph type="dt" sz="half" idx="10"/>
          </p:nvPr>
        </p:nvSpPr>
        <p:spPr/>
        <p:txBody>
          <a:bodyPr/>
          <a:lstStyle/>
          <a:p>
            <a:fld id="{24F9AF95-9288-4022-B96A-74BD1FF157FB}" type="datetime1">
              <a:rPr lang="sv-SE" smtClean="0"/>
              <a:t>2024-06-27</a:t>
            </a:fld>
            <a:endParaRPr lang="en-UK"/>
          </a:p>
        </p:txBody>
      </p:sp>
      <p:sp>
        <p:nvSpPr>
          <p:cNvPr id="5" name="Platshållare för sidfot 4">
            <a:extLst>
              <a:ext uri="{FF2B5EF4-FFF2-40B4-BE49-F238E27FC236}">
                <a16:creationId xmlns:a16="http://schemas.microsoft.com/office/drawing/2014/main" id="{AEA82478-A06D-E705-7081-1C39C7C96E65}"/>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F334D6C2-EA05-7152-6ABE-B2BC14C9EC33}"/>
              </a:ext>
            </a:extLst>
          </p:cNvPr>
          <p:cNvSpPr>
            <a:spLocks noGrp="1"/>
          </p:cNvSpPr>
          <p:nvPr>
            <p:ph type="sldNum" sz="quarter" idx="12"/>
          </p:nvPr>
        </p:nvSpPr>
        <p:spPr/>
        <p:txBody>
          <a:bodyPr/>
          <a:lstStyle/>
          <a:p>
            <a:fld id="{BF413B3B-BFB3-42E3-B409-FAAF558C2ACC}" type="slidenum">
              <a:rPr lang="en-UK" smtClean="0"/>
              <a:pPr/>
              <a:t>‹#›</a:t>
            </a:fld>
            <a:endParaRPr lang="en-UK"/>
          </a:p>
        </p:txBody>
      </p:sp>
    </p:spTree>
    <p:extLst>
      <p:ext uri="{BB962C8B-B14F-4D97-AF65-F5344CB8AC3E}">
        <p14:creationId xmlns:p14="http://schemas.microsoft.com/office/powerpoint/2010/main" val="4105626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5">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504226F4-18C7-4D48-8BBF-042243518ECB}"/>
              </a:ext>
            </a:extLst>
          </p:cNvPr>
          <p:cNvSpPr/>
          <p:nvPr userDrawn="1"/>
        </p:nvSpPr>
        <p:spPr>
          <a:xfrm>
            <a:off x="0" y="0"/>
            <a:ext cx="479425" cy="6858000"/>
          </a:xfrm>
          <a:prstGeom prst="rect">
            <a:avLst/>
          </a:prstGeom>
          <a:solidFill>
            <a:srgbClr val="71CC9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latin typeface="Gill Sans Infant Std"/>
              <a:cs typeface="Gill Sans Infant Std"/>
            </a:endParaRPr>
          </a:p>
        </p:txBody>
      </p:sp>
      <p:sp>
        <p:nvSpPr>
          <p:cNvPr id="3" name="Content Placeholder 2">
            <a:extLst>
              <a:ext uri="{FF2B5EF4-FFF2-40B4-BE49-F238E27FC236}">
                <a16:creationId xmlns:a16="http://schemas.microsoft.com/office/drawing/2014/main" id="{30D888EF-8511-8447-84C9-54FE5B1BCC73}"/>
              </a:ext>
            </a:extLst>
          </p:cNvPr>
          <p:cNvSpPr>
            <a:spLocks noGrp="1"/>
          </p:cNvSpPr>
          <p:nvPr>
            <p:ph idx="1"/>
          </p:nvPr>
        </p:nvSpPr>
        <p:spPr>
          <a:xfrm>
            <a:off x="811733" y="1805142"/>
            <a:ext cx="9523556" cy="4476750"/>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K"/>
          </a:p>
        </p:txBody>
      </p:sp>
      <p:sp>
        <p:nvSpPr>
          <p:cNvPr id="2" name="Title 1">
            <a:extLst>
              <a:ext uri="{FF2B5EF4-FFF2-40B4-BE49-F238E27FC236}">
                <a16:creationId xmlns:a16="http://schemas.microsoft.com/office/drawing/2014/main" id="{555AA1C7-A8C7-4EE0-83BE-36035D8460C5}"/>
              </a:ext>
            </a:extLst>
          </p:cNvPr>
          <p:cNvSpPr>
            <a:spLocks noGrp="1"/>
          </p:cNvSpPr>
          <p:nvPr>
            <p:ph type="title"/>
          </p:nvPr>
        </p:nvSpPr>
        <p:spPr/>
        <p:txBody>
          <a:bodyPr/>
          <a:lstStyle/>
          <a:p>
            <a:r>
              <a:rPr lang="en-UK"/>
              <a:t>Click to edit Master title style</a:t>
            </a:r>
          </a:p>
        </p:txBody>
      </p:sp>
      <p:sp>
        <p:nvSpPr>
          <p:cNvPr id="4" name="Platshållare för datum 3">
            <a:extLst>
              <a:ext uri="{FF2B5EF4-FFF2-40B4-BE49-F238E27FC236}">
                <a16:creationId xmlns:a16="http://schemas.microsoft.com/office/drawing/2014/main" id="{15C0AE6D-61CF-C1C3-8EB2-5109426A4F8E}"/>
              </a:ext>
            </a:extLst>
          </p:cNvPr>
          <p:cNvSpPr>
            <a:spLocks noGrp="1"/>
          </p:cNvSpPr>
          <p:nvPr>
            <p:ph type="dt" sz="half" idx="10"/>
          </p:nvPr>
        </p:nvSpPr>
        <p:spPr/>
        <p:txBody>
          <a:bodyPr/>
          <a:lstStyle/>
          <a:p>
            <a:fld id="{FAC38F67-1A77-44BD-9230-973E215D3669}" type="datetime1">
              <a:rPr lang="sv-SE" smtClean="0"/>
              <a:t>2024-06-27</a:t>
            </a:fld>
            <a:endParaRPr lang="en-UK"/>
          </a:p>
        </p:txBody>
      </p:sp>
      <p:sp>
        <p:nvSpPr>
          <p:cNvPr id="5" name="Platshållare för sidfot 4">
            <a:extLst>
              <a:ext uri="{FF2B5EF4-FFF2-40B4-BE49-F238E27FC236}">
                <a16:creationId xmlns:a16="http://schemas.microsoft.com/office/drawing/2014/main" id="{61C0D0F3-949B-B8EA-DDF7-6E4C90E5340C}"/>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68EA7938-E8F7-4765-1E3E-46CC3375CA6A}"/>
              </a:ext>
            </a:extLst>
          </p:cNvPr>
          <p:cNvSpPr>
            <a:spLocks noGrp="1"/>
          </p:cNvSpPr>
          <p:nvPr>
            <p:ph type="sldNum" sz="quarter" idx="12"/>
          </p:nvPr>
        </p:nvSpPr>
        <p:spPr/>
        <p:txBody>
          <a:bodyPr/>
          <a:lstStyle/>
          <a:p>
            <a:fld id="{BF413B3B-BFB3-42E3-B409-FAAF558C2ACC}" type="slidenum">
              <a:rPr lang="en-UK" smtClean="0"/>
              <a:pPr/>
              <a:t>‹#›</a:t>
            </a:fld>
            <a:endParaRPr lang="en-UK"/>
          </a:p>
        </p:txBody>
      </p:sp>
    </p:spTree>
    <p:extLst>
      <p:ext uri="{BB962C8B-B14F-4D97-AF65-F5344CB8AC3E}">
        <p14:creationId xmlns:p14="http://schemas.microsoft.com/office/powerpoint/2010/main" val="2551998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rge Pictur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34830938-9E79-4F9C-AB82-F47C6100B0F1}"/>
              </a:ext>
            </a:extLst>
          </p:cNvPr>
          <p:cNvSpPr>
            <a:spLocks noGrp="1"/>
          </p:cNvSpPr>
          <p:nvPr>
            <p:ph type="pic" sz="quarter" idx="10"/>
          </p:nvPr>
        </p:nvSpPr>
        <p:spPr>
          <a:xfrm>
            <a:off x="479425" y="257175"/>
            <a:ext cx="11501438" cy="6051550"/>
          </a:xfrm>
        </p:spPr>
        <p:txBody>
          <a:bodyPr/>
          <a:lstStyle/>
          <a:p>
            <a:endParaRPr lang="en-UK"/>
          </a:p>
        </p:txBody>
      </p:sp>
      <p:sp>
        <p:nvSpPr>
          <p:cNvPr id="7" name="Rectangle 6">
            <a:extLst>
              <a:ext uri="{FF2B5EF4-FFF2-40B4-BE49-F238E27FC236}">
                <a16:creationId xmlns:a16="http://schemas.microsoft.com/office/drawing/2014/main" id="{D24DC62C-F264-B946-B162-E7602E2A3E60}"/>
              </a:ext>
            </a:extLst>
          </p:cNvPr>
          <p:cNvSpPr/>
          <p:nvPr userDrawn="1"/>
        </p:nvSpPr>
        <p:spPr>
          <a:xfrm>
            <a:off x="0" y="0"/>
            <a:ext cx="479425"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latin typeface="Gill Sans Infant Std"/>
              <a:cs typeface="Gill Sans Infant Std"/>
            </a:endParaRPr>
          </a:p>
        </p:txBody>
      </p:sp>
      <p:sp>
        <p:nvSpPr>
          <p:cNvPr id="2" name="Platshållare för datum 1">
            <a:extLst>
              <a:ext uri="{FF2B5EF4-FFF2-40B4-BE49-F238E27FC236}">
                <a16:creationId xmlns:a16="http://schemas.microsoft.com/office/drawing/2014/main" id="{C9D8F49B-F7EC-1E90-FD39-27BEEF011021}"/>
              </a:ext>
            </a:extLst>
          </p:cNvPr>
          <p:cNvSpPr>
            <a:spLocks noGrp="1"/>
          </p:cNvSpPr>
          <p:nvPr>
            <p:ph type="dt" sz="half" idx="11"/>
          </p:nvPr>
        </p:nvSpPr>
        <p:spPr/>
        <p:txBody>
          <a:bodyPr/>
          <a:lstStyle/>
          <a:p>
            <a:fld id="{27CF3D01-B940-4FD1-BFC8-C87F1D0681B8}" type="datetime1">
              <a:rPr lang="sv-SE" smtClean="0"/>
              <a:t>2024-06-27</a:t>
            </a:fld>
            <a:endParaRPr lang="en-UK"/>
          </a:p>
        </p:txBody>
      </p:sp>
      <p:sp>
        <p:nvSpPr>
          <p:cNvPr id="3" name="Platshållare för sidfot 2">
            <a:extLst>
              <a:ext uri="{FF2B5EF4-FFF2-40B4-BE49-F238E27FC236}">
                <a16:creationId xmlns:a16="http://schemas.microsoft.com/office/drawing/2014/main" id="{3D010ACD-7185-81EF-185D-2EEEF7D60886}"/>
              </a:ext>
            </a:extLst>
          </p:cNvPr>
          <p:cNvSpPr>
            <a:spLocks noGrp="1"/>
          </p:cNvSpPr>
          <p:nvPr>
            <p:ph type="ftr" sz="quarter" idx="12"/>
          </p:nvPr>
        </p:nvSpPr>
        <p:spPr/>
        <p:txBody>
          <a:bodyPr/>
          <a:lstStyle/>
          <a:p>
            <a:r>
              <a:rPr lang="sv-SE"/>
              <a:t>Varje dag gör vi världen lite bättre för barn.</a:t>
            </a:r>
            <a:endParaRPr lang="en-UK"/>
          </a:p>
        </p:txBody>
      </p:sp>
      <p:sp>
        <p:nvSpPr>
          <p:cNvPr id="4" name="Platshållare för bildnummer 3">
            <a:extLst>
              <a:ext uri="{FF2B5EF4-FFF2-40B4-BE49-F238E27FC236}">
                <a16:creationId xmlns:a16="http://schemas.microsoft.com/office/drawing/2014/main" id="{C59CF382-FEA4-69D1-8BD5-421AB7B704C0}"/>
              </a:ext>
            </a:extLst>
          </p:cNvPr>
          <p:cNvSpPr>
            <a:spLocks noGrp="1"/>
          </p:cNvSpPr>
          <p:nvPr>
            <p:ph type="sldNum" sz="quarter" idx="13"/>
          </p:nvPr>
        </p:nvSpPr>
        <p:spPr/>
        <p:txBody>
          <a:bodyPr/>
          <a:lstStyle/>
          <a:p>
            <a:fld id="{BF413B3B-BFB3-42E3-B409-FAAF558C2ACC}" type="slidenum">
              <a:rPr lang="en-UK" smtClean="0"/>
              <a:pPr/>
              <a:t>‹#›</a:t>
            </a:fld>
            <a:endParaRPr lang="en-UK"/>
          </a:p>
        </p:txBody>
      </p:sp>
    </p:spTree>
    <p:extLst>
      <p:ext uri="{BB962C8B-B14F-4D97-AF65-F5344CB8AC3E}">
        <p14:creationId xmlns:p14="http://schemas.microsoft.com/office/powerpoint/2010/main" val="3400672067"/>
      </p:ext>
    </p:extLst>
  </p:cSld>
  <p:clrMapOvr>
    <a:masterClrMapping/>
  </p:clrMapOvr>
  <p:extLst>
    <p:ext uri="{DCECCB84-F9BA-43D5-87BE-67443E8EF086}">
      <p15:sldGuideLst xmlns:p15="http://schemas.microsoft.com/office/powerpoint/2012/main">
        <p15:guide id="1"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ave the Children">
    <p:bg>
      <p:bgPr>
        <a:solidFill>
          <a:schemeClr val="accent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171B573-4064-4E6C-AB4B-578B45CB4EF8}"/>
              </a:ext>
            </a:extLst>
          </p:cNvPr>
          <p:cNvPicPr>
            <a:picLocks noChangeAspect="1"/>
          </p:cNvPicPr>
          <p:nvPr userDrawn="1"/>
        </p:nvPicPr>
        <p:blipFill>
          <a:blip r:embed="rId2"/>
          <a:srcRect/>
          <a:stretch/>
        </p:blipFill>
        <p:spPr>
          <a:xfrm>
            <a:off x="2854196" y="2204357"/>
            <a:ext cx="6496524" cy="2000638"/>
          </a:xfrm>
          <a:prstGeom prst="rect">
            <a:avLst/>
          </a:prstGeom>
        </p:spPr>
      </p:pic>
      <p:sp>
        <p:nvSpPr>
          <p:cNvPr id="2" name="Platshållare för datum 1">
            <a:extLst>
              <a:ext uri="{FF2B5EF4-FFF2-40B4-BE49-F238E27FC236}">
                <a16:creationId xmlns:a16="http://schemas.microsoft.com/office/drawing/2014/main" id="{34887711-FA48-FC94-E31C-3BFC0863D145}"/>
              </a:ext>
            </a:extLst>
          </p:cNvPr>
          <p:cNvSpPr>
            <a:spLocks noGrp="1"/>
          </p:cNvSpPr>
          <p:nvPr>
            <p:ph type="dt" sz="half" idx="10"/>
          </p:nvPr>
        </p:nvSpPr>
        <p:spPr/>
        <p:txBody>
          <a:bodyPr/>
          <a:lstStyle>
            <a:lvl1pPr>
              <a:defRPr>
                <a:solidFill>
                  <a:schemeClr val="bg1"/>
                </a:solidFill>
              </a:defRPr>
            </a:lvl1pPr>
          </a:lstStyle>
          <a:p>
            <a:fld id="{A06FB729-AA12-4ACC-8930-CFA9D2A72AB7}" type="datetime1">
              <a:rPr lang="sv-SE" smtClean="0"/>
              <a:t>2024-06-27</a:t>
            </a:fld>
            <a:endParaRPr lang="en-UK"/>
          </a:p>
        </p:txBody>
      </p:sp>
      <p:sp>
        <p:nvSpPr>
          <p:cNvPr id="4" name="Platshållare för sidfot 3">
            <a:extLst>
              <a:ext uri="{FF2B5EF4-FFF2-40B4-BE49-F238E27FC236}">
                <a16:creationId xmlns:a16="http://schemas.microsoft.com/office/drawing/2014/main" id="{C7E5F012-C191-CC22-28FF-B934292B14A2}"/>
              </a:ext>
            </a:extLst>
          </p:cNvPr>
          <p:cNvSpPr>
            <a:spLocks noGrp="1"/>
          </p:cNvSpPr>
          <p:nvPr>
            <p:ph type="ftr" sz="quarter" idx="11"/>
          </p:nvPr>
        </p:nvSpPr>
        <p:spPr/>
        <p:txBody>
          <a:bodyPr/>
          <a:lstStyle>
            <a:lvl1pPr>
              <a:defRPr>
                <a:solidFill>
                  <a:schemeClr val="bg1"/>
                </a:solidFill>
              </a:defRPr>
            </a:lvl1pPr>
          </a:lstStyle>
          <a:p>
            <a:r>
              <a:rPr lang="sv-SE"/>
              <a:t>Varje dag gör vi världen lite bättre för barn.</a:t>
            </a:r>
            <a:endParaRPr lang="en-UK"/>
          </a:p>
        </p:txBody>
      </p:sp>
      <p:sp>
        <p:nvSpPr>
          <p:cNvPr id="5" name="Platshållare för bildnummer 4">
            <a:extLst>
              <a:ext uri="{FF2B5EF4-FFF2-40B4-BE49-F238E27FC236}">
                <a16:creationId xmlns:a16="http://schemas.microsoft.com/office/drawing/2014/main" id="{B44BFF11-A334-8939-0324-0E61D63053D6}"/>
              </a:ext>
            </a:extLst>
          </p:cNvPr>
          <p:cNvSpPr>
            <a:spLocks noGrp="1"/>
          </p:cNvSpPr>
          <p:nvPr>
            <p:ph type="sldNum" sz="quarter" idx="12"/>
          </p:nvPr>
        </p:nvSpPr>
        <p:spPr/>
        <p:txBody>
          <a:bodyPr/>
          <a:lstStyle>
            <a:lvl1pPr>
              <a:defRPr>
                <a:solidFill>
                  <a:schemeClr val="bg1"/>
                </a:solidFill>
              </a:defRPr>
            </a:lvl1pPr>
          </a:lstStyle>
          <a:p>
            <a:fld id="{BF413B3B-BFB3-42E3-B409-FAAF558C2ACC}" type="slidenum">
              <a:rPr lang="en-UK" smtClean="0"/>
              <a:pPr/>
              <a:t>‹#›</a:t>
            </a:fld>
            <a:endParaRPr lang="en-UK"/>
          </a:p>
        </p:txBody>
      </p:sp>
    </p:spTree>
    <p:extLst>
      <p:ext uri="{BB962C8B-B14F-4D97-AF65-F5344CB8AC3E}">
        <p14:creationId xmlns:p14="http://schemas.microsoft.com/office/powerpoint/2010/main" val="14145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tx1"/>
        </a:solidFill>
        <a:effectLst/>
      </p:bgPr>
    </p:bg>
    <p:spTree>
      <p:nvGrpSpPr>
        <p:cNvPr id="1" name=""/>
        <p:cNvGrpSpPr/>
        <p:nvPr/>
      </p:nvGrpSpPr>
      <p:grpSpPr>
        <a:xfrm>
          <a:off x="0" y="0"/>
          <a:ext cx="0" cy="0"/>
          <a:chOff x="0" y="0"/>
          <a:chExt cx="0" cy="0"/>
        </a:xfrm>
      </p:grpSpPr>
      <p:pic>
        <p:nvPicPr>
          <p:cNvPr id="2" name="Picture 7">
            <a:extLst>
              <a:ext uri="{FF2B5EF4-FFF2-40B4-BE49-F238E27FC236}">
                <a16:creationId xmlns:a16="http://schemas.microsoft.com/office/drawing/2014/main" id="{B3A9DF24-DAC3-2CF9-E9C2-3BFD5E46244F}"/>
              </a:ext>
            </a:extLst>
          </p:cNvPr>
          <p:cNvPicPr>
            <a:picLocks noChangeAspect="1"/>
          </p:cNvPicPr>
          <p:nvPr userDrawn="1"/>
        </p:nvPicPr>
        <p:blipFill>
          <a:blip r:embed="rId2"/>
          <a:srcRect/>
          <a:stretch/>
        </p:blipFill>
        <p:spPr>
          <a:xfrm>
            <a:off x="10349907" y="6349706"/>
            <a:ext cx="1431763" cy="440918"/>
          </a:xfrm>
          <a:prstGeom prst="rect">
            <a:avLst/>
          </a:prstGeom>
        </p:spPr>
      </p:pic>
    </p:spTree>
    <p:extLst>
      <p:ext uri="{BB962C8B-B14F-4D97-AF65-F5344CB8AC3E}">
        <p14:creationId xmlns:p14="http://schemas.microsoft.com/office/powerpoint/2010/main" val="89195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95BA18A-3EF3-4F77-BA84-CFDEC376884C}"/>
              </a:ext>
            </a:extLst>
          </p:cNvPr>
          <p:cNvPicPr>
            <a:picLocks noChangeAspect="1"/>
          </p:cNvPicPr>
          <p:nvPr userDrawn="1"/>
        </p:nvPicPr>
        <p:blipFill>
          <a:blip r:embed="rId17"/>
          <a:srcRect/>
          <a:stretch/>
        </p:blipFill>
        <p:spPr>
          <a:xfrm>
            <a:off x="10349907" y="6349706"/>
            <a:ext cx="1431763" cy="440919"/>
          </a:xfrm>
          <a:prstGeom prst="rect">
            <a:avLst/>
          </a:prstGeom>
        </p:spPr>
      </p:pic>
      <p:sp>
        <p:nvSpPr>
          <p:cNvPr id="2" name="Title Placeholder 1">
            <a:extLst>
              <a:ext uri="{FF2B5EF4-FFF2-40B4-BE49-F238E27FC236}">
                <a16:creationId xmlns:a16="http://schemas.microsoft.com/office/drawing/2014/main" id="{ADB3B62D-B5F3-43D5-AF61-262F4EDB8658}"/>
              </a:ext>
            </a:extLst>
          </p:cNvPr>
          <p:cNvSpPr>
            <a:spLocks noGrp="1"/>
          </p:cNvSpPr>
          <p:nvPr>
            <p:ph type="title"/>
          </p:nvPr>
        </p:nvSpPr>
        <p:spPr>
          <a:xfrm>
            <a:off x="832104" y="640184"/>
            <a:ext cx="9528048" cy="905256"/>
          </a:xfrm>
          <a:prstGeom prst="rect">
            <a:avLst/>
          </a:prstGeom>
        </p:spPr>
        <p:txBody>
          <a:bodyPr vert="horz" lIns="91440" tIns="45720" rIns="91440" bIns="45720" rtlCol="0" anchor="ctr">
            <a:normAutofit/>
          </a:bodyPr>
          <a:lstStyle/>
          <a:p>
            <a:r>
              <a:rPr lang="en-UK"/>
              <a:t>Click to edit Master title style</a:t>
            </a:r>
          </a:p>
        </p:txBody>
      </p:sp>
      <p:sp>
        <p:nvSpPr>
          <p:cNvPr id="3" name="Text Placeholder 2">
            <a:extLst>
              <a:ext uri="{FF2B5EF4-FFF2-40B4-BE49-F238E27FC236}">
                <a16:creationId xmlns:a16="http://schemas.microsoft.com/office/drawing/2014/main" id="{7782A019-0712-4C58-B69B-2E930E508FE7}"/>
              </a:ext>
            </a:extLst>
          </p:cNvPr>
          <p:cNvSpPr>
            <a:spLocks noGrp="1"/>
          </p:cNvSpPr>
          <p:nvPr>
            <p:ph type="body" idx="1"/>
          </p:nvPr>
        </p:nvSpPr>
        <p:spPr>
          <a:xfrm>
            <a:off x="813816" y="1673351"/>
            <a:ext cx="9528048" cy="4635373"/>
          </a:xfrm>
          <a:prstGeom prst="rect">
            <a:avLst/>
          </a:prstGeom>
        </p:spPr>
        <p:txBody>
          <a:bodyPr vert="horz" lIns="91440" tIns="45720" rIns="91440" bIns="45720" rtlCol="0">
            <a:normAutofit/>
          </a:bodyPr>
          <a:lstStyle/>
          <a:p>
            <a:pPr lvl="0"/>
            <a:r>
              <a:rPr lang="en-UK"/>
              <a:t>Click to edit Master text styles</a:t>
            </a:r>
          </a:p>
          <a:p>
            <a:pPr lvl="1"/>
            <a:r>
              <a:rPr lang="en-UK"/>
              <a:t>Second level</a:t>
            </a:r>
          </a:p>
          <a:p>
            <a:pPr lvl="2"/>
            <a:r>
              <a:rPr lang="en-UK"/>
              <a:t>Third level</a:t>
            </a:r>
          </a:p>
          <a:p>
            <a:pPr lvl="3"/>
            <a:r>
              <a:rPr lang="en-UK"/>
              <a:t>Fourth level</a:t>
            </a:r>
          </a:p>
          <a:p>
            <a:pPr lvl="4"/>
            <a:r>
              <a:rPr lang="en-UK"/>
              <a:t>Fifth level</a:t>
            </a:r>
          </a:p>
        </p:txBody>
      </p:sp>
      <p:sp>
        <p:nvSpPr>
          <p:cNvPr id="4" name="Date Placeholder 3">
            <a:extLst>
              <a:ext uri="{FF2B5EF4-FFF2-40B4-BE49-F238E27FC236}">
                <a16:creationId xmlns:a16="http://schemas.microsoft.com/office/drawing/2014/main" id="{E6990B4C-104C-4581-BE11-4D52BE864CF9}"/>
              </a:ext>
            </a:extLst>
          </p:cNvPr>
          <p:cNvSpPr>
            <a:spLocks noGrp="1"/>
          </p:cNvSpPr>
          <p:nvPr>
            <p:ph type="dt" sz="half" idx="2"/>
          </p:nvPr>
        </p:nvSpPr>
        <p:spPr>
          <a:xfrm>
            <a:off x="813816" y="6458740"/>
            <a:ext cx="1716733" cy="182880"/>
          </a:xfrm>
          <a:prstGeom prst="rect">
            <a:avLst/>
          </a:prstGeom>
        </p:spPr>
        <p:txBody>
          <a:bodyPr vert="horz" lIns="91440" tIns="45720" rIns="91440" bIns="45720" rtlCol="0" anchor="ctr"/>
          <a:lstStyle>
            <a:lvl1pPr algn="l">
              <a:defRPr sz="1200">
                <a:solidFill>
                  <a:schemeClr val="tx1"/>
                </a:solidFill>
              </a:defRPr>
            </a:lvl1pPr>
          </a:lstStyle>
          <a:p>
            <a:fld id="{04CAED83-AD50-4566-9BDE-9C7898E2A617}" type="datetime1">
              <a:rPr lang="sv-SE" smtClean="0"/>
              <a:t>2024-06-27</a:t>
            </a:fld>
            <a:endParaRPr lang="en-UK"/>
          </a:p>
        </p:txBody>
      </p:sp>
      <p:sp>
        <p:nvSpPr>
          <p:cNvPr id="5" name="Footer Placeholder 4">
            <a:extLst>
              <a:ext uri="{FF2B5EF4-FFF2-40B4-BE49-F238E27FC236}">
                <a16:creationId xmlns:a16="http://schemas.microsoft.com/office/drawing/2014/main" id="{DB45E446-7590-4BB6-A46F-9F209928531A}"/>
              </a:ext>
            </a:extLst>
          </p:cNvPr>
          <p:cNvSpPr>
            <a:spLocks noGrp="1"/>
          </p:cNvSpPr>
          <p:nvPr>
            <p:ph type="ftr" sz="quarter" idx="3"/>
          </p:nvPr>
        </p:nvSpPr>
        <p:spPr>
          <a:xfrm>
            <a:off x="2530549" y="6458740"/>
            <a:ext cx="7130902" cy="182880"/>
          </a:xfrm>
          <a:prstGeom prst="rect">
            <a:avLst/>
          </a:prstGeom>
        </p:spPr>
        <p:txBody>
          <a:bodyPr vert="horz" lIns="91440" tIns="45720" rIns="91440" bIns="45720" rtlCol="0" anchor="ctr"/>
          <a:lstStyle>
            <a:lvl1pPr algn="ctr">
              <a:defRPr sz="1200">
                <a:solidFill>
                  <a:schemeClr val="tx1"/>
                </a:solidFill>
              </a:defRPr>
            </a:lvl1pPr>
          </a:lstStyle>
          <a:p>
            <a:r>
              <a:rPr lang="sv-SE"/>
              <a:t>Varje dag gör vi världen lite bättre för barn.</a:t>
            </a:r>
            <a:endParaRPr lang="en-UK"/>
          </a:p>
        </p:txBody>
      </p:sp>
      <p:sp>
        <p:nvSpPr>
          <p:cNvPr id="6" name="Slide Number Placeholder 5">
            <a:extLst>
              <a:ext uri="{FF2B5EF4-FFF2-40B4-BE49-F238E27FC236}">
                <a16:creationId xmlns:a16="http://schemas.microsoft.com/office/drawing/2014/main" id="{55B05C91-E720-47F5-88B2-1B7D578E38F5}"/>
              </a:ext>
            </a:extLst>
          </p:cNvPr>
          <p:cNvSpPr>
            <a:spLocks noGrp="1"/>
          </p:cNvSpPr>
          <p:nvPr>
            <p:ph type="sldNum" sz="quarter" idx="4"/>
          </p:nvPr>
        </p:nvSpPr>
        <p:spPr>
          <a:xfrm>
            <a:off x="9661451" y="6458740"/>
            <a:ext cx="640589" cy="182880"/>
          </a:xfrm>
          <a:prstGeom prst="rect">
            <a:avLst/>
          </a:prstGeom>
        </p:spPr>
        <p:txBody>
          <a:bodyPr vert="horz" lIns="91440" tIns="45720" rIns="91440" bIns="45720" rtlCol="0" anchor="ctr"/>
          <a:lstStyle>
            <a:lvl1pPr algn="r">
              <a:defRPr sz="1200">
                <a:solidFill>
                  <a:schemeClr val="tx1"/>
                </a:solidFill>
              </a:defRPr>
            </a:lvl1pPr>
          </a:lstStyle>
          <a:p>
            <a:fld id="{BF413B3B-BFB3-42E3-B409-FAAF558C2ACC}" type="slidenum">
              <a:rPr lang="en-UK" smtClean="0"/>
              <a:pPr/>
              <a:t>‹#›</a:t>
            </a:fld>
            <a:endParaRPr lang="en-UK"/>
          </a:p>
        </p:txBody>
      </p:sp>
    </p:spTree>
    <p:extLst>
      <p:ext uri="{BB962C8B-B14F-4D97-AF65-F5344CB8AC3E}">
        <p14:creationId xmlns:p14="http://schemas.microsoft.com/office/powerpoint/2010/main" val="3746645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7" r:id="rId5"/>
    <p:sldLayoutId id="2147483653" r:id="rId6"/>
    <p:sldLayoutId id="2147483660" r:id="rId7"/>
    <p:sldLayoutId id="2147483654" r:id="rId8"/>
    <p:sldLayoutId id="2147483655" r:id="rId9"/>
    <p:sldLayoutId id="2147483656" r:id="rId10"/>
    <p:sldLayoutId id="2147483659" r:id="rId11"/>
    <p:sldLayoutId id="2147483658" r:id="rId12"/>
    <p:sldLayoutId id="2147483662" r:id="rId13"/>
    <p:sldLayoutId id="2147483663" r:id="rId14"/>
    <p:sldLayoutId id="2147483664" r:id="rId15"/>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20000"/>
        </a:lnSpc>
        <a:spcBef>
          <a:spcPts val="0"/>
        </a:spcBef>
        <a:buFontTx/>
        <a:buNone/>
        <a:defRPr sz="2400" b="0" i="0" kern="1200">
          <a:solidFill>
            <a:schemeClr val="tx1"/>
          </a:solidFill>
          <a:latin typeface="+mn-lt"/>
          <a:ea typeface="Lato" panose="020F0502020204030203" pitchFamily="34" charset="0"/>
          <a:cs typeface="Lato" panose="020F0502020204030203" pitchFamily="34" charset="0"/>
        </a:defRPr>
      </a:lvl1pPr>
      <a:lvl2pPr marL="228600" indent="-228600" algn="l" defTabSz="914400" rtl="0" eaLnBrk="1" latinLnBrk="0" hangingPunct="1">
        <a:lnSpc>
          <a:spcPct val="120000"/>
        </a:lnSpc>
        <a:spcBef>
          <a:spcPts val="1000"/>
        </a:spcBef>
        <a:buFont typeface="Arial" panose="020B0604020202020204" pitchFamily="34" charset="0"/>
        <a:buChar char="•"/>
        <a:defRPr sz="2400" b="0" i="0" kern="1200">
          <a:solidFill>
            <a:schemeClr val="tx1"/>
          </a:solidFill>
          <a:latin typeface="+mn-lt"/>
          <a:ea typeface="Lato" panose="020F0502020204030203" pitchFamily="34" charset="0"/>
          <a:cs typeface="Lato" panose="020F0502020204030203" pitchFamily="34" charset="0"/>
        </a:defRPr>
      </a:lvl2pPr>
      <a:lvl3pPr marL="457200" indent="-228600" algn="l" defTabSz="914400" rtl="0" eaLnBrk="1" latinLnBrk="0" hangingPunct="1">
        <a:lnSpc>
          <a:spcPct val="120000"/>
        </a:lnSpc>
        <a:spcBef>
          <a:spcPts val="1000"/>
        </a:spcBef>
        <a:buFont typeface="Arial" panose="020B0604020202020204" pitchFamily="34" charset="0"/>
        <a:buChar char="•"/>
        <a:defRPr sz="2200" b="0" i="0" kern="1200">
          <a:solidFill>
            <a:schemeClr val="tx1"/>
          </a:solidFill>
          <a:latin typeface="+mn-lt"/>
          <a:ea typeface="Lato" panose="020F0502020204030203" pitchFamily="34" charset="0"/>
          <a:cs typeface="Lato" panose="020F0502020204030203" pitchFamily="34" charset="0"/>
        </a:defRPr>
      </a:lvl3pPr>
      <a:lvl4pPr marL="685800" indent="-228600" algn="l" defTabSz="914400" rtl="0" eaLnBrk="1" latinLnBrk="0" hangingPunct="1">
        <a:lnSpc>
          <a:spcPct val="120000"/>
        </a:lnSpc>
        <a:spcBef>
          <a:spcPts val="1000"/>
        </a:spcBef>
        <a:buFont typeface="Arial" panose="020B0604020202020204" pitchFamily="34" charset="0"/>
        <a:buChar char="•"/>
        <a:defRPr sz="1800" b="0" i="0" kern="1200">
          <a:solidFill>
            <a:schemeClr val="tx1"/>
          </a:solidFill>
          <a:latin typeface="+mn-lt"/>
          <a:ea typeface="Lato" panose="020F0502020204030203" pitchFamily="34" charset="0"/>
          <a:cs typeface="Lato" panose="020F0502020204030203" pitchFamily="34" charset="0"/>
        </a:defRPr>
      </a:lvl4pPr>
      <a:lvl5pPr marL="914400" indent="-228600" algn="l" defTabSz="914400" rtl="0" eaLnBrk="1" latinLnBrk="0" hangingPunct="1">
        <a:lnSpc>
          <a:spcPct val="120000"/>
        </a:lnSpc>
        <a:spcBef>
          <a:spcPts val="500"/>
        </a:spcBef>
        <a:buFont typeface="Arial" panose="020B0604020202020204" pitchFamily="34" charset="0"/>
        <a:buChar char="•"/>
        <a:defRPr sz="1800" b="0" i="0" kern="1200">
          <a:solidFill>
            <a:schemeClr val="tx1"/>
          </a:solidFill>
          <a:latin typeface="+mn-lt"/>
          <a:ea typeface="Lato" panose="020F0502020204030203" pitchFamily="34" charset="0"/>
          <a:cs typeface="Lato" panose="020F050202020403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99" userDrawn="1">
          <p15:clr>
            <a:srgbClr val="F26B43"/>
          </p15:clr>
        </p15:guide>
        <p15:guide id="2" pos="3840" userDrawn="1">
          <p15:clr>
            <a:srgbClr val="F26B43"/>
          </p15:clr>
        </p15:guide>
        <p15:guide id="3" orient="horz" pos="1049" userDrawn="1">
          <p15:clr>
            <a:srgbClr val="F26B43"/>
          </p15:clr>
        </p15:guide>
        <p15:guide id="4" orient="horz" pos="3974" userDrawn="1">
          <p15:clr>
            <a:srgbClr val="F26B43"/>
          </p15:clr>
        </p15:guide>
        <p15:guide id="5" pos="302" userDrawn="1">
          <p15:clr>
            <a:srgbClr val="F26B43"/>
          </p15:clr>
        </p15:guide>
        <p15:guide id="6" pos="7378" userDrawn="1">
          <p15:clr>
            <a:srgbClr val="F26B43"/>
          </p15:clr>
        </p15:guide>
        <p15:guide id="7" pos="506" userDrawn="1">
          <p15:clr>
            <a:srgbClr val="F26B43"/>
          </p15:clr>
        </p15:guide>
        <p15:guide id="8" orient="horz" pos="417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microsoft.com/office/2018/10/relationships/comments" Target="../comments/modernComment_224_21422310.xml"/><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microsoft.com/office/2018/10/relationships/comments" Target="../comments/modernComment_223_548EC4FF.xml"/><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microsoft.com/office/2018/10/relationships/comments" Target="../comments/modernComment_22B_4440E5A1.xml"/><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BB25802-FC39-BC49-92F3-6F6EC2C4DE5A}"/>
              </a:ext>
            </a:extLst>
          </p:cNvPr>
          <p:cNvSpPr txBox="1">
            <a:spLocks/>
          </p:cNvSpPr>
          <p:nvPr/>
        </p:nvSpPr>
        <p:spPr>
          <a:xfrm>
            <a:off x="515938" y="3937222"/>
            <a:ext cx="11233150" cy="903288"/>
          </a:xfrm>
          <a:prstGeom prst="rect">
            <a:avLst/>
          </a:prstGeom>
          <a:noFill/>
        </p:spPr>
        <p:txBody>
          <a:bodyPr tIns="72000" bIns="0" anchor="ctr"/>
          <a:lstStyle>
            <a:lvl1pPr algn="l" defTabSz="914400" rtl="0" eaLnBrk="1" latinLnBrk="0" hangingPunct="1">
              <a:lnSpc>
                <a:spcPct val="90000"/>
              </a:lnSpc>
              <a:spcBef>
                <a:spcPct val="0"/>
              </a:spcBef>
              <a:buNone/>
              <a:defRPr sz="4400" kern="1200">
                <a:solidFill>
                  <a:schemeClr val="tx1"/>
                </a:solidFill>
                <a:latin typeface="Oswald Medium" pitchFamily="2" charset="77"/>
                <a:ea typeface="+mj-ea"/>
                <a:cs typeface="+mj-cs"/>
              </a:defRPr>
            </a:lvl1pPr>
          </a:lstStyle>
          <a:p>
            <a:pPr algn="ctr">
              <a:lnSpc>
                <a:spcPct val="120000"/>
              </a:lnSpc>
            </a:pPr>
            <a:r>
              <a:rPr lang="sv-SE" sz="6000" dirty="0">
                <a:solidFill>
                  <a:schemeClr val="bg1"/>
                </a:solidFill>
              </a:rPr>
              <a:t>Uppföljning och utvärdering i samverkansgruppen (60 - 90 min)</a:t>
            </a:r>
          </a:p>
        </p:txBody>
      </p:sp>
      <p:pic>
        <p:nvPicPr>
          <p:cNvPr id="5" name="Picture 4">
            <a:extLst>
              <a:ext uri="{FF2B5EF4-FFF2-40B4-BE49-F238E27FC236}">
                <a16:creationId xmlns:a16="http://schemas.microsoft.com/office/drawing/2014/main" id="{475C31DA-F392-457D-82A9-17F28C66B45E}"/>
              </a:ext>
            </a:extLst>
          </p:cNvPr>
          <p:cNvPicPr>
            <a:picLocks noChangeAspect="1"/>
          </p:cNvPicPr>
          <p:nvPr/>
        </p:nvPicPr>
        <p:blipFill>
          <a:blip r:embed="rId2"/>
          <a:srcRect/>
          <a:stretch/>
        </p:blipFill>
        <p:spPr>
          <a:xfrm>
            <a:off x="4233851" y="1926773"/>
            <a:ext cx="3796835" cy="1169255"/>
          </a:xfrm>
          <a:prstGeom prst="rect">
            <a:avLst/>
          </a:prstGeom>
        </p:spPr>
      </p:pic>
    </p:spTree>
    <p:extLst>
      <p:ext uri="{BB962C8B-B14F-4D97-AF65-F5344CB8AC3E}">
        <p14:creationId xmlns:p14="http://schemas.microsoft.com/office/powerpoint/2010/main" val="2822107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5104A3F2-0610-AAF3-8444-43BD89F50064}"/>
              </a:ext>
            </a:extLst>
          </p:cNvPr>
          <p:cNvSpPr>
            <a:spLocks noGrp="1"/>
          </p:cNvSpPr>
          <p:nvPr>
            <p:ph idx="1"/>
          </p:nvPr>
        </p:nvSpPr>
        <p:spPr/>
        <p:txBody>
          <a:bodyPr/>
          <a:lstStyle/>
          <a:p>
            <a:endParaRPr lang="sv-SE"/>
          </a:p>
        </p:txBody>
      </p:sp>
      <p:sp>
        <p:nvSpPr>
          <p:cNvPr id="2" name="Rubrik 1"/>
          <p:cNvSpPr>
            <a:spLocks noGrp="1"/>
          </p:cNvSpPr>
          <p:nvPr>
            <p:ph type="title"/>
          </p:nvPr>
        </p:nvSpPr>
        <p:spPr/>
        <p:txBody>
          <a:bodyPr>
            <a:normAutofit fontScale="90000"/>
          </a:bodyPr>
          <a:lstStyle/>
          <a:p>
            <a:r>
              <a:rPr lang="sv-SE" sz="4800" dirty="0"/>
              <a:t>Vad finns det för hinder och utmaningar till implementering? </a:t>
            </a:r>
            <a:endParaRPr lang="sv-SE"/>
          </a:p>
        </p:txBody>
      </p:sp>
      <p:sp>
        <p:nvSpPr>
          <p:cNvPr id="4" name="Platshållare för datum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444F820-4C0F-4DFD-9608-000076D9F290}" type="datetime1">
              <a:rPr kumimoji="0" lang="sv-SE" sz="1000" b="0" i="0" u="none" strike="noStrike" kern="1200" cap="none" spc="0" normalizeH="0" baseline="0" noProof="0" smtClean="0">
                <a:ln>
                  <a:noFill/>
                </a:ln>
                <a:solidFill>
                  <a:srgbClr val="222221"/>
                </a:solidFill>
                <a:effectLst/>
                <a:uLnTx/>
                <a:uFillTx/>
                <a:latin typeface="Lato" panose="020F0502020204030203" pitchFamily="34" charset="0"/>
                <a:ea typeface="+mn-ea"/>
              </a:rPr>
              <a:pPr marL="0" marR="0" lvl="0" indent="0" algn="l" defTabSz="457200" rtl="0" eaLnBrk="1" fontAlgn="auto" latinLnBrk="0" hangingPunct="1">
                <a:lnSpc>
                  <a:spcPct val="100000"/>
                </a:lnSpc>
                <a:spcBef>
                  <a:spcPts val="0"/>
                </a:spcBef>
                <a:spcAft>
                  <a:spcPts val="0"/>
                </a:spcAft>
                <a:buClrTx/>
                <a:buSzTx/>
                <a:buFontTx/>
                <a:buNone/>
                <a:tabLst/>
                <a:defRPr/>
              </a:pPr>
              <a:t>2024-06-27</a:t>
            </a:fld>
            <a:endParaRPr kumimoji="0" lang="en-US" sz="1000" b="0" i="0" u="none" strike="noStrike" kern="1200" cap="none" spc="0" normalizeH="0" baseline="0" noProof="0">
              <a:ln>
                <a:noFill/>
              </a:ln>
              <a:solidFill>
                <a:srgbClr val="222221"/>
              </a:solidFill>
              <a:effectLst/>
              <a:uLnTx/>
              <a:uFillTx/>
              <a:latin typeface="Lato" panose="020F0502020204030203" pitchFamily="34" charset="0"/>
              <a:ea typeface="+mn-ea"/>
            </a:endParaRPr>
          </a:p>
        </p:txBody>
      </p:sp>
      <p:sp>
        <p:nvSpPr>
          <p:cNvPr id="10" name="Platshållare för sidfot 8"/>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err="1">
                <a:ln>
                  <a:noFill/>
                </a:ln>
                <a:solidFill>
                  <a:srgbClr val="222221"/>
                </a:solidFill>
                <a:effectLst/>
                <a:uLnTx/>
                <a:uFillTx/>
                <a:latin typeface="Lato" panose="020F0502020204030203" pitchFamily="34" charset="0"/>
                <a:ea typeface="+mn-ea"/>
              </a:rPr>
              <a:t>Lek</a:t>
            </a:r>
            <a:r>
              <a:rPr kumimoji="0" lang="en-US" sz="1000" b="0" i="0" u="none" strike="noStrike" kern="1200" cap="none" spc="0" normalizeH="0" baseline="0" noProof="0">
                <a:ln>
                  <a:noFill/>
                </a:ln>
                <a:solidFill>
                  <a:srgbClr val="222221"/>
                </a:solidFill>
                <a:effectLst/>
                <a:uLnTx/>
                <a:uFillTx/>
                <a:latin typeface="Lato" panose="020F0502020204030203" pitchFamily="34" charset="0"/>
                <a:ea typeface="+mn-ea"/>
              </a:rPr>
              <a:t> med </a:t>
            </a:r>
            <a:r>
              <a:rPr kumimoji="0" lang="en-US" sz="1000" b="0" i="0" u="none" strike="noStrike" kern="1200" cap="none" spc="0" normalizeH="0" baseline="0" noProof="0" err="1">
                <a:ln>
                  <a:noFill/>
                </a:ln>
                <a:solidFill>
                  <a:srgbClr val="222221"/>
                </a:solidFill>
                <a:effectLst/>
                <a:uLnTx/>
                <a:uFillTx/>
                <a:latin typeface="Lato" panose="020F0502020204030203" pitchFamily="34" charset="0"/>
                <a:ea typeface="+mn-ea"/>
              </a:rPr>
              <a:t>oss</a:t>
            </a:r>
            <a:r>
              <a:rPr kumimoji="0" lang="en-US" sz="1000" b="0" i="0" u="none" strike="noStrike" kern="1200" cap="none" spc="0" normalizeH="0" baseline="0" noProof="0">
                <a:ln>
                  <a:noFill/>
                </a:ln>
                <a:solidFill>
                  <a:srgbClr val="222221"/>
                </a:solidFill>
                <a:effectLst/>
                <a:uLnTx/>
                <a:uFillTx/>
                <a:latin typeface="Lato" panose="020F0502020204030203" pitchFamily="34" charset="0"/>
                <a:ea typeface="+mn-ea"/>
              </a:rPr>
              <a:t> </a:t>
            </a:r>
          </a:p>
        </p:txBody>
      </p:sp>
      <p:sp>
        <p:nvSpPr>
          <p:cNvPr id="7" name="Platshållare för bildnumm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3FDE51E-0052-334C-A4B2-C567FE9F326F}" type="slidenum">
              <a:rPr kumimoji="0" lang="en-US" sz="1000" b="0" i="0" u="none" strike="noStrike" kern="1200" cap="none" spc="0" normalizeH="0" baseline="0" noProof="0" smtClean="0">
                <a:ln>
                  <a:noFill/>
                </a:ln>
                <a:solidFill>
                  <a:srgbClr val="222221"/>
                </a:solidFill>
                <a:effectLst/>
                <a:uLnTx/>
                <a:uFillTx/>
                <a:latin typeface="Gill Sans Infant Std"/>
                <a:ea typeface="+mn-ea"/>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000" b="0" i="0" u="none" strike="noStrike" kern="1200" cap="none" spc="0" normalizeH="0" baseline="0" noProof="0">
              <a:ln>
                <a:noFill/>
              </a:ln>
              <a:solidFill>
                <a:srgbClr val="222221"/>
              </a:solidFill>
              <a:effectLst/>
              <a:uLnTx/>
              <a:uFillTx/>
              <a:latin typeface="Gill Sans Infant Std"/>
              <a:ea typeface="+mn-ea"/>
            </a:endParaRPr>
          </a:p>
        </p:txBody>
      </p:sp>
      <p:sp>
        <p:nvSpPr>
          <p:cNvPr id="9" name="textruta 8">
            <a:extLst>
              <a:ext uri="{FF2B5EF4-FFF2-40B4-BE49-F238E27FC236}">
                <a16:creationId xmlns:a16="http://schemas.microsoft.com/office/drawing/2014/main" id="{272AA19C-1B14-28B2-F906-DF191B002E26}"/>
              </a:ext>
            </a:extLst>
          </p:cNvPr>
          <p:cNvSpPr txBox="1"/>
          <p:nvPr/>
        </p:nvSpPr>
        <p:spPr>
          <a:xfrm>
            <a:off x="5017477" y="7671916"/>
            <a:ext cx="12089848" cy="184666"/>
          </a:xfrm>
          <a:prstGeom prst="rect">
            <a:avLst/>
          </a:prstGeom>
          <a:noFill/>
        </p:spPr>
        <p:txBody>
          <a:bodyPr rot="0" spcFirstLastPara="0" vertOverflow="overflow" horzOverflow="overflow" vert="horz" wrap="none" lIns="0" tIns="0" rIns="0" bIns="0" numCol="1" spcCol="0" rtlCol="0" fromWordArt="0" anchor="t" anchorCtr="0" forceAA="0" compatLnSpc="1">
            <a:prstTxWarp prst="textNoShape">
              <a:avLst/>
            </a:prstTxWarp>
            <a:spAutoFit/>
          </a:bodyPr>
          <a:lstStyle/>
          <a:p>
            <a:r>
              <a:rPr lang="sv-SE" sz="1200">
                <a:solidFill>
                  <a:srgbClr val="000000"/>
                </a:solidFill>
                <a:latin typeface="Arial"/>
                <a:cs typeface="Arial"/>
              </a:rPr>
              <a:t>Jag tror att jag kommer "hålla ögonen öppna" i en annan utsträckning och arbeta vidare med relationsbyggande med barn i föreningen, mina barns vänner och klasskamrater mm </a:t>
            </a:r>
          </a:p>
        </p:txBody>
      </p:sp>
      <p:sp>
        <p:nvSpPr>
          <p:cNvPr id="14" name="textruta 13">
            <a:extLst>
              <a:ext uri="{FF2B5EF4-FFF2-40B4-BE49-F238E27FC236}">
                <a16:creationId xmlns:a16="http://schemas.microsoft.com/office/drawing/2014/main" id="{A2944136-EA36-B0B4-197A-C345BE3D9FAF}"/>
              </a:ext>
            </a:extLst>
          </p:cNvPr>
          <p:cNvSpPr txBox="1"/>
          <p:nvPr/>
        </p:nvSpPr>
        <p:spPr>
          <a:xfrm>
            <a:off x="8368080" y="1836230"/>
            <a:ext cx="3370744" cy="646986"/>
          </a:xfrm>
          <a:prstGeom prst="wedgeRoundRectCallout">
            <a:avLst/>
          </a:prstGeom>
          <a:solidFill>
            <a:schemeClr val="tx2">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rtlCol="0" anchor="t">
            <a:spAutoFit/>
          </a:bodyPr>
          <a:lstStyle/>
          <a:p>
            <a:pPr algn="ctr"/>
            <a:r>
              <a:rPr lang="sv-SE" sz="1600" dirty="0">
                <a:solidFill>
                  <a:schemeClr val="tx1"/>
                </a:solidFill>
                <a:latin typeface="+mj-lt"/>
              </a:rPr>
              <a:t>”Just nu har vi inte resurser till det"</a:t>
            </a:r>
          </a:p>
          <a:p>
            <a:pPr algn="ctr"/>
            <a:endParaRPr lang="sv-SE" sz="1600" dirty="0">
              <a:solidFill>
                <a:schemeClr val="tx1"/>
              </a:solidFill>
            </a:endParaRPr>
          </a:p>
        </p:txBody>
      </p:sp>
      <p:sp>
        <p:nvSpPr>
          <p:cNvPr id="17" name="textruta 16">
            <a:extLst>
              <a:ext uri="{FF2B5EF4-FFF2-40B4-BE49-F238E27FC236}">
                <a16:creationId xmlns:a16="http://schemas.microsoft.com/office/drawing/2014/main" id="{2D321AB1-AC2E-AF09-3F61-2F33955E908A}"/>
              </a:ext>
            </a:extLst>
          </p:cNvPr>
          <p:cNvSpPr txBox="1"/>
          <p:nvPr/>
        </p:nvSpPr>
        <p:spPr>
          <a:xfrm>
            <a:off x="974929" y="2074414"/>
            <a:ext cx="3538216" cy="1736646"/>
          </a:xfrm>
          <a:prstGeom prst="wedgeRoundRectCallout">
            <a:avLst/>
          </a:prstGeom>
          <a:solidFill>
            <a:schemeClr val="tx2">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rtlCol="0" anchor="t">
            <a:spAutoFit/>
          </a:bodyPr>
          <a:lstStyle/>
          <a:p>
            <a:pPr algn="ctr"/>
            <a:r>
              <a:rPr lang="sv-SE" sz="1600" dirty="0">
                <a:solidFill>
                  <a:schemeClr val="tx1"/>
                </a:solidFill>
                <a:latin typeface="+mj-lt"/>
              </a:rPr>
              <a:t>”Att det finns ett koncept digitalt som man kan använda i klassrumsbesök. Vissa tavlor är inte optimala att använda när man ska göra allt ex att tavlorna är för små för allt som ska stå där.”</a:t>
            </a:r>
            <a:endParaRPr lang="sv-SE" sz="1600" dirty="0">
              <a:solidFill>
                <a:schemeClr val="tx1"/>
              </a:solidFill>
            </a:endParaRPr>
          </a:p>
        </p:txBody>
      </p:sp>
      <p:sp>
        <p:nvSpPr>
          <p:cNvPr id="18" name="textruta 17">
            <a:extLst>
              <a:ext uri="{FF2B5EF4-FFF2-40B4-BE49-F238E27FC236}">
                <a16:creationId xmlns:a16="http://schemas.microsoft.com/office/drawing/2014/main" id="{252694D1-BDCE-EDAB-7074-9D0DA1CE4A2A}"/>
              </a:ext>
            </a:extLst>
          </p:cNvPr>
          <p:cNvSpPr txBox="1"/>
          <p:nvPr/>
        </p:nvSpPr>
        <p:spPr>
          <a:xfrm>
            <a:off x="8469322" y="4427401"/>
            <a:ext cx="3546591" cy="919401"/>
          </a:xfrm>
          <a:prstGeom prst="wedgeRoundRectCallout">
            <a:avLst/>
          </a:prstGeom>
          <a:solidFill>
            <a:schemeClr val="tx2">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rtlCol="0" anchor="t">
            <a:spAutoFit/>
          </a:bodyPr>
          <a:lstStyle/>
          <a:p>
            <a:pPr algn="ctr"/>
            <a:r>
              <a:rPr lang="sv-SE" sz="1600" dirty="0">
                <a:solidFill>
                  <a:schemeClr val="tx1"/>
                </a:solidFill>
                <a:latin typeface="+mj-lt"/>
              </a:rPr>
              <a:t>”Skulle behöva lite mer utbildning inom ämnet, samt att även mina kollegor fick det samtidigt"</a:t>
            </a:r>
          </a:p>
        </p:txBody>
      </p:sp>
      <p:sp>
        <p:nvSpPr>
          <p:cNvPr id="11" name="textruta 10">
            <a:extLst>
              <a:ext uri="{FF2B5EF4-FFF2-40B4-BE49-F238E27FC236}">
                <a16:creationId xmlns:a16="http://schemas.microsoft.com/office/drawing/2014/main" id="{BDCD8858-21C6-B43C-97D3-2AA033249705}"/>
              </a:ext>
            </a:extLst>
          </p:cNvPr>
          <p:cNvSpPr txBox="1"/>
          <p:nvPr/>
        </p:nvSpPr>
        <p:spPr>
          <a:xfrm>
            <a:off x="2550352" y="4504370"/>
            <a:ext cx="3546591" cy="374571"/>
          </a:xfrm>
          <a:prstGeom prst="wedgeRoundRectCallout">
            <a:avLst/>
          </a:prstGeom>
          <a:solidFill>
            <a:schemeClr val="tx2">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rtlCol="0" anchor="t">
            <a:spAutoFit/>
          </a:bodyPr>
          <a:lstStyle/>
          <a:p>
            <a:pPr algn="ctr"/>
            <a:r>
              <a:rPr lang="sv-SE" sz="1600" dirty="0">
                <a:solidFill>
                  <a:schemeClr val="tx1"/>
                </a:solidFill>
                <a:latin typeface="+mj-lt"/>
              </a:rPr>
              <a:t>”..........."</a:t>
            </a:r>
          </a:p>
        </p:txBody>
      </p:sp>
    </p:spTree>
    <p:extLst>
      <p:ext uri="{BB962C8B-B14F-4D97-AF65-F5344CB8AC3E}">
        <p14:creationId xmlns:p14="http://schemas.microsoft.com/office/powerpoint/2010/main" val="4245194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1F772277-3516-EBD1-32F6-557EDF387B68}"/>
              </a:ext>
            </a:extLst>
          </p:cNvPr>
          <p:cNvSpPr>
            <a:spLocks noGrp="1"/>
          </p:cNvSpPr>
          <p:nvPr>
            <p:ph idx="1"/>
          </p:nvPr>
        </p:nvSpPr>
        <p:spPr/>
        <p:txBody>
          <a:bodyPr/>
          <a:lstStyle/>
          <a:p>
            <a:endParaRPr lang="sv-SE"/>
          </a:p>
        </p:txBody>
      </p:sp>
      <p:sp>
        <p:nvSpPr>
          <p:cNvPr id="2" name="Rubrik 1"/>
          <p:cNvSpPr>
            <a:spLocks noGrp="1"/>
          </p:cNvSpPr>
          <p:nvPr>
            <p:ph type="title"/>
          </p:nvPr>
        </p:nvSpPr>
        <p:spPr/>
        <p:txBody>
          <a:bodyPr>
            <a:normAutofit fontScale="90000"/>
          </a:bodyPr>
          <a:lstStyle/>
          <a:p>
            <a:r>
              <a:rPr lang="sv-SE" sz="4800"/>
              <a:t>Finns det något som du tycker borde vara annorlunda med Kärleken är fri ?</a:t>
            </a:r>
            <a:endParaRPr lang="sv-SE"/>
          </a:p>
          <a:p>
            <a:endParaRPr lang="sv-SE" sz="4800" dirty="0"/>
          </a:p>
        </p:txBody>
      </p:sp>
      <p:sp>
        <p:nvSpPr>
          <p:cNvPr id="4" name="Platshållare för datum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444F820-4C0F-4DFD-9608-000076D9F290}" type="datetime1">
              <a:rPr kumimoji="0" lang="sv-SE" sz="1000" b="0" i="0" u="none" strike="noStrike" kern="1200" cap="none" spc="0" normalizeH="0" baseline="0" noProof="0" smtClean="0">
                <a:ln>
                  <a:noFill/>
                </a:ln>
                <a:solidFill>
                  <a:srgbClr val="222221"/>
                </a:solidFill>
                <a:effectLst/>
                <a:uLnTx/>
                <a:uFillTx/>
                <a:latin typeface="Lato" panose="020F0502020204030203" pitchFamily="34" charset="0"/>
                <a:ea typeface="+mn-ea"/>
              </a:rPr>
              <a:pPr marL="0" marR="0" lvl="0" indent="0" algn="l" defTabSz="457200" rtl="0" eaLnBrk="1" fontAlgn="auto" latinLnBrk="0" hangingPunct="1">
                <a:lnSpc>
                  <a:spcPct val="100000"/>
                </a:lnSpc>
                <a:spcBef>
                  <a:spcPts val="0"/>
                </a:spcBef>
                <a:spcAft>
                  <a:spcPts val="0"/>
                </a:spcAft>
                <a:buClrTx/>
                <a:buSzTx/>
                <a:buFontTx/>
                <a:buNone/>
                <a:tabLst/>
                <a:defRPr/>
              </a:pPr>
              <a:t>2024-06-27</a:t>
            </a:fld>
            <a:endParaRPr kumimoji="0" lang="en-US" sz="1000" b="0" i="0" u="none" strike="noStrike" kern="1200" cap="none" spc="0" normalizeH="0" baseline="0" noProof="0">
              <a:ln>
                <a:noFill/>
              </a:ln>
              <a:solidFill>
                <a:srgbClr val="222221"/>
              </a:solidFill>
              <a:effectLst/>
              <a:uLnTx/>
              <a:uFillTx/>
              <a:latin typeface="Lato" panose="020F0502020204030203" pitchFamily="34" charset="0"/>
              <a:ea typeface="+mn-ea"/>
            </a:endParaRPr>
          </a:p>
        </p:txBody>
      </p:sp>
      <p:sp>
        <p:nvSpPr>
          <p:cNvPr id="10" name="Platshållare för sidfot 8"/>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err="1">
                <a:ln>
                  <a:noFill/>
                </a:ln>
                <a:solidFill>
                  <a:srgbClr val="222221"/>
                </a:solidFill>
                <a:effectLst/>
                <a:uLnTx/>
                <a:uFillTx/>
                <a:latin typeface="Lato" panose="020F0502020204030203" pitchFamily="34" charset="0"/>
                <a:ea typeface="+mn-ea"/>
              </a:rPr>
              <a:t>Lek</a:t>
            </a:r>
            <a:r>
              <a:rPr kumimoji="0" lang="en-US" sz="1000" b="0" i="0" u="none" strike="noStrike" kern="1200" cap="none" spc="0" normalizeH="0" baseline="0" noProof="0">
                <a:ln>
                  <a:noFill/>
                </a:ln>
                <a:solidFill>
                  <a:srgbClr val="222221"/>
                </a:solidFill>
                <a:effectLst/>
                <a:uLnTx/>
                <a:uFillTx/>
                <a:latin typeface="Lato" panose="020F0502020204030203" pitchFamily="34" charset="0"/>
                <a:ea typeface="+mn-ea"/>
              </a:rPr>
              <a:t> med </a:t>
            </a:r>
            <a:r>
              <a:rPr kumimoji="0" lang="en-US" sz="1000" b="0" i="0" u="none" strike="noStrike" kern="1200" cap="none" spc="0" normalizeH="0" baseline="0" noProof="0" err="1">
                <a:ln>
                  <a:noFill/>
                </a:ln>
                <a:solidFill>
                  <a:srgbClr val="222221"/>
                </a:solidFill>
                <a:effectLst/>
                <a:uLnTx/>
                <a:uFillTx/>
                <a:latin typeface="Lato" panose="020F0502020204030203" pitchFamily="34" charset="0"/>
                <a:ea typeface="+mn-ea"/>
              </a:rPr>
              <a:t>oss</a:t>
            </a:r>
            <a:r>
              <a:rPr kumimoji="0" lang="en-US" sz="1000" b="0" i="0" u="none" strike="noStrike" kern="1200" cap="none" spc="0" normalizeH="0" baseline="0" noProof="0">
                <a:ln>
                  <a:noFill/>
                </a:ln>
                <a:solidFill>
                  <a:srgbClr val="222221"/>
                </a:solidFill>
                <a:effectLst/>
                <a:uLnTx/>
                <a:uFillTx/>
                <a:latin typeface="Lato" panose="020F0502020204030203" pitchFamily="34" charset="0"/>
                <a:ea typeface="+mn-ea"/>
              </a:rPr>
              <a:t> </a:t>
            </a:r>
          </a:p>
        </p:txBody>
      </p:sp>
      <p:sp>
        <p:nvSpPr>
          <p:cNvPr id="7" name="Platshållare för bildnumm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3FDE51E-0052-334C-A4B2-C567FE9F326F}" type="slidenum">
              <a:rPr kumimoji="0" lang="en-US" sz="1000" b="0" i="0" u="none" strike="noStrike" kern="1200" cap="none" spc="0" normalizeH="0" baseline="0" noProof="0" smtClean="0">
                <a:ln>
                  <a:noFill/>
                </a:ln>
                <a:solidFill>
                  <a:srgbClr val="222221"/>
                </a:solidFill>
                <a:effectLst/>
                <a:uLnTx/>
                <a:uFillTx/>
                <a:latin typeface="Gill Sans Infant Std"/>
                <a:ea typeface="+mn-ea"/>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000" b="0" i="0" u="none" strike="noStrike" kern="1200" cap="none" spc="0" normalizeH="0" baseline="0" noProof="0">
              <a:ln>
                <a:noFill/>
              </a:ln>
              <a:solidFill>
                <a:srgbClr val="222221"/>
              </a:solidFill>
              <a:effectLst/>
              <a:uLnTx/>
              <a:uFillTx/>
              <a:latin typeface="Gill Sans Infant Std"/>
              <a:ea typeface="+mn-ea"/>
            </a:endParaRPr>
          </a:p>
        </p:txBody>
      </p:sp>
      <p:sp>
        <p:nvSpPr>
          <p:cNvPr id="9" name="textruta 8">
            <a:extLst>
              <a:ext uri="{FF2B5EF4-FFF2-40B4-BE49-F238E27FC236}">
                <a16:creationId xmlns:a16="http://schemas.microsoft.com/office/drawing/2014/main" id="{272AA19C-1B14-28B2-F906-DF191B002E26}"/>
              </a:ext>
            </a:extLst>
          </p:cNvPr>
          <p:cNvSpPr txBox="1"/>
          <p:nvPr/>
        </p:nvSpPr>
        <p:spPr>
          <a:xfrm>
            <a:off x="5017477" y="7671916"/>
            <a:ext cx="12089848" cy="184666"/>
          </a:xfrm>
          <a:prstGeom prst="rect">
            <a:avLst/>
          </a:prstGeom>
          <a:noFill/>
        </p:spPr>
        <p:txBody>
          <a:bodyPr rot="0" spcFirstLastPara="0" vertOverflow="overflow" horzOverflow="overflow" vert="horz" wrap="none" lIns="0" tIns="0" rIns="0" bIns="0" numCol="1" spcCol="0" rtlCol="0" fromWordArt="0" anchor="t" anchorCtr="0" forceAA="0" compatLnSpc="1">
            <a:prstTxWarp prst="textNoShape">
              <a:avLst/>
            </a:prstTxWarp>
            <a:spAutoFit/>
          </a:bodyPr>
          <a:lstStyle/>
          <a:p>
            <a:r>
              <a:rPr lang="sv-SE" sz="1200">
                <a:solidFill>
                  <a:srgbClr val="000000"/>
                </a:solidFill>
                <a:latin typeface="Arial"/>
                <a:cs typeface="Arial"/>
              </a:rPr>
              <a:t>Jag tror att jag kommer "hålla ögonen öppna" i en annan utsträckning och arbeta vidare med relationsbyggande med barn i föreningen, mina barns vänner och klasskamrater mm </a:t>
            </a:r>
          </a:p>
        </p:txBody>
      </p:sp>
      <p:sp>
        <p:nvSpPr>
          <p:cNvPr id="14" name="textruta 13">
            <a:extLst>
              <a:ext uri="{FF2B5EF4-FFF2-40B4-BE49-F238E27FC236}">
                <a16:creationId xmlns:a16="http://schemas.microsoft.com/office/drawing/2014/main" id="{A2944136-EA36-B0B4-197A-C345BE3D9FAF}"/>
              </a:ext>
            </a:extLst>
          </p:cNvPr>
          <p:cNvSpPr txBox="1"/>
          <p:nvPr/>
        </p:nvSpPr>
        <p:spPr>
          <a:xfrm>
            <a:off x="7913959" y="2267261"/>
            <a:ext cx="3370744" cy="374571"/>
          </a:xfrm>
          <a:prstGeom prst="wedgeRoundRectCallout">
            <a:avLst/>
          </a:prstGeom>
          <a:solidFill>
            <a:schemeClr val="tx2">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rtlCol="0" anchor="t">
            <a:spAutoFit/>
          </a:bodyPr>
          <a:lstStyle/>
          <a:p>
            <a:pPr algn="ctr"/>
            <a:r>
              <a:rPr lang="sv-SE" sz="1600" dirty="0">
                <a:solidFill>
                  <a:schemeClr val="tx1"/>
                </a:solidFill>
                <a:latin typeface="+mj-lt"/>
              </a:rPr>
              <a:t>”...............</a:t>
            </a:r>
            <a:endParaRPr lang="sv-SE" sz="1600" dirty="0">
              <a:solidFill>
                <a:schemeClr val="tx1"/>
              </a:solidFill>
            </a:endParaRPr>
          </a:p>
        </p:txBody>
      </p:sp>
      <p:sp>
        <p:nvSpPr>
          <p:cNvPr id="17" name="textruta 16">
            <a:extLst>
              <a:ext uri="{FF2B5EF4-FFF2-40B4-BE49-F238E27FC236}">
                <a16:creationId xmlns:a16="http://schemas.microsoft.com/office/drawing/2014/main" id="{2D321AB1-AC2E-AF09-3F61-2F33955E908A}"/>
              </a:ext>
            </a:extLst>
          </p:cNvPr>
          <p:cNvSpPr txBox="1"/>
          <p:nvPr/>
        </p:nvSpPr>
        <p:spPr>
          <a:xfrm>
            <a:off x="974929" y="2074414"/>
            <a:ext cx="3538216" cy="1736646"/>
          </a:xfrm>
          <a:prstGeom prst="wedgeRoundRectCallout">
            <a:avLst/>
          </a:prstGeom>
          <a:solidFill>
            <a:schemeClr val="tx2">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rtlCol="0" anchor="t">
            <a:spAutoFit/>
          </a:bodyPr>
          <a:lstStyle/>
          <a:p>
            <a:pPr algn="ctr"/>
            <a:r>
              <a:rPr lang="sv-SE" sz="1600" dirty="0">
                <a:solidFill>
                  <a:schemeClr val="tx1"/>
                </a:solidFill>
                <a:latin typeface="+mj-lt"/>
              </a:rPr>
              <a:t>”Antigen ett för-/eftermaterial för skolan att arbeta med för att förbereda eleverna, eller mer tid. Visserligen svårt att ge mer tid i nuläget då vi behöver blir fler för att täcka upp en skolvecka redan nu.”</a:t>
            </a:r>
            <a:endParaRPr lang="sv-SE" sz="1600" dirty="0">
              <a:solidFill>
                <a:schemeClr val="tx1"/>
              </a:solidFill>
            </a:endParaRPr>
          </a:p>
        </p:txBody>
      </p:sp>
      <p:sp>
        <p:nvSpPr>
          <p:cNvPr id="18" name="textruta 17">
            <a:extLst>
              <a:ext uri="{FF2B5EF4-FFF2-40B4-BE49-F238E27FC236}">
                <a16:creationId xmlns:a16="http://schemas.microsoft.com/office/drawing/2014/main" id="{252694D1-BDCE-EDAB-7074-9D0DA1CE4A2A}"/>
              </a:ext>
            </a:extLst>
          </p:cNvPr>
          <p:cNvSpPr txBox="1"/>
          <p:nvPr/>
        </p:nvSpPr>
        <p:spPr>
          <a:xfrm>
            <a:off x="7676534" y="4458189"/>
            <a:ext cx="3546591" cy="374571"/>
          </a:xfrm>
          <a:prstGeom prst="wedgeRoundRectCallout">
            <a:avLst/>
          </a:prstGeom>
          <a:solidFill>
            <a:schemeClr val="tx2">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rtlCol="0" anchor="t">
            <a:spAutoFit/>
          </a:bodyPr>
          <a:lstStyle/>
          <a:p>
            <a:pPr algn="ctr"/>
            <a:r>
              <a:rPr lang="sv-SE" sz="1600" dirty="0">
                <a:solidFill>
                  <a:schemeClr val="tx1"/>
                </a:solidFill>
                <a:latin typeface="+mj-lt"/>
              </a:rPr>
              <a:t>”..............</a:t>
            </a:r>
            <a:endParaRPr lang="sv-SE" sz="1600" dirty="0">
              <a:solidFill>
                <a:schemeClr val="tx1"/>
              </a:solidFill>
            </a:endParaRPr>
          </a:p>
        </p:txBody>
      </p:sp>
    </p:spTree>
    <p:extLst>
      <p:ext uri="{BB962C8B-B14F-4D97-AF65-F5344CB8AC3E}">
        <p14:creationId xmlns:p14="http://schemas.microsoft.com/office/powerpoint/2010/main" val="389475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B3ED972-5BB9-E833-E578-68E521DA38BB}"/>
              </a:ext>
            </a:extLst>
          </p:cNvPr>
          <p:cNvSpPr>
            <a:spLocks noGrp="1"/>
          </p:cNvSpPr>
          <p:nvPr>
            <p:ph type="title"/>
          </p:nvPr>
        </p:nvSpPr>
        <p:spPr/>
        <p:txBody>
          <a:bodyPr/>
          <a:lstStyle/>
          <a:p>
            <a:r>
              <a:rPr lang="sv-SE"/>
              <a:t>Diskussion i gruppen 15 min</a:t>
            </a:r>
          </a:p>
        </p:txBody>
      </p:sp>
      <p:sp>
        <p:nvSpPr>
          <p:cNvPr id="3" name="Platshållare för innehåll 2">
            <a:extLst>
              <a:ext uri="{FF2B5EF4-FFF2-40B4-BE49-F238E27FC236}">
                <a16:creationId xmlns:a16="http://schemas.microsoft.com/office/drawing/2014/main" id="{688C0785-0A59-B89B-63D9-E698D453F4BD}"/>
              </a:ext>
            </a:extLst>
          </p:cNvPr>
          <p:cNvSpPr>
            <a:spLocks noGrp="1"/>
          </p:cNvSpPr>
          <p:nvPr>
            <p:ph idx="1"/>
          </p:nvPr>
        </p:nvSpPr>
        <p:spPr/>
        <p:txBody>
          <a:bodyPr/>
          <a:lstStyle/>
          <a:p>
            <a:pPr marL="342900" lvl="0" indent="-342900" rtl="0">
              <a:lnSpc>
                <a:spcPct val="107000"/>
              </a:lnSpc>
              <a:spcAft>
                <a:spcPts val="800"/>
              </a:spcAft>
              <a:buFont typeface="Lato" panose="020F0502020204030203" pitchFamily="34" charset="0"/>
              <a:buChar char="-"/>
            </a:pPr>
            <a:r>
              <a:rPr lang="sv-SE" sz="1800">
                <a:solidFill>
                  <a:schemeClr val="tx1"/>
                </a:solidFill>
                <a:effectLst/>
                <a:latin typeface="Lato" panose="020F0502020204030203" pitchFamily="34" charset="0"/>
                <a:ea typeface="Times New Roman" panose="02020603050405020304" pitchFamily="18" charset="0"/>
                <a:cs typeface="Lato" panose="020F0502020204030203" pitchFamily="34" charset="0"/>
              </a:rPr>
              <a:t>Hur har det gått under veckan? </a:t>
            </a:r>
            <a:endParaRPr lang="sv-SE" sz="180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800"/>
              </a:spcAft>
              <a:buFont typeface="Lato" panose="020F0502020204030203" pitchFamily="34" charset="0"/>
              <a:buChar char="-"/>
            </a:pPr>
            <a:r>
              <a:rPr lang="sv-SE" sz="1800">
                <a:solidFill>
                  <a:schemeClr val="tx1"/>
                </a:solidFill>
                <a:effectLst/>
                <a:latin typeface="Lato" panose="020F0502020204030203" pitchFamily="34" charset="0"/>
                <a:ea typeface="Times New Roman" panose="02020603050405020304" pitchFamily="18" charset="0"/>
                <a:cs typeface="Lato" panose="020F0502020204030203" pitchFamily="34" charset="0"/>
              </a:rPr>
              <a:t>Något som jag är extra stolt över?</a:t>
            </a:r>
            <a:endParaRPr lang="sv-SE" sz="180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800"/>
              </a:spcAft>
              <a:buFont typeface="Lato" panose="020F0502020204030203" pitchFamily="34" charset="0"/>
              <a:buChar char="-"/>
            </a:pPr>
            <a:r>
              <a:rPr lang="sv-SE" sz="1800">
                <a:solidFill>
                  <a:schemeClr val="tx1"/>
                </a:solidFill>
                <a:effectLst/>
                <a:latin typeface="Lato" panose="020F0502020204030203" pitchFamily="34" charset="0"/>
                <a:ea typeface="Times New Roman" panose="02020603050405020304" pitchFamily="18" charset="0"/>
                <a:cs typeface="Lato" panose="020F0502020204030203" pitchFamily="34" charset="0"/>
              </a:rPr>
              <a:t>Något som hände som var jobbigt?</a:t>
            </a:r>
            <a:endParaRPr lang="sv-SE" sz="180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800"/>
              </a:spcAft>
              <a:buFont typeface="Lato" panose="020F0502020204030203" pitchFamily="34" charset="0"/>
              <a:buChar char="-"/>
            </a:pPr>
            <a:r>
              <a:rPr lang="sv-SE" sz="1800">
                <a:solidFill>
                  <a:schemeClr val="tx1"/>
                </a:solidFill>
                <a:effectLst/>
                <a:latin typeface="Lato" panose="020F0502020204030203" pitchFamily="34" charset="0"/>
                <a:ea typeface="Times New Roman" panose="02020603050405020304" pitchFamily="18" charset="0"/>
                <a:cs typeface="Lato" panose="020F0502020204030203" pitchFamily="34" charset="0"/>
              </a:rPr>
              <a:t>Känner jag mig orolig för något barn och hur tar vi i sådana fall det vidare med rätt person/instans?</a:t>
            </a:r>
            <a:endParaRPr lang="sv-SE" sz="180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800"/>
              </a:spcAft>
              <a:buFont typeface="Lato" panose="020F0502020204030203" pitchFamily="34" charset="0"/>
              <a:buChar char="-"/>
            </a:pPr>
            <a:r>
              <a:rPr lang="sv-SE" sz="1800">
                <a:solidFill>
                  <a:schemeClr val="tx1"/>
                </a:solidFill>
                <a:effectLst/>
                <a:latin typeface="Lato" panose="020F0502020204030203" pitchFamily="34" charset="0"/>
                <a:ea typeface="Times New Roman" panose="02020603050405020304" pitchFamily="18" charset="0"/>
                <a:cs typeface="Lato" panose="020F0502020204030203" pitchFamily="34" charset="0"/>
              </a:rPr>
              <a:t>Feedback till varandra vid behov.</a:t>
            </a:r>
            <a:endParaRPr lang="sv-SE" sz="180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endParaRPr>
          </a:p>
          <a:p>
            <a:endParaRPr lang="sv-SE"/>
          </a:p>
        </p:txBody>
      </p:sp>
      <p:sp>
        <p:nvSpPr>
          <p:cNvPr id="4" name="Platshållare för sidfot 3">
            <a:extLst>
              <a:ext uri="{FF2B5EF4-FFF2-40B4-BE49-F238E27FC236}">
                <a16:creationId xmlns:a16="http://schemas.microsoft.com/office/drawing/2014/main" id="{44D78199-0ECB-91A2-205F-23AE48E53B57}"/>
              </a:ext>
            </a:extLst>
          </p:cNvPr>
          <p:cNvSpPr>
            <a:spLocks noGrp="1"/>
          </p:cNvSpPr>
          <p:nvPr>
            <p:ph type="ftr" sz="quarter" idx="11"/>
          </p:nvPr>
        </p:nvSpPr>
        <p:spPr/>
        <p:txBody>
          <a:bodyPr/>
          <a:lstStyle/>
          <a:p>
            <a:r>
              <a:rPr lang="sv-SE">
                <a:solidFill>
                  <a:srgbClr val="222221"/>
                </a:solidFill>
              </a:rPr>
              <a:t>High Five - Idrott för alla </a:t>
            </a:r>
            <a:endParaRPr lang="en-US">
              <a:solidFill>
                <a:srgbClr val="222221"/>
              </a:solidFill>
            </a:endParaRPr>
          </a:p>
        </p:txBody>
      </p:sp>
      <p:sp>
        <p:nvSpPr>
          <p:cNvPr id="5" name="Platshållare för text 4">
            <a:extLst>
              <a:ext uri="{FF2B5EF4-FFF2-40B4-BE49-F238E27FC236}">
                <a16:creationId xmlns:a16="http://schemas.microsoft.com/office/drawing/2014/main" id="{EAAA4EE2-E9F8-9276-1FEF-86697235F537}"/>
              </a:ext>
            </a:extLst>
          </p:cNvPr>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530074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472666-1A90-DE31-9A20-47F4E74B760F}"/>
              </a:ext>
            </a:extLst>
          </p:cNvPr>
          <p:cNvSpPr>
            <a:spLocks noGrp="1"/>
          </p:cNvSpPr>
          <p:nvPr>
            <p:ph type="title"/>
          </p:nvPr>
        </p:nvSpPr>
        <p:spPr/>
        <p:txBody>
          <a:bodyPr/>
          <a:lstStyle/>
          <a:p>
            <a:r>
              <a:rPr lang="sv-SE"/>
              <a:t>Att göra lista </a:t>
            </a:r>
          </a:p>
        </p:txBody>
      </p:sp>
      <p:sp>
        <p:nvSpPr>
          <p:cNvPr id="3" name="Platshållare för innehåll 2">
            <a:extLst>
              <a:ext uri="{FF2B5EF4-FFF2-40B4-BE49-F238E27FC236}">
                <a16:creationId xmlns:a16="http://schemas.microsoft.com/office/drawing/2014/main" id="{16507C29-DAE8-69F7-579E-DAA50F59ED3F}"/>
              </a:ext>
            </a:extLst>
          </p:cNvPr>
          <p:cNvSpPr>
            <a:spLocks noGrp="1"/>
          </p:cNvSpPr>
          <p:nvPr>
            <p:ph idx="1"/>
          </p:nvPr>
        </p:nvSpPr>
        <p:spPr/>
        <p:txBody>
          <a:bodyPr vert="horz" lIns="0" tIns="0" rIns="0" bIns="0" rtlCol="0" anchor="t">
            <a:noAutofit/>
          </a:bodyPr>
          <a:lstStyle/>
          <a:p>
            <a:r>
              <a:rPr lang="sv-SE" dirty="0">
                <a:solidFill>
                  <a:schemeClr val="tx1"/>
                </a:solidFill>
              </a:rPr>
              <a:t>Reflektera gemensamt på följande frågor:</a:t>
            </a:r>
          </a:p>
          <a:p>
            <a:endParaRPr lang="sv-SE" dirty="0"/>
          </a:p>
          <a:p>
            <a:pPr marL="342900" indent="-342900">
              <a:buAutoNum type="arabicPeriod"/>
            </a:pPr>
            <a:r>
              <a:rPr lang="sv-SE" dirty="0"/>
              <a:t>Vad tycker vi har gått mycket bra och vi vill fortsätta göra nästa gång?</a:t>
            </a:r>
          </a:p>
          <a:p>
            <a:pPr marL="342900" indent="-342900">
              <a:buAutoNum type="arabicPeriod"/>
            </a:pPr>
            <a:r>
              <a:rPr lang="sv-SE" dirty="0"/>
              <a:t>Vilka är vår utvecklingsområde?</a:t>
            </a:r>
          </a:p>
          <a:p>
            <a:pPr marL="552450" lvl="2" indent="-285750">
              <a:buFont typeface="Arial" panose="020B0604020202020204" pitchFamily="34" charset="0"/>
              <a:buChar char="•"/>
            </a:pPr>
            <a:r>
              <a:rPr lang="sv-SE" dirty="0"/>
              <a:t>Skriv alla utvecklingsområde som ni ser finns.</a:t>
            </a:r>
          </a:p>
          <a:p>
            <a:pPr marL="552450" lvl="2" indent="-285750">
              <a:buFont typeface="Arial" panose="020B0604020202020204" pitchFamily="34" charset="0"/>
              <a:buChar char="•"/>
            </a:pPr>
            <a:r>
              <a:rPr lang="sv-SE" dirty="0"/>
              <a:t>När ni </a:t>
            </a:r>
            <a:r>
              <a:rPr lang="sv-SE" dirty="0" err="1"/>
              <a:t>klustra</a:t>
            </a:r>
            <a:r>
              <a:rPr lang="sv-SE" dirty="0"/>
              <a:t> era svar ställ också här följdfrågan om detta är något som ni har rätt förutsättning att utvecklas eller inte. Om ni inte kan påverka det området ska ni plocka bort den.</a:t>
            </a:r>
          </a:p>
          <a:p>
            <a:pPr marL="0" lvl="2" indent="0">
              <a:buNone/>
            </a:pPr>
            <a:r>
              <a:rPr lang="sv-SE" sz="1800" b="1" dirty="0">
                <a:solidFill>
                  <a:schemeClr val="tx2"/>
                </a:solidFill>
              </a:rPr>
              <a:t>3. Vad kan vi göra bättre nästa gång kring de här utvecklingsområden?</a:t>
            </a:r>
          </a:p>
          <a:p>
            <a:pPr marL="541020" lvl="3" indent="-274320">
              <a:buFont typeface="Arial" panose="020B0604020202020204" pitchFamily="34" charset="0"/>
              <a:buChar char="•"/>
            </a:pPr>
            <a:r>
              <a:rPr lang="sv-SE" sz="1600" dirty="0"/>
              <a:t>Skriv åtgärder som är möjliga att utföra och ligger inom ramen för vad ni kan påverka som samverkansgruppen</a:t>
            </a:r>
          </a:p>
          <a:p>
            <a:pPr marL="541020" lvl="3" indent="-274320">
              <a:buFont typeface="Arial" panose="020B0604020202020204" pitchFamily="34" charset="0"/>
              <a:buChar char="•"/>
            </a:pPr>
            <a:endParaRPr lang="sv-SE" sz="1400" dirty="0"/>
          </a:p>
          <a:p>
            <a:pPr marL="266700" lvl="3" indent="0">
              <a:buNone/>
            </a:pPr>
            <a:endParaRPr lang="sv-SE" sz="1400" dirty="0"/>
          </a:p>
          <a:p>
            <a:endParaRPr lang="sv-SE" dirty="0"/>
          </a:p>
          <a:p>
            <a:endParaRPr lang="sv-SE" dirty="0"/>
          </a:p>
        </p:txBody>
      </p:sp>
      <p:sp>
        <p:nvSpPr>
          <p:cNvPr id="4" name="Platshållare för sidfot 3">
            <a:extLst>
              <a:ext uri="{FF2B5EF4-FFF2-40B4-BE49-F238E27FC236}">
                <a16:creationId xmlns:a16="http://schemas.microsoft.com/office/drawing/2014/main" id="{E6AF2D15-8F61-EC07-9E7D-7F1ED5AD8B96}"/>
              </a:ext>
            </a:extLst>
          </p:cNvPr>
          <p:cNvSpPr>
            <a:spLocks noGrp="1"/>
          </p:cNvSpPr>
          <p:nvPr>
            <p:ph type="ftr" sz="quarter" idx="11"/>
          </p:nvPr>
        </p:nvSpPr>
        <p:spPr/>
        <p:txBody>
          <a:bodyPr/>
          <a:lstStyle/>
          <a:p>
            <a:r>
              <a:rPr lang="sv-SE">
                <a:solidFill>
                  <a:srgbClr val="222221"/>
                </a:solidFill>
              </a:rPr>
              <a:t>High Five - Idrott för alla </a:t>
            </a:r>
            <a:endParaRPr lang="en-US">
              <a:solidFill>
                <a:srgbClr val="222221"/>
              </a:solidFill>
            </a:endParaRPr>
          </a:p>
        </p:txBody>
      </p:sp>
      <p:sp>
        <p:nvSpPr>
          <p:cNvPr id="5" name="Platshållare för text 4">
            <a:extLst>
              <a:ext uri="{FF2B5EF4-FFF2-40B4-BE49-F238E27FC236}">
                <a16:creationId xmlns:a16="http://schemas.microsoft.com/office/drawing/2014/main" id="{04173D75-20BB-79CF-3CE8-A8631CC3036B}"/>
              </a:ext>
            </a:extLst>
          </p:cNvPr>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557982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6950BFC3-D8DA-4A85-94F7-54DA5524770B}">
      <p188:commentRel xmlns:p188="http://schemas.microsoft.com/office/powerpoint/2018/8/main" r:id="rId3"/>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sidfot 3">
            <a:extLst>
              <a:ext uri="{FF2B5EF4-FFF2-40B4-BE49-F238E27FC236}">
                <a16:creationId xmlns:a16="http://schemas.microsoft.com/office/drawing/2014/main" id="{64A2BCD8-1DA6-9732-3329-2C12AFA988F1}"/>
              </a:ext>
            </a:extLst>
          </p:cNvPr>
          <p:cNvSpPr>
            <a:spLocks noGrp="1"/>
          </p:cNvSpPr>
          <p:nvPr>
            <p:ph type="ftr" sz="quarter" idx="11"/>
          </p:nvPr>
        </p:nvSpPr>
        <p:spPr/>
        <p:txBody>
          <a:bodyPr/>
          <a:lstStyle/>
          <a:p>
            <a:r>
              <a:rPr lang="sv-SE">
                <a:solidFill>
                  <a:srgbClr val="222221"/>
                </a:solidFill>
              </a:rPr>
              <a:t>High Five - Idrott för alla </a:t>
            </a:r>
            <a:endParaRPr lang="en-US">
              <a:solidFill>
                <a:srgbClr val="222221"/>
              </a:solidFill>
            </a:endParaRPr>
          </a:p>
        </p:txBody>
      </p:sp>
      <p:sp>
        <p:nvSpPr>
          <p:cNvPr id="6" name="textruta 5">
            <a:extLst>
              <a:ext uri="{FF2B5EF4-FFF2-40B4-BE49-F238E27FC236}">
                <a16:creationId xmlns:a16="http://schemas.microsoft.com/office/drawing/2014/main" id="{EB5F2711-53DD-0AD6-CE95-03964BD3E5DE}"/>
              </a:ext>
            </a:extLst>
          </p:cNvPr>
          <p:cNvSpPr txBox="1"/>
          <p:nvPr/>
        </p:nvSpPr>
        <p:spPr>
          <a:xfrm>
            <a:off x="1994747" y="467358"/>
            <a:ext cx="2625016" cy="1215717"/>
          </a:xfrm>
          <a:prstGeom prst="rect">
            <a:avLst/>
          </a:prstGeom>
          <a:noFill/>
          <a:ln>
            <a:solidFill>
              <a:schemeClr val="tx1"/>
            </a:solidFill>
          </a:ln>
        </p:spPr>
        <p:txBody>
          <a:bodyPr wrap="square" lIns="0" tIns="0" rIns="0" bIns="0" rtlCol="0">
            <a:spAutoFit/>
          </a:bodyPr>
          <a:lstStyle/>
          <a:p>
            <a:endParaRPr lang="sv-SE" sz="1600"/>
          </a:p>
          <a:p>
            <a:pPr marL="342900" indent="-342900">
              <a:buAutoNum type="arabicPeriod"/>
            </a:pPr>
            <a:r>
              <a:rPr lang="sv-SE" sz="1600"/>
              <a:t>Vad tycker vi har gått mycket bra och vi vill fortsätta göra nästa gång?</a:t>
            </a:r>
          </a:p>
          <a:p>
            <a:endParaRPr lang="sv-SE" sz="1500">
              <a:latin typeface="Gill Sans Infant Std"/>
              <a:cs typeface="Gill Sans Infant Std"/>
            </a:endParaRPr>
          </a:p>
        </p:txBody>
      </p:sp>
      <p:sp>
        <p:nvSpPr>
          <p:cNvPr id="7" name="textruta 6">
            <a:extLst>
              <a:ext uri="{FF2B5EF4-FFF2-40B4-BE49-F238E27FC236}">
                <a16:creationId xmlns:a16="http://schemas.microsoft.com/office/drawing/2014/main" id="{DA6A48CA-901E-ACB9-8A52-54A3D77DECE7}"/>
              </a:ext>
            </a:extLst>
          </p:cNvPr>
          <p:cNvSpPr txBox="1"/>
          <p:nvPr/>
        </p:nvSpPr>
        <p:spPr>
          <a:xfrm>
            <a:off x="5334000" y="467358"/>
            <a:ext cx="2533576" cy="1215717"/>
          </a:xfrm>
          <a:prstGeom prst="rect">
            <a:avLst/>
          </a:prstGeom>
          <a:noFill/>
          <a:ln>
            <a:solidFill>
              <a:schemeClr val="tx1"/>
            </a:solidFill>
          </a:ln>
        </p:spPr>
        <p:txBody>
          <a:bodyPr wrap="square" lIns="0" tIns="0" rIns="0" bIns="0" rtlCol="0">
            <a:spAutoFit/>
          </a:bodyPr>
          <a:lstStyle/>
          <a:p>
            <a:endParaRPr lang="sv-SE" sz="1600"/>
          </a:p>
          <a:p>
            <a:pPr marL="342900" indent="-342900">
              <a:buAutoNum type="arabicPeriod" startAt="2"/>
            </a:pPr>
            <a:r>
              <a:rPr lang="sv-SE" sz="1600"/>
              <a:t>Vilka är vår utvecklingsområde?</a:t>
            </a:r>
          </a:p>
          <a:p>
            <a:endParaRPr lang="sv-SE" sz="1600"/>
          </a:p>
          <a:p>
            <a:endParaRPr lang="sv-SE" sz="1500">
              <a:latin typeface="Gill Sans Infant Std"/>
              <a:cs typeface="Gill Sans Infant Std"/>
            </a:endParaRPr>
          </a:p>
        </p:txBody>
      </p:sp>
      <p:sp>
        <p:nvSpPr>
          <p:cNvPr id="8" name="textruta 7">
            <a:extLst>
              <a:ext uri="{FF2B5EF4-FFF2-40B4-BE49-F238E27FC236}">
                <a16:creationId xmlns:a16="http://schemas.microsoft.com/office/drawing/2014/main" id="{ABBD26A4-EECA-7973-2EDF-62256A291274}"/>
              </a:ext>
            </a:extLst>
          </p:cNvPr>
          <p:cNvSpPr txBox="1"/>
          <p:nvPr/>
        </p:nvSpPr>
        <p:spPr>
          <a:xfrm>
            <a:off x="8466667" y="467358"/>
            <a:ext cx="2625016" cy="1215717"/>
          </a:xfrm>
          <a:prstGeom prst="rect">
            <a:avLst/>
          </a:prstGeom>
          <a:noFill/>
          <a:ln>
            <a:solidFill>
              <a:schemeClr val="tx1"/>
            </a:solidFill>
          </a:ln>
        </p:spPr>
        <p:txBody>
          <a:bodyPr wrap="square" lIns="0" tIns="0" rIns="0" bIns="0" rtlCol="0" anchor="t">
            <a:spAutoFit/>
          </a:bodyPr>
          <a:lstStyle/>
          <a:p>
            <a:endParaRPr lang="sv-SE" sz="1600"/>
          </a:p>
          <a:p>
            <a:pPr marL="0" lvl="2" indent="0">
              <a:buNone/>
            </a:pPr>
            <a:r>
              <a:rPr lang="sv-SE" sz="1600"/>
              <a:t>3. Vad kan vi göra bättre nästa gång kring de här utvecklingsområden?</a:t>
            </a:r>
          </a:p>
          <a:p>
            <a:endParaRPr lang="sv-SE" sz="1500">
              <a:latin typeface="Gill Sans Infant Std"/>
              <a:cs typeface="Gill Sans Infant Std"/>
            </a:endParaRPr>
          </a:p>
        </p:txBody>
      </p:sp>
      <p:sp>
        <p:nvSpPr>
          <p:cNvPr id="11" name="Rektangel 10">
            <a:extLst>
              <a:ext uri="{FF2B5EF4-FFF2-40B4-BE49-F238E27FC236}">
                <a16:creationId xmlns:a16="http://schemas.microsoft.com/office/drawing/2014/main" id="{A32D49C4-5D37-7DE4-8B08-8C27BD4AF909}"/>
              </a:ext>
            </a:extLst>
          </p:cNvPr>
          <p:cNvSpPr/>
          <p:nvPr/>
        </p:nvSpPr>
        <p:spPr>
          <a:xfrm>
            <a:off x="2524760" y="2451483"/>
            <a:ext cx="386080" cy="416559"/>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22" name="Rektangel 21">
            <a:extLst>
              <a:ext uri="{FF2B5EF4-FFF2-40B4-BE49-F238E27FC236}">
                <a16:creationId xmlns:a16="http://schemas.microsoft.com/office/drawing/2014/main" id="{645A7F9B-B185-313A-B17B-97A6E48E1A01}"/>
              </a:ext>
            </a:extLst>
          </p:cNvPr>
          <p:cNvSpPr/>
          <p:nvPr/>
        </p:nvSpPr>
        <p:spPr>
          <a:xfrm>
            <a:off x="5394960" y="2009106"/>
            <a:ext cx="386080" cy="416559"/>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23" name="Rektangel 22">
            <a:extLst>
              <a:ext uri="{FF2B5EF4-FFF2-40B4-BE49-F238E27FC236}">
                <a16:creationId xmlns:a16="http://schemas.microsoft.com/office/drawing/2014/main" id="{7B7774C9-F0BE-E7F4-E5EB-530DD4FE254C}"/>
              </a:ext>
            </a:extLst>
          </p:cNvPr>
          <p:cNvSpPr/>
          <p:nvPr/>
        </p:nvSpPr>
        <p:spPr>
          <a:xfrm>
            <a:off x="2646680" y="1892684"/>
            <a:ext cx="386080" cy="416559"/>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24" name="Rektangel 23">
            <a:extLst>
              <a:ext uri="{FF2B5EF4-FFF2-40B4-BE49-F238E27FC236}">
                <a16:creationId xmlns:a16="http://schemas.microsoft.com/office/drawing/2014/main" id="{8E56C5E3-6CA3-B501-A80D-B54143AEAB04}"/>
              </a:ext>
            </a:extLst>
          </p:cNvPr>
          <p:cNvSpPr/>
          <p:nvPr/>
        </p:nvSpPr>
        <p:spPr>
          <a:xfrm>
            <a:off x="2016760" y="2852802"/>
            <a:ext cx="386080" cy="416559"/>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25" name="Rektangel 24">
            <a:extLst>
              <a:ext uri="{FF2B5EF4-FFF2-40B4-BE49-F238E27FC236}">
                <a16:creationId xmlns:a16="http://schemas.microsoft.com/office/drawing/2014/main" id="{8464DA3A-D266-7CC0-4063-F993217DC810}"/>
              </a:ext>
            </a:extLst>
          </p:cNvPr>
          <p:cNvSpPr/>
          <p:nvPr/>
        </p:nvSpPr>
        <p:spPr>
          <a:xfrm>
            <a:off x="2971800" y="2868042"/>
            <a:ext cx="386080" cy="416559"/>
          </a:xfrm>
          <a:prstGeom prst="rect">
            <a:avLst/>
          </a:prstGeom>
          <a:solidFill>
            <a:schemeClr val="accent3">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26" name="Rektangel 25">
            <a:extLst>
              <a:ext uri="{FF2B5EF4-FFF2-40B4-BE49-F238E27FC236}">
                <a16:creationId xmlns:a16="http://schemas.microsoft.com/office/drawing/2014/main" id="{E356CA0A-D9D6-1D49-C2B1-A852F1FFE651}"/>
              </a:ext>
            </a:extLst>
          </p:cNvPr>
          <p:cNvSpPr/>
          <p:nvPr/>
        </p:nvSpPr>
        <p:spPr>
          <a:xfrm>
            <a:off x="3154680" y="2172083"/>
            <a:ext cx="386080" cy="416559"/>
          </a:xfrm>
          <a:prstGeom prst="rect">
            <a:avLst/>
          </a:prstGeom>
          <a:solidFill>
            <a:schemeClr val="accent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27" name="Rektangel 26">
            <a:extLst>
              <a:ext uri="{FF2B5EF4-FFF2-40B4-BE49-F238E27FC236}">
                <a16:creationId xmlns:a16="http://schemas.microsoft.com/office/drawing/2014/main" id="{B70CE1F7-CAF8-E095-7FA2-2DEDA365E91B}"/>
              </a:ext>
            </a:extLst>
          </p:cNvPr>
          <p:cNvSpPr/>
          <p:nvPr/>
        </p:nvSpPr>
        <p:spPr>
          <a:xfrm>
            <a:off x="3540760" y="2700402"/>
            <a:ext cx="386080" cy="416559"/>
          </a:xfrm>
          <a:prstGeom prst="rect">
            <a:avLst/>
          </a:prstGeom>
          <a:solidFill>
            <a:schemeClr val="accent4">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28" name="Rektangel 27">
            <a:extLst>
              <a:ext uri="{FF2B5EF4-FFF2-40B4-BE49-F238E27FC236}">
                <a16:creationId xmlns:a16="http://schemas.microsoft.com/office/drawing/2014/main" id="{8A73BC07-395D-D936-669B-FC7D495B1895}"/>
              </a:ext>
            </a:extLst>
          </p:cNvPr>
          <p:cNvSpPr/>
          <p:nvPr/>
        </p:nvSpPr>
        <p:spPr>
          <a:xfrm>
            <a:off x="3784600" y="1889273"/>
            <a:ext cx="386080" cy="416559"/>
          </a:xfrm>
          <a:prstGeom prst="rect">
            <a:avLst/>
          </a:prstGeom>
          <a:solidFill>
            <a:schemeClr val="accent3">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29" name="Rektangel 28">
            <a:extLst>
              <a:ext uri="{FF2B5EF4-FFF2-40B4-BE49-F238E27FC236}">
                <a16:creationId xmlns:a16="http://schemas.microsoft.com/office/drawing/2014/main" id="{E87A981A-903A-4AE8-607E-3744731A5533}"/>
              </a:ext>
            </a:extLst>
          </p:cNvPr>
          <p:cNvSpPr/>
          <p:nvPr/>
        </p:nvSpPr>
        <p:spPr>
          <a:xfrm>
            <a:off x="4099560" y="2436243"/>
            <a:ext cx="386080" cy="416559"/>
          </a:xfrm>
          <a:prstGeom prst="rect">
            <a:avLst/>
          </a:prstGeom>
          <a:solidFill>
            <a:schemeClr val="accent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cxnSp>
        <p:nvCxnSpPr>
          <p:cNvPr id="31" name="Rak koppling 30">
            <a:extLst>
              <a:ext uri="{FF2B5EF4-FFF2-40B4-BE49-F238E27FC236}">
                <a16:creationId xmlns:a16="http://schemas.microsoft.com/office/drawing/2014/main" id="{94C1D26B-60E4-C4DD-2F9B-CC3B630B94B0}"/>
              </a:ext>
            </a:extLst>
          </p:cNvPr>
          <p:cNvCxnSpPr/>
          <p:nvPr/>
        </p:nvCxnSpPr>
        <p:spPr>
          <a:xfrm>
            <a:off x="172720" y="3545840"/>
            <a:ext cx="11816080"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sp>
        <p:nvSpPr>
          <p:cNvPr id="32" name="Rektangel 31">
            <a:extLst>
              <a:ext uri="{FF2B5EF4-FFF2-40B4-BE49-F238E27FC236}">
                <a16:creationId xmlns:a16="http://schemas.microsoft.com/office/drawing/2014/main" id="{7D37F864-A663-3D2B-9A9E-21D19D977633}"/>
              </a:ext>
            </a:extLst>
          </p:cNvPr>
          <p:cNvSpPr/>
          <p:nvPr/>
        </p:nvSpPr>
        <p:spPr>
          <a:xfrm>
            <a:off x="5902960" y="2339305"/>
            <a:ext cx="386080" cy="416559"/>
          </a:xfrm>
          <a:prstGeom prst="rect">
            <a:avLst/>
          </a:prstGeom>
          <a:solidFill>
            <a:schemeClr val="accent4">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33" name="Rektangel 32">
            <a:extLst>
              <a:ext uri="{FF2B5EF4-FFF2-40B4-BE49-F238E27FC236}">
                <a16:creationId xmlns:a16="http://schemas.microsoft.com/office/drawing/2014/main" id="{F4AED84B-CF88-79EF-6F35-685930BC39A0}"/>
              </a:ext>
            </a:extLst>
          </p:cNvPr>
          <p:cNvSpPr/>
          <p:nvPr/>
        </p:nvSpPr>
        <p:spPr>
          <a:xfrm>
            <a:off x="6024880" y="1780506"/>
            <a:ext cx="386080" cy="416559"/>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34" name="Rektangel 33">
            <a:extLst>
              <a:ext uri="{FF2B5EF4-FFF2-40B4-BE49-F238E27FC236}">
                <a16:creationId xmlns:a16="http://schemas.microsoft.com/office/drawing/2014/main" id="{BCA4ADB3-DFE3-4B63-8875-D04837D148C7}"/>
              </a:ext>
            </a:extLst>
          </p:cNvPr>
          <p:cNvSpPr/>
          <p:nvPr/>
        </p:nvSpPr>
        <p:spPr>
          <a:xfrm>
            <a:off x="5394960" y="2740624"/>
            <a:ext cx="386080" cy="416559"/>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35" name="Rektangel 34">
            <a:extLst>
              <a:ext uri="{FF2B5EF4-FFF2-40B4-BE49-F238E27FC236}">
                <a16:creationId xmlns:a16="http://schemas.microsoft.com/office/drawing/2014/main" id="{300836EB-F403-17A8-A1DF-A8659FA136C3}"/>
              </a:ext>
            </a:extLst>
          </p:cNvPr>
          <p:cNvSpPr/>
          <p:nvPr/>
        </p:nvSpPr>
        <p:spPr>
          <a:xfrm>
            <a:off x="6350000" y="2755864"/>
            <a:ext cx="386080" cy="416559"/>
          </a:xfrm>
          <a:prstGeom prst="rect">
            <a:avLst/>
          </a:prstGeom>
          <a:solidFill>
            <a:schemeClr val="accent3">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36" name="Rektangel 35">
            <a:extLst>
              <a:ext uri="{FF2B5EF4-FFF2-40B4-BE49-F238E27FC236}">
                <a16:creationId xmlns:a16="http://schemas.microsoft.com/office/drawing/2014/main" id="{5C70444D-5B38-EE29-2069-C7B3795838F4}"/>
              </a:ext>
            </a:extLst>
          </p:cNvPr>
          <p:cNvSpPr/>
          <p:nvPr/>
        </p:nvSpPr>
        <p:spPr>
          <a:xfrm>
            <a:off x="6532880" y="2059905"/>
            <a:ext cx="386080" cy="416559"/>
          </a:xfrm>
          <a:prstGeom prst="rect">
            <a:avLst/>
          </a:prstGeom>
          <a:solidFill>
            <a:schemeClr val="accent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37" name="Rektangel 36">
            <a:extLst>
              <a:ext uri="{FF2B5EF4-FFF2-40B4-BE49-F238E27FC236}">
                <a16:creationId xmlns:a16="http://schemas.microsoft.com/office/drawing/2014/main" id="{8E0609E6-35AA-B931-4832-0B61FF2FD25E}"/>
              </a:ext>
            </a:extLst>
          </p:cNvPr>
          <p:cNvSpPr/>
          <p:nvPr/>
        </p:nvSpPr>
        <p:spPr>
          <a:xfrm>
            <a:off x="6888480" y="2589687"/>
            <a:ext cx="386080" cy="416559"/>
          </a:xfrm>
          <a:prstGeom prst="rect">
            <a:avLst/>
          </a:prstGeom>
          <a:solidFill>
            <a:schemeClr val="accent4">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38" name="Rektangel 37">
            <a:extLst>
              <a:ext uri="{FF2B5EF4-FFF2-40B4-BE49-F238E27FC236}">
                <a16:creationId xmlns:a16="http://schemas.microsoft.com/office/drawing/2014/main" id="{9D4426E0-F3BD-3CB8-877F-8797D1B943A7}"/>
              </a:ext>
            </a:extLst>
          </p:cNvPr>
          <p:cNvSpPr/>
          <p:nvPr/>
        </p:nvSpPr>
        <p:spPr>
          <a:xfrm>
            <a:off x="7162800" y="1777095"/>
            <a:ext cx="386080" cy="416559"/>
          </a:xfrm>
          <a:prstGeom prst="rect">
            <a:avLst/>
          </a:prstGeom>
          <a:solidFill>
            <a:schemeClr val="accent3">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39" name="Rektangel 38">
            <a:extLst>
              <a:ext uri="{FF2B5EF4-FFF2-40B4-BE49-F238E27FC236}">
                <a16:creationId xmlns:a16="http://schemas.microsoft.com/office/drawing/2014/main" id="{DD6EE3D9-BB0B-D0BF-B443-CDF0D26F8342}"/>
              </a:ext>
            </a:extLst>
          </p:cNvPr>
          <p:cNvSpPr/>
          <p:nvPr/>
        </p:nvSpPr>
        <p:spPr>
          <a:xfrm>
            <a:off x="7477760" y="2324065"/>
            <a:ext cx="386080" cy="416559"/>
          </a:xfrm>
          <a:prstGeom prst="rect">
            <a:avLst/>
          </a:prstGeom>
          <a:solidFill>
            <a:schemeClr val="accent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40" name="Rektangel 39">
            <a:extLst>
              <a:ext uri="{FF2B5EF4-FFF2-40B4-BE49-F238E27FC236}">
                <a16:creationId xmlns:a16="http://schemas.microsoft.com/office/drawing/2014/main" id="{0CA63200-F9FA-0EDE-B4CE-5785F449B43E}"/>
              </a:ext>
            </a:extLst>
          </p:cNvPr>
          <p:cNvSpPr/>
          <p:nvPr/>
        </p:nvSpPr>
        <p:spPr>
          <a:xfrm>
            <a:off x="8666480" y="2080226"/>
            <a:ext cx="386080" cy="416559"/>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41" name="Rektangel 40">
            <a:extLst>
              <a:ext uri="{FF2B5EF4-FFF2-40B4-BE49-F238E27FC236}">
                <a16:creationId xmlns:a16="http://schemas.microsoft.com/office/drawing/2014/main" id="{82A79FEE-BD5A-9D5B-8327-138588B0E6B3}"/>
              </a:ext>
            </a:extLst>
          </p:cNvPr>
          <p:cNvSpPr/>
          <p:nvPr/>
        </p:nvSpPr>
        <p:spPr>
          <a:xfrm>
            <a:off x="9174480" y="2410425"/>
            <a:ext cx="386080" cy="416559"/>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42" name="Rektangel 41">
            <a:extLst>
              <a:ext uri="{FF2B5EF4-FFF2-40B4-BE49-F238E27FC236}">
                <a16:creationId xmlns:a16="http://schemas.microsoft.com/office/drawing/2014/main" id="{8DD29A09-1A0E-E649-7178-DAFBBB65819C}"/>
              </a:ext>
            </a:extLst>
          </p:cNvPr>
          <p:cNvSpPr/>
          <p:nvPr/>
        </p:nvSpPr>
        <p:spPr>
          <a:xfrm>
            <a:off x="9296400" y="1851626"/>
            <a:ext cx="386080" cy="416559"/>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43" name="Rektangel 42">
            <a:extLst>
              <a:ext uri="{FF2B5EF4-FFF2-40B4-BE49-F238E27FC236}">
                <a16:creationId xmlns:a16="http://schemas.microsoft.com/office/drawing/2014/main" id="{6E19F40D-AC64-AB97-92DF-C6DC853A6CBF}"/>
              </a:ext>
            </a:extLst>
          </p:cNvPr>
          <p:cNvSpPr/>
          <p:nvPr/>
        </p:nvSpPr>
        <p:spPr>
          <a:xfrm>
            <a:off x="8666480" y="2811744"/>
            <a:ext cx="386080" cy="416559"/>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44" name="Rektangel 43">
            <a:extLst>
              <a:ext uri="{FF2B5EF4-FFF2-40B4-BE49-F238E27FC236}">
                <a16:creationId xmlns:a16="http://schemas.microsoft.com/office/drawing/2014/main" id="{5EF9B3CF-45AC-CE83-93C7-C3EE0A6E8513}"/>
              </a:ext>
            </a:extLst>
          </p:cNvPr>
          <p:cNvSpPr/>
          <p:nvPr/>
        </p:nvSpPr>
        <p:spPr>
          <a:xfrm>
            <a:off x="9621520" y="2826984"/>
            <a:ext cx="386080" cy="416559"/>
          </a:xfrm>
          <a:prstGeom prst="rect">
            <a:avLst/>
          </a:prstGeom>
          <a:solidFill>
            <a:schemeClr val="accent3">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45" name="Rektangel 44">
            <a:extLst>
              <a:ext uri="{FF2B5EF4-FFF2-40B4-BE49-F238E27FC236}">
                <a16:creationId xmlns:a16="http://schemas.microsoft.com/office/drawing/2014/main" id="{2EDA7F8C-C8CF-FDE4-6F1E-74A6A62F9DD5}"/>
              </a:ext>
            </a:extLst>
          </p:cNvPr>
          <p:cNvSpPr/>
          <p:nvPr/>
        </p:nvSpPr>
        <p:spPr>
          <a:xfrm>
            <a:off x="9804400" y="2131025"/>
            <a:ext cx="386080" cy="416559"/>
          </a:xfrm>
          <a:prstGeom prst="rect">
            <a:avLst/>
          </a:prstGeom>
          <a:solidFill>
            <a:schemeClr val="accent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46" name="Rektangel 45">
            <a:extLst>
              <a:ext uri="{FF2B5EF4-FFF2-40B4-BE49-F238E27FC236}">
                <a16:creationId xmlns:a16="http://schemas.microsoft.com/office/drawing/2014/main" id="{09AF3AAE-F62E-E4E7-D796-8E840D0C2A35}"/>
              </a:ext>
            </a:extLst>
          </p:cNvPr>
          <p:cNvSpPr/>
          <p:nvPr/>
        </p:nvSpPr>
        <p:spPr>
          <a:xfrm>
            <a:off x="10190480" y="2659344"/>
            <a:ext cx="386080" cy="416559"/>
          </a:xfrm>
          <a:prstGeom prst="rect">
            <a:avLst/>
          </a:prstGeom>
          <a:solidFill>
            <a:schemeClr val="accent4">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47" name="Rektangel 46">
            <a:extLst>
              <a:ext uri="{FF2B5EF4-FFF2-40B4-BE49-F238E27FC236}">
                <a16:creationId xmlns:a16="http://schemas.microsoft.com/office/drawing/2014/main" id="{B8FD7930-B996-C3FA-16C1-523026344662}"/>
              </a:ext>
            </a:extLst>
          </p:cNvPr>
          <p:cNvSpPr/>
          <p:nvPr/>
        </p:nvSpPr>
        <p:spPr>
          <a:xfrm>
            <a:off x="10434320" y="1848215"/>
            <a:ext cx="386080" cy="416559"/>
          </a:xfrm>
          <a:prstGeom prst="rect">
            <a:avLst/>
          </a:prstGeom>
          <a:solidFill>
            <a:schemeClr val="accent3">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48" name="Rektangel 47">
            <a:extLst>
              <a:ext uri="{FF2B5EF4-FFF2-40B4-BE49-F238E27FC236}">
                <a16:creationId xmlns:a16="http://schemas.microsoft.com/office/drawing/2014/main" id="{B73950A7-A0A4-E83C-26C9-BFB96F8FBE55}"/>
              </a:ext>
            </a:extLst>
          </p:cNvPr>
          <p:cNvSpPr/>
          <p:nvPr/>
        </p:nvSpPr>
        <p:spPr>
          <a:xfrm>
            <a:off x="10749280" y="2395185"/>
            <a:ext cx="386080" cy="416559"/>
          </a:xfrm>
          <a:prstGeom prst="rect">
            <a:avLst/>
          </a:prstGeom>
          <a:solidFill>
            <a:schemeClr val="accent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cxnSp>
        <p:nvCxnSpPr>
          <p:cNvPr id="50" name="Rak koppling 49">
            <a:extLst>
              <a:ext uri="{FF2B5EF4-FFF2-40B4-BE49-F238E27FC236}">
                <a16:creationId xmlns:a16="http://schemas.microsoft.com/office/drawing/2014/main" id="{98FB0E74-320C-F9EB-772F-5BD5CE1BC417}"/>
              </a:ext>
            </a:extLst>
          </p:cNvPr>
          <p:cNvCxnSpPr>
            <a:cxnSpLocks/>
          </p:cNvCxnSpPr>
          <p:nvPr/>
        </p:nvCxnSpPr>
        <p:spPr>
          <a:xfrm flipH="1">
            <a:off x="1562948" y="182880"/>
            <a:ext cx="82972" cy="625814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sp>
        <p:nvSpPr>
          <p:cNvPr id="51" name="textruta 50">
            <a:extLst>
              <a:ext uri="{FF2B5EF4-FFF2-40B4-BE49-F238E27FC236}">
                <a16:creationId xmlns:a16="http://schemas.microsoft.com/office/drawing/2014/main" id="{F93CC455-22CA-C6CD-9A5C-655CD7987C51}"/>
              </a:ext>
            </a:extLst>
          </p:cNvPr>
          <p:cNvSpPr txBox="1"/>
          <p:nvPr/>
        </p:nvSpPr>
        <p:spPr>
          <a:xfrm>
            <a:off x="284480" y="2059905"/>
            <a:ext cx="1270000" cy="923330"/>
          </a:xfrm>
          <a:prstGeom prst="rect">
            <a:avLst/>
          </a:prstGeom>
          <a:noFill/>
        </p:spPr>
        <p:txBody>
          <a:bodyPr wrap="square" lIns="0" tIns="0" rIns="0" bIns="0" rtlCol="0">
            <a:spAutoFit/>
          </a:bodyPr>
          <a:lstStyle/>
          <a:p>
            <a:r>
              <a:rPr lang="sv-SE" sz="1500" b="1">
                <a:latin typeface="Gill Sans Infant Std"/>
                <a:cs typeface="Gill Sans Infant Std"/>
              </a:rPr>
              <a:t>2. Alla skriver post-</a:t>
            </a:r>
            <a:r>
              <a:rPr lang="sv-SE" sz="1500" b="1" err="1">
                <a:latin typeface="Gill Sans Infant Std"/>
                <a:cs typeface="Gill Sans Infant Std"/>
              </a:rPr>
              <a:t>its</a:t>
            </a:r>
            <a:r>
              <a:rPr lang="sv-SE" sz="1500" b="1">
                <a:latin typeface="Gill Sans Infant Std"/>
                <a:cs typeface="Gill Sans Infant Std"/>
              </a:rPr>
              <a:t> </a:t>
            </a:r>
          </a:p>
          <a:p>
            <a:r>
              <a:rPr lang="sv-SE" sz="1500" b="1">
                <a:latin typeface="Gill Sans Infant Std"/>
                <a:cs typeface="Gill Sans Infant Std"/>
              </a:rPr>
              <a:t>(max 3 post-</a:t>
            </a:r>
            <a:r>
              <a:rPr lang="sv-SE" sz="1500" b="1" err="1">
                <a:latin typeface="Gill Sans Infant Std"/>
                <a:cs typeface="Gill Sans Infant Std"/>
              </a:rPr>
              <a:t>its</a:t>
            </a:r>
            <a:r>
              <a:rPr lang="sv-SE" sz="1500" b="1">
                <a:latin typeface="Gill Sans Infant Std"/>
                <a:cs typeface="Gill Sans Infant Std"/>
              </a:rPr>
              <a:t>/ fråga/ person)</a:t>
            </a:r>
          </a:p>
        </p:txBody>
      </p:sp>
      <p:sp>
        <p:nvSpPr>
          <p:cNvPr id="52" name="textruta 51">
            <a:extLst>
              <a:ext uri="{FF2B5EF4-FFF2-40B4-BE49-F238E27FC236}">
                <a16:creationId xmlns:a16="http://schemas.microsoft.com/office/drawing/2014/main" id="{6C45AF15-9B99-1138-445F-9E26B8655D38}"/>
              </a:ext>
            </a:extLst>
          </p:cNvPr>
          <p:cNvSpPr txBox="1"/>
          <p:nvPr/>
        </p:nvSpPr>
        <p:spPr>
          <a:xfrm>
            <a:off x="284480" y="3725591"/>
            <a:ext cx="1270000" cy="923330"/>
          </a:xfrm>
          <a:prstGeom prst="rect">
            <a:avLst/>
          </a:prstGeom>
          <a:noFill/>
        </p:spPr>
        <p:txBody>
          <a:bodyPr wrap="square" lIns="0" tIns="0" rIns="0" bIns="0" rtlCol="0">
            <a:spAutoFit/>
          </a:bodyPr>
          <a:lstStyle/>
          <a:p>
            <a:r>
              <a:rPr lang="sv-SE" sz="1500" b="1">
                <a:latin typeface="Gill Sans Infant Std"/>
                <a:cs typeface="Gill Sans Infant Std"/>
              </a:rPr>
              <a:t>3. </a:t>
            </a:r>
            <a:r>
              <a:rPr lang="sv-SE" sz="1500" b="1" err="1">
                <a:latin typeface="Gill Sans Infant Std"/>
                <a:cs typeface="Gill Sans Infant Std"/>
              </a:rPr>
              <a:t>Klustra</a:t>
            </a:r>
            <a:r>
              <a:rPr lang="sv-SE" sz="1500" b="1">
                <a:latin typeface="Gill Sans Infant Std"/>
                <a:cs typeface="Gill Sans Infant Std"/>
              </a:rPr>
              <a:t> tillsammans i gruppen </a:t>
            </a:r>
            <a:endParaRPr lang="sv-SE" sz="1500">
              <a:latin typeface="Gill Sans Infant Std"/>
              <a:cs typeface="Gill Sans Infant Std"/>
            </a:endParaRPr>
          </a:p>
          <a:p>
            <a:endParaRPr lang="sv-SE" sz="1500">
              <a:latin typeface="Gill Sans Infant Std"/>
              <a:cs typeface="Gill Sans Infant Std"/>
            </a:endParaRPr>
          </a:p>
        </p:txBody>
      </p:sp>
      <p:cxnSp>
        <p:nvCxnSpPr>
          <p:cNvPr id="53" name="Rak koppling 52">
            <a:extLst>
              <a:ext uri="{FF2B5EF4-FFF2-40B4-BE49-F238E27FC236}">
                <a16:creationId xmlns:a16="http://schemas.microsoft.com/office/drawing/2014/main" id="{24ED50D6-7EBD-FF80-32D5-E50AE90E5CBF}"/>
              </a:ext>
            </a:extLst>
          </p:cNvPr>
          <p:cNvCxnSpPr/>
          <p:nvPr/>
        </p:nvCxnSpPr>
        <p:spPr>
          <a:xfrm>
            <a:off x="5019040" y="182880"/>
            <a:ext cx="0" cy="625814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54" name="Rak koppling 53">
            <a:extLst>
              <a:ext uri="{FF2B5EF4-FFF2-40B4-BE49-F238E27FC236}">
                <a16:creationId xmlns:a16="http://schemas.microsoft.com/office/drawing/2014/main" id="{2C9A9104-A8AD-0DF9-69B6-8576A9262328}"/>
              </a:ext>
            </a:extLst>
          </p:cNvPr>
          <p:cNvCxnSpPr/>
          <p:nvPr/>
        </p:nvCxnSpPr>
        <p:spPr>
          <a:xfrm>
            <a:off x="8229600" y="190464"/>
            <a:ext cx="0" cy="625814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55" name="Rak koppling 54">
            <a:extLst>
              <a:ext uri="{FF2B5EF4-FFF2-40B4-BE49-F238E27FC236}">
                <a16:creationId xmlns:a16="http://schemas.microsoft.com/office/drawing/2014/main" id="{7633ADFA-62FC-A9AD-88E7-9A99B261BA7B}"/>
              </a:ext>
            </a:extLst>
          </p:cNvPr>
          <p:cNvCxnSpPr/>
          <p:nvPr/>
        </p:nvCxnSpPr>
        <p:spPr>
          <a:xfrm>
            <a:off x="172720" y="1766935"/>
            <a:ext cx="11816080"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sp>
        <p:nvSpPr>
          <p:cNvPr id="56" name="textruta 55">
            <a:extLst>
              <a:ext uri="{FF2B5EF4-FFF2-40B4-BE49-F238E27FC236}">
                <a16:creationId xmlns:a16="http://schemas.microsoft.com/office/drawing/2014/main" id="{2DAECAD9-4097-DF6A-C34B-587295A6B82C}"/>
              </a:ext>
            </a:extLst>
          </p:cNvPr>
          <p:cNvSpPr txBox="1"/>
          <p:nvPr/>
        </p:nvSpPr>
        <p:spPr>
          <a:xfrm>
            <a:off x="292948" y="717405"/>
            <a:ext cx="1270000" cy="923330"/>
          </a:xfrm>
          <a:prstGeom prst="rect">
            <a:avLst/>
          </a:prstGeom>
          <a:noFill/>
        </p:spPr>
        <p:txBody>
          <a:bodyPr wrap="square" lIns="0" tIns="0" rIns="0" bIns="0" rtlCol="0">
            <a:spAutoFit/>
          </a:bodyPr>
          <a:lstStyle/>
          <a:p>
            <a:r>
              <a:rPr lang="sv-SE" sz="1500" b="1">
                <a:latin typeface="Gill Sans Infant Std"/>
                <a:cs typeface="Gill Sans Infant Std"/>
              </a:rPr>
              <a:t>1. Skriv frågorna på A3 eller på en </a:t>
            </a:r>
            <a:r>
              <a:rPr lang="sv-SE" sz="1500" b="1" err="1">
                <a:latin typeface="Gill Sans Infant Std"/>
                <a:cs typeface="Gill Sans Infant Std"/>
              </a:rPr>
              <a:t>whiteboard</a:t>
            </a:r>
            <a:endParaRPr lang="sv-SE" sz="1500" b="1">
              <a:latin typeface="Gill Sans Infant Std"/>
              <a:cs typeface="Gill Sans Infant Std"/>
            </a:endParaRPr>
          </a:p>
        </p:txBody>
      </p:sp>
      <p:sp>
        <p:nvSpPr>
          <p:cNvPr id="57" name="textruta 56">
            <a:extLst>
              <a:ext uri="{FF2B5EF4-FFF2-40B4-BE49-F238E27FC236}">
                <a16:creationId xmlns:a16="http://schemas.microsoft.com/office/drawing/2014/main" id="{971C2372-4678-F00E-94CD-70C56291BD32}"/>
              </a:ext>
            </a:extLst>
          </p:cNvPr>
          <p:cNvSpPr txBox="1"/>
          <p:nvPr/>
        </p:nvSpPr>
        <p:spPr>
          <a:xfrm>
            <a:off x="3390900" y="182880"/>
            <a:ext cx="5905495" cy="230832"/>
          </a:xfrm>
          <a:prstGeom prst="rect">
            <a:avLst/>
          </a:prstGeom>
          <a:solidFill>
            <a:schemeClr val="bg1"/>
          </a:solidFill>
        </p:spPr>
        <p:txBody>
          <a:bodyPr wrap="square" lIns="0" tIns="0" rIns="0" bIns="0" rtlCol="0">
            <a:spAutoFit/>
          </a:bodyPr>
          <a:lstStyle/>
          <a:p>
            <a:pPr algn="ctr"/>
            <a:r>
              <a:rPr lang="sv-SE" sz="1500" b="1">
                <a:latin typeface="Gill Sans Infant Std"/>
                <a:cs typeface="Gill Sans Infant Std"/>
              </a:rPr>
              <a:t>Jobba med en fråga i taget och följ steg 2-3 </a:t>
            </a:r>
          </a:p>
        </p:txBody>
      </p:sp>
      <p:sp>
        <p:nvSpPr>
          <p:cNvPr id="59" name="Rektangel 58">
            <a:extLst>
              <a:ext uri="{FF2B5EF4-FFF2-40B4-BE49-F238E27FC236}">
                <a16:creationId xmlns:a16="http://schemas.microsoft.com/office/drawing/2014/main" id="{5099507F-1161-67C1-4414-7CA0D08A3823}"/>
              </a:ext>
            </a:extLst>
          </p:cNvPr>
          <p:cNvSpPr/>
          <p:nvPr/>
        </p:nvSpPr>
        <p:spPr>
          <a:xfrm>
            <a:off x="1920313" y="4056417"/>
            <a:ext cx="386080" cy="416559"/>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60" name="Rektangel 59">
            <a:extLst>
              <a:ext uri="{FF2B5EF4-FFF2-40B4-BE49-F238E27FC236}">
                <a16:creationId xmlns:a16="http://schemas.microsoft.com/office/drawing/2014/main" id="{9AEE3EEF-2CEE-EC29-F9C6-EC4C47954B9D}"/>
              </a:ext>
            </a:extLst>
          </p:cNvPr>
          <p:cNvSpPr/>
          <p:nvPr/>
        </p:nvSpPr>
        <p:spPr>
          <a:xfrm>
            <a:off x="1807208" y="4466560"/>
            <a:ext cx="386080" cy="416559"/>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61" name="Rektangel 60">
            <a:extLst>
              <a:ext uri="{FF2B5EF4-FFF2-40B4-BE49-F238E27FC236}">
                <a16:creationId xmlns:a16="http://schemas.microsoft.com/office/drawing/2014/main" id="{846FE4B1-5C8C-484E-254B-0441BAAF9068}"/>
              </a:ext>
            </a:extLst>
          </p:cNvPr>
          <p:cNvSpPr/>
          <p:nvPr/>
        </p:nvSpPr>
        <p:spPr>
          <a:xfrm>
            <a:off x="2165349" y="4442168"/>
            <a:ext cx="386080" cy="416559"/>
          </a:xfrm>
          <a:prstGeom prst="rect">
            <a:avLst/>
          </a:prstGeom>
          <a:solidFill>
            <a:schemeClr val="accent3">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62" name="Rektangel 61">
            <a:extLst>
              <a:ext uri="{FF2B5EF4-FFF2-40B4-BE49-F238E27FC236}">
                <a16:creationId xmlns:a16="http://schemas.microsoft.com/office/drawing/2014/main" id="{13281606-B8A6-1BA0-BCA2-4223D195ABAD}"/>
              </a:ext>
            </a:extLst>
          </p:cNvPr>
          <p:cNvSpPr/>
          <p:nvPr/>
        </p:nvSpPr>
        <p:spPr>
          <a:xfrm>
            <a:off x="1981200" y="2097031"/>
            <a:ext cx="386080" cy="416559"/>
          </a:xfrm>
          <a:prstGeom prst="rect">
            <a:avLst/>
          </a:prstGeom>
          <a:solidFill>
            <a:schemeClr val="accent3">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63" name="Rektangel 62">
            <a:extLst>
              <a:ext uri="{FF2B5EF4-FFF2-40B4-BE49-F238E27FC236}">
                <a16:creationId xmlns:a16="http://schemas.microsoft.com/office/drawing/2014/main" id="{8BFDEF21-988E-67D3-EC15-60BDD92FACF3}"/>
              </a:ext>
            </a:extLst>
          </p:cNvPr>
          <p:cNvSpPr/>
          <p:nvPr/>
        </p:nvSpPr>
        <p:spPr>
          <a:xfrm>
            <a:off x="4343400" y="1871946"/>
            <a:ext cx="386080" cy="416559"/>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64" name="Rektangel 63">
            <a:extLst>
              <a:ext uri="{FF2B5EF4-FFF2-40B4-BE49-F238E27FC236}">
                <a16:creationId xmlns:a16="http://schemas.microsoft.com/office/drawing/2014/main" id="{387E14F6-2481-F4B7-EE11-7E8C5719D6F5}"/>
              </a:ext>
            </a:extLst>
          </p:cNvPr>
          <p:cNvSpPr/>
          <p:nvPr/>
        </p:nvSpPr>
        <p:spPr>
          <a:xfrm>
            <a:off x="7467599" y="2867623"/>
            <a:ext cx="386080" cy="416559"/>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65" name="Rektangel 64">
            <a:extLst>
              <a:ext uri="{FF2B5EF4-FFF2-40B4-BE49-F238E27FC236}">
                <a16:creationId xmlns:a16="http://schemas.microsoft.com/office/drawing/2014/main" id="{3A3DE6E5-6BA3-8434-64EE-C1B3BA753A4B}"/>
              </a:ext>
            </a:extLst>
          </p:cNvPr>
          <p:cNvSpPr/>
          <p:nvPr/>
        </p:nvSpPr>
        <p:spPr>
          <a:xfrm>
            <a:off x="10898643" y="2956141"/>
            <a:ext cx="386080" cy="416559"/>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66" name="Rektangel 65">
            <a:extLst>
              <a:ext uri="{FF2B5EF4-FFF2-40B4-BE49-F238E27FC236}">
                <a16:creationId xmlns:a16="http://schemas.microsoft.com/office/drawing/2014/main" id="{527F089E-868F-A887-FB39-4E65872804A1}"/>
              </a:ext>
            </a:extLst>
          </p:cNvPr>
          <p:cNvSpPr/>
          <p:nvPr/>
        </p:nvSpPr>
        <p:spPr>
          <a:xfrm>
            <a:off x="11054080" y="1874243"/>
            <a:ext cx="386080" cy="416559"/>
          </a:xfrm>
          <a:prstGeom prst="rect">
            <a:avLst/>
          </a:prstGeom>
          <a:solidFill>
            <a:schemeClr val="accent4">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67" name="Rektangel 66">
            <a:extLst>
              <a:ext uri="{FF2B5EF4-FFF2-40B4-BE49-F238E27FC236}">
                <a16:creationId xmlns:a16="http://schemas.microsoft.com/office/drawing/2014/main" id="{1F809950-8A42-1C6E-17F6-7119602789A4}"/>
              </a:ext>
            </a:extLst>
          </p:cNvPr>
          <p:cNvSpPr/>
          <p:nvPr/>
        </p:nvSpPr>
        <p:spPr>
          <a:xfrm>
            <a:off x="3075940" y="4406444"/>
            <a:ext cx="386080" cy="416559"/>
          </a:xfrm>
          <a:prstGeom prst="rect">
            <a:avLst/>
          </a:prstGeom>
          <a:solidFill>
            <a:schemeClr val="accent4">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68" name="Rektangel 67">
            <a:extLst>
              <a:ext uri="{FF2B5EF4-FFF2-40B4-BE49-F238E27FC236}">
                <a16:creationId xmlns:a16="http://schemas.microsoft.com/office/drawing/2014/main" id="{78B9D186-2626-3A8F-5DF9-6B75835AFBBA}"/>
              </a:ext>
            </a:extLst>
          </p:cNvPr>
          <p:cNvSpPr/>
          <p:nvPr/>
        </p:nvSpPr>
        <p:spPr>
          <a:xfrm>
            <a:off x="3373120" y="4245556"/>
            <a:ext cx="386080" cy="416559"/>
          </a:xfrm>
          <a:prstGeom prst="rect">
            <a:avLst/>
          </a:prstGeom>
          <a:solidFill>
            <a:schemeClr val="accent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69" name="Rektangel 68">
            <a:extLst>
              <a:ext uri="{FF2B5EF4-FFF2-40B4-BE49-F238E27FC236}">
                <a16:creationId xmlns:a16="http://schemas.microsoft.com/office/drawing/2014/main" id="{A91155C4-9A6E-9BB3-9CAC-BC1538BE2F07}"/>
              </a:ext>
            </a:extLst>
          </p:cNvPr>
          <p:cNvSpPr/>
          <p:nvPr/>
        </p:nvSpPr>
        <p:spPr>
          <a:xfrm>
            <a:off x="3075940" y="4056417"/>
            <a:ext cx="386080" cy="416559"/>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70" name="Rektangel 69">
            <a:extLst>
              <a:ext uri="{FF2B5EF4-FFF2-40B4-BE49-F238E27FC236}">
                <a16:creationId xmlns:a16="http://schemas.microsoft.com/office/drawing/2014/main" id="{38085D10-BB91-FD55-BF9E-605473707BB2}"/>
              </a:ext>
            </a:extLst>
          </p:cNvPr>
          <p:cNvSpPr/>
          <p:nvPr/>
        </p:nvSpPr>
        <p:spPr>
          <a:xfrm>
            <a:off x="4182110" y="3948101"/>
            <a:ext cx="386080" cy="416559"/>
          </a:xfrm>
          <a:prstGeom prst="rect">
            <a:avLst/>
          </a:prstGeom>
          <a:solidFill>
            <a:schemeClr val="accent3">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71" name="Rektangel 70">
            <a:extLst>
              <a:ext uri="{FF2B5EF4-FFF2-40B4-BE49-F238E27FC236}">
                <a16:creationId xmlns:a16="http://schemas.microsoft.com/office/drawing/2014/main" id="{229A4ACC-9A52-9D36-7CC7-12397BEFBB25}"/>
              </a:ext>
            </a:extLst>
          </p:cNvPr>
          <p:cNvSpPr/>
          <p:nvPr/>
        </p:nvSpPr>
        <p:spPr>
          <a:xfrm>
            <a:off x="4151629" y="4277358"/>
            <a:ext cx="386080" cy="416559"/>
          </a:xfrm>
          <a:prstGeom prst="rect">
            <a:avLst/>
          </a:prstGeom>
          <a:solidFill>
            <a:schemeClr val="accent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72" name="textruta 71">
            <a:extLst>
              <a:ext uri="{FF2B5EF4-FFF2-40B4-BE49-F238E27FC236}">
                <a16:creationId xmlns:a16="http://schemas.microsoft.com/office/drawing/2014/main" id="{6E817B35-4149-1536-C118-6D7D7CA891C5}"/>
              </a:ext>
            </a:extLst>
          </p:cNvPr>
          <p:cNvSpPr txBox="1"/>
          <p:nvPr/>
        </p:nvSpPr>
        <p:spPr>
          <a:xfrm>
            <a:off x="1708362" y="3603610"/>
            <a:ext cx="1305135" cy="369332"/>
          </a:xfrm>
          <a:prstGeom prst="rect">
            <a:avLst/>
          </a:prstGeom>
          <a:noFill/>
        </p:spPr>
        <p:txBody>
          <a:bodyPr wrap="square" lIns="0" tIns="0" rIns="0" bIns="0" rtlCol="0">
            <a:spAutoFit/>
          </a:bodyPr>
          <a:lstStyle/>
          <a:p>
            <a:r>
              <a:rPr lang="sv-SE" sz="1200">
                <a:latin typeface="Gill Sans Infant Std"/>
                <a:cs typeface="Gill Sans Infant Std"/>
              </a:rPr>
              <a:t>Kommunikation i gruppen</a:t>
            </a:r>
          </a:p>
        </p:txBody>
      </p:sp>
      <p:sp>
        <p:nvSpPr>
          <p:cNvPr id="73" name="textruta 72">
            <a:extLst>
              <a:ext uri="{FF2B5EF4-FFF2-40B4-BE49-F238E27FC236}">
                <a16:creationId xmlns:a16="http://schemas.microsoft.com/office/drawing/2014/main" id="{2BAA7115-7364-DFEE-034C-AF0414EAFF0E}"/>
              </a:ext>
            </a:extLst>
          </p:cNvPr>
          <p:cNvSpPr txBox="1"/>
          <p:nvPr/>
        </p:nvSpPr>
        <p:spPr>
          <a:xfrm>
            <a:off x="4065270" y="3667334"/>
            <a:ext cx="1305135" cy="184666"/>
          </a:xfrm>
          <a:prstGeom prst="rect">
            <a:avLst/>
          </a:prstGeom>
          <a:noFill/>
        </p:spPr>
        <p:txBody>
          <a:bodyPr wrap="square" lIns="0" tIns="0" rIns="0" bIns="0" rtlCol="0">
            <a:spAutoFit/>
          </a:bodyPr>
          <a:lstStyle/>
          <a:p>
            <a:r>
              <a:rPr lang="sv-SE" sz="1200" err="1">
                <a:latin typeface="Gill Sans Infant Std"/>
                <a:cs typeface="Gill Sans Infant Std"/>
              </a:rPr>
              <a:t>korridorshäng</a:t>
            </a:r>
            <a:endParaRPr lang="sv-SE" sz="1200">
              <a:latin typeface="Gill Sans Infant Std"/>
              <a:cs typeface="Gill Sans Infant Std"/>
            </a:endParaRPr>
          </a:p>
        </p:txBody>
      </p:sp>
      <p:sp>
        <p:nvSpPr>
          <p:cNvPr id="74" name="textruta 73">
            <a:extLst>
              <a:ext uri="{FF2B5EF4-FFF2-40B4-BE49-F238E27FC236}">
                <a16:creationId xmlns:a16="http://schemas.microsoft.com/office/drawing/2014/main" id="{9992BB24-C0F0-8EA0-7405-483CB04664AE}"/>
              </a:ext>
            </a:extLst>
          </p:cNvPr>
          <p:cNvSpPr txBox="1"/>
          <p:nvPr/>
        </p:nvSpPr>
        <p:spPr>
          <a:xfrm>
            <a:off x="2935394" y="3825239"/>
            <a:ext cx="1305135" cy="184666"/>
          </a:xfrm>
          <a:prstGeom prst="rect">
            <a:avLst/>
          </a:prstGeom>
          <a:noFill/>
        </p:spPr>
        <p:txBody>
          <a:bodyPr wrap="square" lIns="0" tIns="0" rIns="0" bIns="0" rtlCol="0">
            <a:spAutoFit/>
          </a:bodyPr>
          <a:lstStyle/>
          <a:p>
            <a:r>
              <a:rPr lang="sv-SE" sz="1200">
                <a:latin typeface="Gill Sans Infant Std"/>
                <a:cs typeface="Gill Sans Infant Std"/>
              </a:rPr>
              <a:t>klassrumsbesök</a:t>
            </a:r>
          </a:p>
        </p:txBody>
      </p:sp>
      <p:sp>
        <p:nvSpPr>
          <p:cNvPr id="75" name="textruta 74">
            <a:extLst>
              <a:ext uri="{FF2B5EF4-FFF2-40B4-BE49-F238E27FC236}">
                <a16:creationId xmlns:a16="http://schemas.microsoft.com/office/drawing/2014/main" id="{AB6D0DC7-A7A4-90DF-8670-4D2B3CAC4709}"/>
              </a:ext>
            </a:extLst>
          </p:cNvPr>
          <p:cNvSpPr txBox="1"/>
          <p:nvPr/>
        </p:nvSpPr>
        <p:spPr>
          <a:xfrm>
            <a:off x="5192186" y="3642360"/>
            <a:ext cx="1305135" cy="369332"/>
          </a:xfrm>
          <a:prstGeom prst="rect">
            <a:avLst/>
          </a:prstGeom>
          <a:noFill/>
        </p:spPr>
        <p:txBody>
          <a:bodyPr wrap="square" lIns="0" tIns="0" rIns="0" bIns="0" rtlCol="0">
            <a:spAutoFit/>
          </a:bodyPr>
          <a:lstStyle/>
          <a:p>
            <a:r>
              <a:rPr lang="sv-SE" sz="1200">
                <a:latin typeface="Gill Sans Infant Std"/>
                <a:cs typeface="Gill Sans Infant Std"/>
              </a:rPr>
              <a:t>Kommunikation med skolan/elevhälsan</a:t>
            </a:r>
          </a:p>
        </p:txBody>
      </p:sp>
      <p:sp>
        <p:nvSpPr>
          <p:cNvPr id="77" name="Rektangel 76">
            <a:extLst>
              <a:ext uri="{FF2B5EF4-FFF2-40B4-BE49-F238E27FC236}">
                <a16:creationId xmlns:a16="http://schemas.microsoft.com/office/drawing/2014/main" id="{828B90F6-E645-850A-C1A4-9C87E6EAF176}"/>
              </a:ext>
            </a:extLst>
          </p:cNvPr>
          <p:cNvSpPr/>
          <p:nvPr/>
        </p:nvSpPr>
        <p:spPr>
          <a:xfrm>
            <a:off x="5201920" y="4168227"/>
            <a:ext cx="386080" cy="416559"/>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78" name="Rektangel 77">
            <a:extLst>
              <a:ext uri="{FF2B5EF4-FFF2-40B4-BE49-F238E27FC236}">
                <a16:creationId xmlns:a16="http://schemas.microsoft.com/office/drawing/2014/main" id="{35CDAB63-7579-4DC5-E339-6A80CE6012C6}"/>
              </a:ext>
            </a:extLst>
          </p:cNvPr>
          <p:cNvSpPr/>
          <p:nvPr/>
        </p:nvSpPr>
        <p:spPr>
          <a:xfrm>
            <a:off x="5588000" y="4135667"/>
            <a:ext cx="386080" cy="416559"/>
          </a:xfrm>
          <a:prstGeom prst="rect">
            <a:avLst/>
          </a:prstGeom>
          <a:solidFill>
            <a:schemeClr val="accent3">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79" name="Rektangel 78">
            <a:extLst>
              <a:ext uri="{FF2B5EF4-FFF2-40B4-BE49-F238E27FC236}">
                <a16:creationId xmlns:a16="http://schemas.microsoft.com/office/drawing/2014/main" id="{15DD9260-4A45-72BB-D316-675D2FF578BA}"/>
              </a:ext>
            </a:extLst>
          </p:cNvPr>
          <p:cNvSpPr/>
          <p:nvPr/>
        </p:nvSpPr>
        <p:spPr>
          <a:xfrm>
            <a:off x="5638800" y="4462733"/>
            <a:ext cx="386080" cy="416559"/>
          </a:xfrm>
          <a:prstGeom prst="rect">
            <a:avLst/>
          </a:prstGeom>
          <a:solidFill>
            <a:schemeClr val="accent4">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latin typeface="Gill Sans Infant Std"/>
              <a:cs typeface="Gill Sans Infant Std"/>
            </a:endParaRPr>
          </a:p>
        </p:txBody>
      </p:sp>
      <p:sp>
        <p:nvSpPr>
          <p:cNvPr id="80" name="textruta 79">
            <a:extLst>
              <a:ext uri="{FF2B5EF4-FFF2-40B4-BE49-F238E27FC236}">
                <a16:creationId xmlns:a16="http://schemas.microsoft.com/office/drawing/2014/main" id="{E20B836C-19CF-409B-363C-162F6CB23D83}"/>
              </a:ext>
            </a:extLst>
          </p:cNvPr>
          <p:cNvSpPr txBox="1"/>
          <p:nvPr/>
        </p:nvSpPr>
        <p:spPr>
          <a:xfrm>
            <a:off x="6543040" y="4036812"/>
            <a:ext cx="1305135" cy="369332"/>
          </a:xfrm>
          <a:prstGeom prst="rect">
            <a:avLst/>
          </a:prstGeom>
          <a:noFill/>
        </p:spPr>
        <p:txBody>
          <a:bodyPr wrap="square" lIns="0" tIns="0" rIns="0" bIns="0" rtlCol="0">
            <a:spAutoFit/>
          </a:bodyPr>
          <a:lstStyle/>
          <a:p>
            <a:r>
              <a:rPr lang="sv-SE" sz="1200">
                <a:latin typeface="Gill Sans Infant Std"/>
                <a:cs typeface="Gill Sans Infant Std"/>
              </a:rPr>
              <a:t>Kommunikation med skolan</a:t>
            </a:r>
          </a:p>
        </p:txBody>
      </p:sp>
    </p:spTree>
    <p:extLst>
      <p:ext uri="{BB962C8B-B14F-4D97-AF65-F5344CB8AC3E}">
        <p14:creationId xmlns:p14="http://schemas.microsoft.com/office/powerpoint/2010/main" val="4153387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66D092F-4A20-191A-4950-5577516FBB77}"/>
              </a:ext>
            </a:extLst>
          </p:cNvPr>
          <p:cNvSpPr>
            <a:spLocks noGrp="1"/>
          </p:cNvSpPr>
          <p:nvPr>
            <p:ph type="title"/>
          </p:nvPr>
        </p:nvSpPr>
        <p:spPr>
          <a:xfrm>
            <a:off x="832104" y="640184"/>
            <a:ext cx="9528048" cy="905256"/>
          </a:xfrm>
        </p:spPr>
        <p:txBody>
          <a:bodyPr anchor="ctr">
            <a:normAutofit/>
          </a:bodyPr>
          <a:lstStyle/>
          <a:p>
            <a:r>
              <a:rPr lang="sv-SE"/>
              <a:t>Innehållet</a:t>
            </a:r>
          </a:p>
        </p:txBody>
      </p:sp>
      <p:sp>
        <p:nvSpPr>
          <p:cNvPr id="15" name="Date Placeholder 3">
            <a:extLst>
              <a:ext uri="{FF2B5EF4-FFF2-40B4-BE49-F238E27FC236}">
                <a16:creationId xmlns:a16="http://schemas.microsoft.com/office/drawing/2014/main" id="{65A66705-198E-1CF1-D0CA-2602AC71729F}"/>
              </a:ext>
            </a:extLst>
          </p:cNvPr>
          <p:cNvSpPr>
            <a:spLocks noGrp="1"/>
          </p:cNvSpPr>
          <p:nvPr>
            <p:ph type="dt" sz="half" idx="10"/>
          </p:nvPr>
        </p:nvSpPr>
        <p:spPr>
          <a:xfrm>
            <a:off x="813816" y="6458740"/>
            <a:ext cx="1716733" cy="182880"/>
          </a:xfrm>
        </p:spPr>
        <p:txBody>
          <a:bodyPr/>
          <a:lstStyle/>
          <a:p>
            <a:pPr>
              <a:spcAft>
                <a:spcPts val="600"/>
              </a:spcAft>
            </a:pPr>
            <a:fld id="{4DB84A28-1971-4624-8B1B-676B387347F7}" type="datetime1">
              <a:rPr lang="sv-SE" smtClean="0"/>
              <a:pPr>
                <a:spcAft>
                  <a:spcPts val="600"/>
                </a:spcAft>
              </a:pPr>
              <a:t>2024-06-27</a:t>
            </a:fld>
            <a:endParaRPr lang="en-UK"/>
          </a:p>
        </p:txBody>
      </p:sp>
      <p:sp>
        <p:nvSpPr>
          <p:cNvPr id="16" name="Footer Placeholder 4">
            <a:extLst>
              <a:ext uri="{FF2B5EF4-FFF2-40B4-BE49-F238E27FC236}">
                <a16:creationId xmlns:a16="http://schemas.microsoft.com/office/drawing/2014/main" id="{E85948FC-D420-39B5-346F-0E4DC547FFCA}"/>
              </a:ext>
            </a:extLst>
          </p:cNvPr>
          <p:cNvSpPr>
            <a:spLocks noGrp="1"/>
          </p:cNvSpPr>
          <p:nvPr>
            <p:ph type="ftr" sz="quarter" idx="11"/>
          </p:nvPr>
        </p:nvSpPr>
        <p:spPr>
          <a:xfrm>
            <a:off x="2530549" y="6458740"/>
            <a:ext cx="7130902" cy="182880"/>
          </a:xfrm>
        </p:spPr>
        <p:txBody>
          <a:bodyPr/>
          <a:lstStyle/>
          <a:p>
            <a:pPr>
              <a:spcAft>
                <a:spcPts val="600"/>
              </a:spcAft>
            </a:pPr>
            <a:r>
              <a:rPr lang="sv-SE"/>
              <a:t>Varje dag gör vi världen lite bättre för barn.</a:t>
            </a:r>
            <a:endParaRPr lang="en-UK"/>
          </a:p>
        </p:txBody>
      </p:sp>
      <p:sp>
        <p:nvSpPr>
          <p:cNvPr id="17" name="Slide Number Placeholder 5">
            <a:extLst>
              <a:ext uri="{FF2B5EF4-FFF2-40B4-BE49-F238E27FC236}">
                <a16:creationId xmlns:a16="http://schemas.microsoft.com/office/drawing/2014/main" id="{23353473-B04C-4527-0D8A-DC1FDF49F529}"/>
              </a:ext>
            </a:extLst>
          </p:cNvPr>
          <p:cNvSpPr>
            <a:spLocks noGrp="1"/>
          </p:cNvSpPr>
          <p:nvPr>
            <p:ph type="sldNum" sz="quarter" idx="12"/>
          </p:nvPr>
        </p:nvSpPr>
        <p:spPr>
          <a:xfrm>
            <a:off x="9661451" y="6458740"/>
            <a:ext cx="640589" cy="182880"/>
          </a:xfrm>
        </p:spPr>
        <p:txBody>
          <a:bodyPr/>
          <a:lstStyle/>
          <a:p>
            <a:pPr>
              <a:spcAft>
                <a:spcPts val="600"/>
              </a:spcAft>
            </a:pPr>
            <a:fld id="{BF413B3B-BFB3-42E3-B409-FAAF558C2ACC}" type="slidenum">
              <a:rPr lang="en-UK" smtClean="0"/>
              <a:pPr>
                <a:spcAft>
                  <a:spcPts val="600"/>
                </a:spcAft>
              </a:pPr>
              <a:t>2</a:t>
            </a:fld>
            <a:endParaRPr lang="en-UK"/>
          </a:p>
        </p:txBody>
      </p:sp>
      <p:graphicFrame>
        <p:nvGraphicFramePr>
          <p:cNvPr id="18" name="Platshållare för bild 2">
            <a:extLst>
              <a:ext uri="{FF2B5EF4-FFF2-40B4-BE49-F238E27FC236}">
                <a16:creationId xmlns:a16="http://schemas.microsoft.com/office/drawing/2014/main" id="{4C548DA7-A72F-0F22-8718-27EE7D526E4A}"/>
              </a:ext>
            </a:extLst>
          </p:cNvPr>
          <p:cNvGraphicFramePr>
            <a:graphicFrameLocks noGrp="1"/>
          </p:cNvGraphicFramePr>
          <p:nvPr>
            <p:ph idx="1"/>
            <p:extLst>
              <p:ext uri="{D42A27DB-BD31-4B8C-83A1-F6EECF244321}">
                <p14:modId xmlns:p14="http://schemas.microsoft.com/office/powerpoint/2010/main" val="935237126"/>
              </p:ext>
            </p:extLst>
          </p:nvPr>
        </p:nvGraphicFramePr>
        <p:xfrm>
          <a:off x="811733" y="1805142"/>
          <a:ext cx="9523556" cy="44767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31763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66179" y="387230"/>
            <a:ext cx="11043520" cy="506900"/>
          </a:xfrm>
        </p:spPr>
        <p:txBody>
          <a:bodyPr>
            <a:normAutofit fontScale="90000"/>
          </a:bodyPr>
          <a:lstStyle/>
          <a:p>
            <a:r>
              <a:rPr lang="sv-SE" sz="4800" b="0">
                <a:latin typeface="Trade Gothic LT Com Cn" panose="020B0806040303020004" pitchFamily="34" charset="0"/>
              </a:rPr>
              <a:t>Resultat från enkäten till deltagande elever</a:t>
            </a:r>
          </a:p>
        </p:txBody>
      </p:sp>
      <p:sp>
        <p:nvSpPr>
          <p:cNvPr id="4" name="Platshållare för datum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444F820-4C0F-4DFD-9608-000076D9F290}" type="datetime1">
              <a:rPr kumimoji="0" lang="sv-SE" sz="1000" b="0" i="0" u="none" strike="noStrike" kern="1200" cap="none" spc="0" normalizeH="0" baseline="0" noProof="0" smtClean="0">
                <a:ln>
                  <a:noFill/>
                </a:ln>
                <a:solidFill>
                  <a:srgbClr val="222221"/>
                </a:solidFill>
                <a:effectLst/>
                <a:uLnTx/>
                <a:uFillTx/>
                <a:latin typeface="Lato" panose="020F0502020204030203" pitchFamily="34" charset="0"/>
                <a:ea typeface="+mn-ea"/>
              </a:rPr>
              <a:pPr marL="0" marR="0" lvl="0" indent="0" algn="l" defTabSz="457200" rtl="0" eaLnBrk="1" fontAlgn="auto" latinLnBrk="0" hangingPunct="1">
                <a:lnSpc>
                  <a:spcPct val="100000"/>
                </a:lnSpc>
                <a:spcBef>
                  <a:spcPts val="0"/>
                </a:spcBef>
                <a:spcAft>
                  <a:spcPts val="0"/>
                </a:spcAft>
                <a:buClrTx/>
                <a:buSzTx/>
                <a:buFontTx/>
                <a:buNone/>
                <a:tabLst/>
                <a:defRPr/>
              </a:pPr>
              <a:t>2024-06-27</a:t>
            </a:fld>
            <a:endParaRPr kumimoji="0" lang="en-US" sz="1000" b="0" i="0" u="none" strike="noStrike" kern="1200" cap="none" spc="0" normalizeH="0" baseline="0" noProof="0">
              <a:ln>
                <a:noFill/>
              </a:ln>
              <a:solidFill>
                <a:srgbClr val="222221"/>
              </a:solidFill>
              <a:effectLst/>
              <a:uLnTx/>
              <a:uFillTx/>
              <a:latin typeface="Lato" panose="020F0502020204030203" pitchFamily="34" charset="0"/>
              <a:ea typeface="+mn-ea"/>
            </a:endParaRPr>
          </a:p>
        </p:txBody>
      </p:sp>
      <p:sp>
        <p:nvSpPr>
          <p:cNvPr id="7" name="Platshållare för bildnumm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3FDE51E-0052-334C-A4B2-C567FE9F326F}" type="slidenum">
              <a:rPr kumimoji="0" lang="en-US" sz="1000" b="0" i="0" u="none" strike="noStrike" kern="1200" cap="none" spc="0" normalizeH="0" baseline="0" noProof="0" smtClean="0">
                <a:ln>
                  <a:noFill/>
                </a:ln>
                <a:solidFill>
                  <a:srgbClr val="222221"/>
                </a:solidFill>
                <a:effectLst/>
                <a:uLnTx/>
                <a:uFillTx/>
                <a:latin typeface="Gill Sans Infant Std"/>
                <a:ea typeface="+mn-ea"/>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000" b="0" i="0" u="none" strike="noStrike" kern="1200" cap="none" spc="0" normalizeH="0" baseline="0" noProof="0">
              <a:ln>
                <a:noFill/>
              </a:ln>
              <a:solidFill>
                <a:srgbClr val="222221"/>
              </a:solidFill>
              <a:effectLst/>
              <a:uLnTx/>
              <a:uFillTx/>
              <a:latin typeface="Gill Sans Infant Std"/>
              <a:ea typeface="+mn-ea"/>
            </a:endParaRPr>
          </a:p>
        </p:txBody>
      </p:sp>
      <p:sp>
        <p:nvSpPr>
          <p:cNvPr id="8" name="textruta 7">
            <a:extLst>
              <a:ext uri="{FF2B5EF4-FFF2-40B4-BE49-F238E27FC236}">
                <a16:creationId xmlns:a16="http://schemas.microsoft.com/office/drawing/2014/main" id="{01D5B608-3E7B-498C-98C8-F489DBBF4816}"/>
              </a:ext>
            </a:extLst>
          </p:cNvPr>
          <p:cNvSpPr txBox="1"/>
          <p:nvPr/>
        </p:nvSpPr>
        <p:spPr>
          <a:xfrm>
            <a:off x="5680426" y="2006502"/>
            <a:ext cx="5929273" cy="553998"/>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sv-SE" sz="1800" b="1" i="1" u="none" strike="noStrike" kern="1200" cap="none" spc="0" normalizeH="0" baseline="0" noProof="0">
              <a:ln>
                <a:noFill/>
              </a:ln>
              <a:solidFill>
                <a:srgbClr val="222221"/>
              </a:solidFill>
              <a:effectLst/>
              <a:uLnTx/>
              <a:uFillTx/>
              <a:latin typeface="Gill Sans M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1800" b="1" i="1" u="none" strike="noStrike" kern="1200" cap="none" spc="0" normalizeH="0" baseline="0" noProof="0">
                <a:ln>
                  <a:noFill/>
                </a:ln>
                <a:solidFill>
                  <a:srgbClr val="222221"/>
                </a:solidFill>
                <a:effectLst/>
                <a:uLnTx/>
                <a:uFillTx/>
                <a:latin typeface="Gill Sans MT"/>
                <a:ea typeface="+mn-ea"/>
                <a:cs typeface="+mn-cs"/>
              </a:rPr>
              <a:t> </a:t>
            </a:r>
            <a:endParaRPr kumimoji="0" lang="sv-SE" sz="1800" b="0" i="0" u="none" strike="noStrike" kern="1200" cap="none" spc="0" normalizeH="0" baseline="0" noProof="0">
              <a:ln>
                <a:noFill/>
              </a:ln>
              <a:solidFill>
                <a:srgbClr val="222221"/>
              </a:solidFill>
              <a:effectLst/>
              <a:uLnTx/>
              <a:uFillTx/>
              <a:latin typeface="Gill Sans MT"/>
              <a:ea typeface="+mn-ea"/>
              <a:cs typeface="+mn-cs"/>
            </a:endParaRPr>
          </a:p>
        </p:txBody>
      </p:sp>
      <p:sp>
        <p:nvSpPr>
          <p:cNvPr id="10" name="Platshållare för sidfot 8"/>
          <p:cNvSpPr>
            <a:spLocks noGrp="1"/>
          </p:cNvSpPr>
          <p:nvPr>
            <p:ph type="ftr" sz="quarter" idx="11"/>
          </p:nvPr>
        </p:nvSpPr>
        <p:spPr>
          <a:xfrm>
            <a:off x="3366696" y="6441020"/>
            <a:ext cx="5099971"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err="1">
                <a:ln>
                  <a:noFill/>
                </a:ln>
                <a:solidFill>
                  <a:srgbClr val="222221"/>
                </a:solidFill>
                <a:effectLst/>
                <a:uLnTx/>
                <a:uFillTx/>
                <a:latin typeface="Lato" panose="020F0502020204030203" pitchFamily="34" charset="0"/>
                <a:ea typeface="+mn-ea"/>
              </a:rPr>
              <a:t>Lek</a:t>
            </a:r>
            <a:r>
              <a:rPr kumimoji="0" lang="en-US" sz="1000" b="0" i="0" u="none" strike="noStrike" kern="1200" cap="none" spc="0" normalizeH="0" baseline="0" noProof="0">
                <a:ln>
                  <a:noFill/>
                </a:ln>
                <a:solidFill>
                  <a:srgbClr val="222221"/>
                </a:solidFill>
                <a:effectLst/>
                <a:uLnTx/>
                <a:uFillTx/>
                <a:latin typeface="Lato" panose="020F0502020204030203" pitchFamily="34" charset="0"/>
                <a:ea typeface="+mn-ea"/>
              </a:rPr>
              <a:t> med </a:t>
            </a:r>
            <a:r>
              <a:rPr kumimoji="0" lang="en-US" sz="1000" b="0" i="0" u="none" strike="noStrike" kern="1200" cap="none" spc="0" normalizeH="0" baseline="0" noProof="0" err="1">
                <a:ln>
                  <a:noFill/>
                </a:ln>
                <a:solidFill>
                  <a:srgbClr val="222221"/>
                </a:solidFill>
                <a:effectLst/>
                <a:uLnTx/>
                <a:uFillTx/>
                <a:latin typeface="Lato" panose="020F0502020204030203" pitchFamily="34" charset="0"/>
                <a:ea typeface="+mn-ea"/>
              </a:rPr>
              <a:t>oss</a:t>
            </a:r>
            <a:r>
              <a:rPr kumimoji="0" lang="en-US" sz="1000" b="0" i="0" u="none" strike="noStrike" kern="1200" cap="none" spc="0" normalizeH="0" baseline="0" noProof="0">
                <a:ln>
                  <a:noFill/>
                </a:ln>
                <a:solidFill>
                  <a:srgbClr val="222221"/>
                </a:solidFill>
                <a:effectLst/>
                <a:uLnTx/>
                <a:uFillTx/>
                <a:latin typeface="Lato" panose="020F0502020204030203" pitchFamily="34" charset="0"/>
                <a:ea typeface="+mn-ea"/>
              </a:rPr>
              <a:t> </a:t>
            </a:r>
          </a:p>
        </p:txBody>
      </p:sp>
      <p:sp>
        <p:nvSpPr>
          <p:cNvPr id="14" name="Platshållare för innehåll 13">
            <a:extLst>
              <a:ext uri="{FF2B5EF4-FFF2-40B4-BE49-F238E27FC236}">
                <a16:creationId xmlns:a16="http://schemas.microsoft.com/office/drawing/2014/main" id="{CEB79454-B823-CFB3-F7CE-FA9B6FE92A92}"/>
              </a:ext>
            </a:extLst>
          </p:cNvPr>
          <p:cNvSpPr>
            <a:spLocks noGrp="1"/>
          </p:cNvSpPr>
          <p:nvPr>
            <p:ph idx="1"/>
          </p:nvPr>
        </p:nvSpPr>
        <p:spPr/>
        <p:txBody>
          <a:bodyPr/>
          <a:lstStyle/>
          <a:p>
            <a:endParaRPr lang="sv-SE"/>
          </a:p>
        </p:txBody>
      </p:sp>
    </p:spTree>
    <p:extLst>
      <p:ext uri="{BB962C8B-B14F-4D97-AF65-F5344CB8AC3E}">
        <p14:creationId xmlns:p14="http://schemas.microsoft.com/office/powerpoint/2010/main" val="1418642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6950BFC3-D8DA-4A85-94F7-54DA5524770B}">
      <p188:commentRel xmlns:p188="http://schemas.microsoft.com/office/powerpoint/2018/8/main" r:id="rId3"/>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31230553-14EB-4522-5C6E-090E840A9EE8}"/>
              </a:ext>
            </a:extLst>
          </p:cNvPr>
          <p:cNvSpPr>
            <a:spLocks noGrp="1"/>
          </p:cNvSpPr>
          <p:nvPr>
            <p:ph type="title"/>
          </p:nvPr>
        </p:nvSpPr>
        <p:spPr>
          <a:xfrm>
            <a:off x="572425" y="490306"/>
            <a:ext cx="11043520" cy="506900"/>
          </a:xfrm>
        </p:spPr>
        <p:txBody>
          <a:bodyPr>
            <a:normAutofit fontScale="90000"/>
          </a:bodyPr>
          <a:lstStyle/>
          <a:p>
            <a:r>
              <a:rPr lang="sv-SE" sz="4300" dirty="0"/>
              <a:t>Resultat från enkäten till deltagande elever</a:t>
            </a:r>
            <a:endParaRPr lang="sv-SE" sz="4300">
              <a:solidFill>
                <a:srgbClr val="000000"/>
              </a:solidFill>
            </a:endParaRPr>
          </a:p>
        </p:txBody>
      </p:sp>
      <p:sp>
        <p:nvSpPr>
          <p:cNvPr id="4" name="Platshållare för datum 3">
            <a:extLst>
              <a:ext uri="{FF2B5EF4-FFF2-40B4-BE49-F238E27FC236}">
                <a16:creationId xmlns:a16="http://schemas.microsoft.com/office/drawing/2014/main" id="{A040D4AB-9F28-7BEC-B9A8-325927630E7A}"/>
              </a:ext>
            </a:extLst>
          </p:cNvPr>
          <p:cNvSpPr>
            <a:spLocks noGrp="1"/>
          </p:cNvSpPr>
          <p:nvPr>
            <p:ph type="dt" sz="half" idx="10"/>
          </p:nvPr>
        </p:nvSpPr>
        <p:spPr/>
        <p:txBody>
          <a:bodyPr/>
          <a:lstStyle/>
          <a:p>
            <a:fld id="{A5268652-B9AF-42B1-B9DF-84890D6B36DF}" type="datetime1">
              <a:rPr lang="sv-SE" smtClean="0"/>
              <a:t>2024-06-27</a:t>
            </a:fld>
            <a:endParaRPr lang="en-UK"/>
          </a:p>
        </p:txBody>
      </p:sp>
      <p:sp>
        <p:nvSpPr>
          <p:cNvPr id="5" name="Platshållare för sidfot 4">
            <a:extLst>
              <a:ext uri="{FF2B5EF4-FFF2-40B4-BE49-F238E27FC236}">
                <a16:creationId xmlns:a16="http://schemas.microsoft.com/office/drawing/2014/main" id="{3D8A9A8D-2B8D-CE6D-ED04-20AE135AF97A}"/>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DD16A9AD-62C4-0316-E5DB-36889E232C40}"/>
              </a:ext>
            </a:extLst>
          </p:cNvPr>
          <p:cNvSpPr>
            <a:spLocks noGrp="1"/>
          </p:cNvSpPr>
          <p:nvPr>
            <p:ph type="sldNum" sz="quarter" idx="12"/>
          </p:nvPr>
        </p:nvSpPr>
        <p:spPr/>
        <p:txBody>
          <a:bodyPr/>
          <a:lstStyle/>
          <a:p>
            <a:fld id="{BF413B3B-BFB3-42E3-B409-FAAF558C2ACC}" type="slidenum">
              <a:rPr lang="en-UK" smtClean="0"/>
              <a:pPr/>
              <a:t>4</a:t>
            </a:fld>
            <a:endParaRPr lang="en-UK"/>
          </a:p>
        </p:txBody>
      </p:sp>
      <p:sp>
        <p:nvSpPr>
          <p:cNvPr id="7" name="Flödesschema: Koppling 6">
            <a:extLst>
              <a:ext uri="{FF2B5EF4-FFF2-40B4-BE49-F238E27FC236}">
                <a16:creationId xmlns:a16="http://schemas.microsoft.com/office/drawing/2014/main" id="{778C3D17-C560-DCB1-A3B0-B43FF48389D8}"/>
              </a:ext>
            </a:extLst>
          </p:cNvPr>
          <p:cNvSpPr/>
          <p:nvPr/>
        </p:nvSpPr>
        <p:spPr>
          <a:xfrm>
            <a:off x="3050851" y="3796612"/>
            <a:ext cx="2182603" cy="1862985"/>
          </a:xfrm>
          <a:prstGeom prst="flowChartConnector">
            <a:avLst/>
          </a:prstGeom>
          <a:ln>
            <a:noFill/>
          </a:ln>
        </p:spPr>
        <p:style>
          <a:lnRef idx="1">
            <a:schemeClr val="accent4"/>
          </a:lnRef>
          <a:fillRef idx="2">
            <a:schemeClr val="accent4"/>
          </a:fillRef>
          <a:effectRef idx="1">
            <a:schemeClr val="accent4"/>
          </a:effectRef>
          <a:fontRef idx="minor">
            <a:schemeClr val="dk1"/>
          </a:fontRef>
        </p:style>
        <p:txBody>
          <a:bodyPr lIns="91440" tIns="45720" rIns="91440" bIns="45720" rtlCol="0" anchor="ctr"/>
          <a:lstStyle/>
          <a:p>
            <a:pPr algn="ctr"/>
            <a:r>
              <a:rPr lang="sv-SE" dirty="0">
                <a:solidFill>
                  <a:srgbClr val="222221"/>
                </a:solidFill>
              </a:rPr>
              <a:t>85% har fått ökad kunskap om stödvägar</a:t>
            </a:r>
            <a:endParaRPr lang="sv-SE" dirty="0"/>
          </a:p>
        </p:txBody>
      </p:sp>
      <p:sp>
        <p:nvSpPr>
          <p:cNvPr id="8" name="Flödesschema: Koppling 7">
            <a:extLst>
              <a:ext uri="{FF2B5EF4-FFF2-40B4-BE49-F238E27FC236}">
                <a16:creationId xmlns:a16="http://schemas.microsoft.com/office/drawing/2014/main" id="{59BC67C5-8012-CD32-7C8E-C7B9E7E0E2E7}"/>
              </a:ext>
            </a:extLst>
          </p:cNvPr>
          <p:cNvSpPr/>
          <p:nvPr/>
        </p:nvSpPr>
        <p:spPr>
          <a:xfrm>
            <a:off x="1120564" y="1629299"/>
            <a:ext cx="2251307" cy="1875476"/>
          </a:xfrm>
          <a:prstGeom prst="flowChartConnector">
            <a:avLst/>
          </a:prstGeom>
          <a:ln>
            <a:noFill/>
          </a:ln>
        </p:spPr>
        <p:style>
          <a:lnRef idx="1">
            <a:schemeClr val="accent6"/>
          </a:lnRef>
          <a:fillRef idx="2">
            <a:schemeClr val="accent6"/>
          </a:fillRef>
          <a:effectRef idx="1">
            <a:schemeClr val="accent6"/>
          </a:effectRef>
          <a:fontRef idx="minor">
            <a:schemeClr val="dk1"/>
          </a:fontRef>
        </p:style>
        <p:txBody>
          <a:bodyPr lIns="91440" tIns="45720" rIns="91440" bIns="45720" rtlCol="0" anchor="ctr"/>
          <a:lstStyle/>
          <a:p>
            <a:pPr algn="ctr"/>
            <a:r>
              <a:rPr lang="sv-SE" dirty="0">
                <a:solidFill>
                  <a:srgbClr val="222221"/>
                </a:solidFill>
              </a:rPr>
              <a:t>80% av ungdomar har fått ökad kunskap kring mänskliga rättigheter</a:t>
            </a:r>
            <a:endParaRPr lang="sv-SE" dirty="0"/>
          </a:p>
        </p:txBody>
      </p:sp>
      <p:sp>
        <p:nvSpPr>
          <p:cNvPr id="9" name="Flödesschema: Koppling 8">
            <a:extLst>
              <a:ext uri="{FF2B5EF4-FFF2-40B4-BE49-F238E27FC236}">
                <a16:creationId xmlns:a16="http://schemas.microsoft.com/office/drawing/2014/main" id="{8B92B2AE-1E30-4D58-727A-9058F3C99D8C}"/>
              </a:ext>
            </a:extLst>
          </p:cNvPr>
          <p:cNvSpPr/>
          <p:nvPr/>
        </p:nvSpPr>
        <p:spPr>
          <a:xfrm>
            <a:off x="6185219" y="1716001"/>
            <a:ext cx="2338752" cy="1875476"/>
          </a:xfrm>
          <a:prstGeom prst="flowChartConnector">
            <a:avLst/>
          </a:prstGeom>
          <a:solidFill>
            <a:srgbClr val="71CC98"/>
          </a:solidFill>
          <a:ln>
            <a:noFill/>
          </a:ln>
        </p:spPr>
        <p:style>
          <a:lnRef idx="1">
            <a:schemeClr val="accent4"/>
          </a:lnRef>
          <a:fillRef idx="2">
            <a:schemeClr val="accent4"/>
          </a:fillRef>
          <a:effectRef idx="1">
            <a:schemeClr val="accent4"/>
          </a:effectRef>
          <a:fontRef idx="minor">
            <a:schemeClr val="dk1"/>
          </a:fontRef>
        </p:style>
        <p:txBody>
          <a:bodyPr lIns="91440" tIns="45720" rIns="91440" bIns="45720" rtlCol="0" anchor="ctr"/>
          <a:lstStyle/>
          <a:p>
            <a:pPr algn="ctr"/>
            <a:r>
              <a:rPr lang="sv-SE" dirty="0"/>
              <a:t>60% skulle vara bekväm med att kontakta stödorganisationer</a:t>
            </a:r>
          </a:p>
        </p:txBody>
      </p:sp>
      <p:sp>
        <p:nvSpPr>
          <p:cNvPr id="10" name="Flödesschema: Koppling 9">
            <a:extLst>
              <a:ext uri="{FF2B5EF4-FFF2-40B4-BE49-F238E27FC236}">
                <a16:creationId xmlns:a16="http://schemas.microsoft.com/office/drawing/2014/main" id="{423915E7-A251-A7C3-A36F-2FAADB2ED3D2}"/>
              </a:ext>
            </a:extLst>
          </p:cNvPr>
          <p:cNvSpPr/>
          <p:nvPr/>
        </p:nvSpPr>
        <p:spPr>
          <a:xfrm>
            <a:off x="8812099" y="3865108"/>
            <a:ext cx="2201341" cy="1725574"/>
          </a:xfrm>
          <a:prstGeom prst="flowChartConnector">
            <a:avLst/>
          </a:prstGeom>
          <a:solidFill>
            <a:srgbClr val="A57FB2"/>
          </a:solidFill>
          <a:ln>
            <a:noFill/>
          </a:ln>
        </p:spPr>
        <p:style>
          <a:lnRef idx="1">
            <a:schemeClr val="accent4"/>
          </a:lnRef>
          <a:fillRef idx="2">
            <a:schemeClr val="accent4"/>
          </a:fillRef>
          <a:effectRef idx="1">
            <a:schemeClr val="accent4"/>
          </a:effectRef>
          <a:fontRef idx="minor">
            <a:schemeClr val="dk1"/>
          </a:fontRef>
        </p:style>
        <p:txBody>
          <a:bodyPr lIns="91440" tIns="45720" rIns="91440" bIns="45720" rtlCol="0" anchor="ctr"/>
          <a:lstStyle/>
          <a:p>
            <a:pPr algn="ctr"/>
            <a:r>
              <a:rPr lang="sv-SE" dirty="0"/>
              <a:t>6% har sökt stöd eller har bestämt sig att göra det snart</a:t>
            </a:r>
          </a:p>
        </p:txBody>
      </p:sp>
    </p:spTree>
    <p:extLst>
      <p:ext uri="{BB962C8B-B14F-4D97-AF65-F5344CB8AC3E}">
        <p14:creationId xmlns:p14="http://schemas.microsoft.com/office/powerpoint/2010/main" val="4189172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72425" y="421602"/>
            <a:ext cx="11043520" cy="506900"/>
          </a:xfrm>
        </p:spPr>
        <p:txBody>
          <a:bodyPr>
            <a:normAutofit fontScale="90000"/>
          </a:bodyPr>
          <a:lstStyle/>
          <a:p>
            <a:r>
              <a:rPr lang="sv-SE" sz="4800" dirty="0"/>
              <a:t> Vad var det bästa med Kärleken är fri?</a:t>
            </a:r>
            <a:endParaRPr lang="sv-SE"/>
          </a:p>
        </p:txBody>
      </p:sp>
      <p:sp>
        <p:nvSpPr>
          <p:cNvPr id="4" name="Platshållare för datum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444F820-4C0F-4DFD-9608-000076D9F290}" type="datetime1">
              <a:rPr kumimoji="0" lang="sv-SE" sz="1000" b="0" i="0" u="none" strike="noStrike" kern="1200" cap="none" spc="0" normalizeH="0" baseline="0" noProof="0" smtClean="0">
                <a:ln>
                  <a:noFill/>
                </a:ln>
                <a:solidFill>
                  <a:srgbClr val="222221"/>
                </a:solidFill>
                <a:effectLst/>
                <a:uLnTx/>
                <a:uFillTx/>
                <a:latin typeface="Lato" panose="020F0502020204030203" pitchFamily="34" charset="0"/>
                <a:ea typeface="+mn-ea"/>
              </a:rPr>
              <a:pPr marL="0" marR="0" lvl="0" indent="0" algn="l" defTabSz="457200" rtl="0" eaLnBrk="1" fontAlgn="auto" latinLnBrk="0" hangingPunct="1">
                <a:lnSpc>
                  <a:spcPct val="100000"/>
                </a:lnSpc>
                <a:spcBef>
                  <a:spcPts val="0"/>
                </a:spcBef>
                <a:spcAft>
                  <a:spcPts val="0"/>
                </a:spcAft>
                <a:buClrTx/>
                <a:buSzTx/>
                <a:buFontTx/>
                <a:buNone/>
                <a:tabLst/>
                <a:defRPr/>
              </a:pPr>
              <a:t>2024-06-27</a:t>
            </a:fld>
            <a:endParaRPr kumimoji="0" lang="en-US" sz="1000" b="0" i="0" u="none" strike="noStrike" kern="1200" cap="none" spc="0" normalizeH="0" baseline="0" noProof="0">
              <a:ln>
                <a:noFill/>
              </a:ln>
              <a:solidFill>
                <a:srgbClr val="222221"/>
              </a:solidFill>
              <a:effectLst/>
              <a:uLnTx/>
              <a:uFillTx/>
              <a:latin typeface="Lato" panose="020F0502020204030203" pitchFamily="34" charset="0"/>
              <a:ea typeface="+mn-ea"/>
            </a:endParaRPr>
          </a:p>
        </p:txBody>
      </p:sp>
      <p:sp>
        <p:nvSpPr>
          <p:cNvPr id="10" name="Platshållare för sidfot 8"/>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err="1">
                <a:ln>
                  <a:noFill/>
                </a:ln>
                <a:solidFill>
                  <a:srgbClr val="222221"/>
                </a:solidFill>
                <a:effectLst/>
                <a:uLnTx/>
                <a:uFillTx/>
                <a:latin typeface="Lato" panose="020F0502020204030203" pitchFamily="34" charset="0"/>
                <a:ea typeface="+mn-ea"/>
              </a:rPr>
              <a:t>Lek</a:t>
            </a:r>
            <a:r>
              <a:rPr kumimoji="0" lang="en-US" sz="1000" b="0" i="0" u="none" strike="noStrike" kern="1200" cap="none" spc="0" normalizeH="0" baseline="0" noProof="0">
                <a:ln>
                  <a:noFill/>
                </a:ln>
                <a:solidFill>
                  <a:srgbClr val="222221"/>
                </a:solidFill>
                <a:effectLst/>
                <a:uLnTx/>
                <a:uFillTx/>
                <a:latin typeface="Lato" panose="020F0502020204030203" pitchFamily="34" charset="0"/>
                <a:ea typeface="+mn-ea"/>
              </a:rPr>
              <a:t> med </a:t>
            </a:r>
            <a:r>
              <a:rPr kumimoji="0" lang="en-US" sz="1000" b="0" i="0" u="none" strike="noStrike" kern="1200" cap="none" spc="0" normalizeH="0" baseline="0" noProof="0" err="1">
                <a:ln>
                  <a:noFill/>
                </a:ln>
                <a:solidFill>
                  <a:srgbClr val="222221"/>
                </a:solidFill>
                <a:effectLst/>
                <a:uLnTx/>
                <a:uFillTx/>
                <a:latin typeface="Lato" panose="020F0502020204030203" pitchFamily="34" charset="0"/>
                <a:ea typeface="+mn-ea"/>
              </a:rPr>
              <a:t>oss</a:t>
            </a:r>
            <a:r>
              <a:rPr kumimoji="0" lang="en-US" sz="1000" b="0" i="0" u="none" strike="noStrike" kern="1200" cap="none" spc="0" normalizeH="0" baseline="0" noProof="0">
                <a:ln>
                  <a:noFill/>
                </a:ln>
                <a:solidFill>
                  <a:srgbClr val="222221"/>
                </a:solidFill>
                <a:effectLst/>
                <a:uLnTx/>
                <a:uFillTx/>
                <a:latin typeface="Lato" panose="020F0502020204030203" pitchFamily="34" charset="0"/>
                <a:ea typeface="+mn-ea"/>
              </a:rPr>
              <a:t> </a:t>
            </a:r>
          </a:p>
        </p:txBody>
      </p:sp>
      <p:sp>
        <p:nvSpPr>
          <p:cNvPr id="7" name="Platshållare för bildnumm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3FDE51E-0052-334C-A4B2-C567FE9F326F}" type="slidenum">
              <a:rPr kumimoji="0" lang="en-US" sz="1000" b="0" i="0" u="none" strike="noStrike" kern="1200" cap="none" spc="0" normalizeH="0" baseline="0" noProof="0" smtClean="0">
                <a:ln>
                  <a:noFill/>
                </a:ln>
                <a:solidFill>
                  <a:srgbClr val="222221"/>
                </a:solidFill>
                <a:effectLst/>
                <a:uLnTx/>
                <a:uFillTx/>
                <a:latin typeface="Gill Sans Infant Std"/>
                <a:ea typeface="+mn-ea"/>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000" b="0" i="0" u="none" strike="noStrike" kern="1200" cap="none" spc="0" normalizeH="0" baseline="0" noProof="0">
              <a:ln>
                <a:noFill/>
              </a:ln>
              <a:solidFill>
                <a:srgbClr val="222221"/>
              </a:solidFill>
              <a:effectLst/>
              <a:uLnTx/>
              <a:uFillTx/>
              <a:latin typeface="Gill Sans Infant Std"/>
              <a:ea typeface="+mn-ea"/>
            </a:endParaRPr>
          </a:p>
        </p:txBody>
      </p:sp>
      <p:sp>
        <p:nvSpPr>
          <p:cNvPr id="8" name="textruta 7">
            <a:extLst>
              <a:ext uri="{FF2B5EF4-FFF2-40B4-BE49-F238E27FC236}">
                <a16:creationId xmlns:a16="http://schemas.microsoft.com/office/drawing/2014/main" id="{01D5B608-3E7B-498C-98C8-F489DBBF4816}"/>
              </a:ext>
            </a:extLst>
          </p:cNvPr>
          <p:cNvSpPr txBox="1"/>
          <p:nvPr/>
        </p:nvSpPr>
        <p:spPr>
          <a:xfrm>
            <a:off x="5680426" y="2006502"/>
            <a:ext cx="5929273" cy="553998"/>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sv-SE" sz="1800" b="1" i="1" u="none" strike="noStrike" kern="1200" cap="none" spc="0" normalizeH="0" baseline="0" noProof="0">
              <a:ln>
                <a:noFill/>
              </a:ln>
              <a:solidFill>
                <a:srgbClr val="222221"/>
              </a:solidFill>
              <a:effectLst/>
              <a:uLnTx/>
              <a:uFillTx/>
              <a:latin typeface="Gill Sans M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1800" b="1" i="1" u="none" strike="noStrike" kern="1200" cap="none" spc="0" normalizeH="0" baseline="0" noProof="0">
                <a:ln>
                  <a:noFill/>
                </a:ln>
                <a:solidFill>
                  <a:srgbClr val="222221"/>
                </a:solidFill>
                <a:effectLst/>
                <a:uLnTx/>
                <a:uFillTx/>
                <a:latin typeface="Gill Sans MT"/>
                <a:ea typeface="+mn-ea"/>
                <a:cs typeface="+mn-cs"/>
              </a:rPr>
              <a:t> </a:t>
            </a:r>
            <a:endParaRPr kumimoji="0" lang="sv-SE" sz="1800" b="0" i="0" u="none" strike="noStrike" kern="1200" cap="none" spc="0" normalizeH="0" baseline="0" noProof="0">
              <a:ln>
                <a:noFill/>
              </a:ln>
              <a:solidFill>
                <a:srgbClr val="222221"/>
              </a:solidFill>
              <a:effectLst/>
              <a:uLnTx/>
              <a:uFillTx/>
              <a:latin typeface="Gill Sans MT"/>
              <a:ea typeface="+mn-ea"/>
              <a:cs typeface="+mn-cs"/>
            </a:endParaRPr>
          </a:p>
        </p:txBody>
      </p:sp>
      <p:pic>
        <p:nvPicPr>
          <p:cNvPr id="13" name="Bildobjekt 12" descr="En bild som visar skärmbild, Färggrann&#10;&#10;Automatiskt genererad beskrivning">
            <a:extLst>
              <a:ext uri="{FF2B5EF4-FFF2-40B4-BE49-F238E27FC236}">
                <a16:creationId xmlns:a16="http://schemas.microsoft.com/office/drawing/2014/main" id="{D24B4A19-B5FA-7EE4-2DB3-26D16E86B5F9}"/>
              </a:ext>
            </a:extLst>
          </p:cNvPr>
          <p:cNvPicPr>
            <a:picLocks noChangeAspect="1"/>
          </p:cNvPicPr>
          <p:nvPr/>
        </p:nvPicPr>
        <p:blipFill>
          <a:blip r:embed="rId3"/>
          <a:stretch>
            <a:fillRect/>
          </a:stretch>
        </p:blipFill>
        <p:spPr>
          <a:xfrm>
            <a:off x="735203" y="1176781"/>
            <a:ext cx="11117705" cy="4778463"/>
          </a:xfrm>
          <a:prstGeom prst="rect">
            <a:avLst/>
          </a:prstGeom>
        </p:spPr>
      </p:pic>
    </p:spTree>
    <p:extLst>
      <p:ext uri="{BB962C8B-B14F-4D97-AF65-F5344CB8AC3E}">
        <p14:creationId xmlns:p14="http://schemas.microsoft.com/office/powerpoint/2010/main" val="3401490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9ED05DC3-0601-216B-72F3-41D6417BDB1B}"/>
              </a:ext>
            </a:extLst>
          </p:cNvPr>
          <p:cNvSpPr>
            <a:spLocks noGrp="1"/>
          </p:cNvSpPr>
          <p:nvPr>
            <p:ph type="title"/>
          </p:nvPr>
        </p:nvSpPr>
        <p:spPr>
          <a:xfrm>
            <a:off x="572425" y="459077"/>
            <a:ext cx="11043520" cy="506900"/>
          </a:xfrm>
        </p:spPr>
        <p:txBody>
          <a:bodyPr vert="horz" lIns="0" tIns="0" rIns="0" bIns="0" rtlCol="0" anchor="ctr">
            <a:noAutofit/>
          </a:bodyPr>
          <a:lstStyle/>
          <a:p>
            <a:r>
              <a:rPr lang="sv-SE" sz="3600" dirty="0"/>
              <a:t>Vad skulle </a:t>
            </a:r>
            <a:r>
              <a:rPr lang="sv-SE" sz="4000" dirty="0"/>
              <a:t>kunna</a:t>
            </a:r>
            <a:r>
              <a:rPr lang="sv-SE" sz="3600" dirty="0"/>
              <a:t> bli bättre?</a:t>
            </a:r>
          </a:p>
        </p:txBody>
      </p:sp>
      <p:sp>
        <p:nvSpPr>
          <p:cNvPr id="4" name="Platshållare för datum 3">
            <a:extLst>
              <a:ext uri="{FF2B5EF4-FFF2-40B4-BE49-F238E27FC236}">
                <a16:creationId xmlns:a16="http://schemas.microsoft.com/office/drawing/2014/main" id="{046BCCA6-8F7B-1E7E-7024-471F50BFD04C}"/>
              </a:ext>
            </a:extLst>
          </p:cNvPr>
          <p:cNvSpPr>
            <a:spLocks noGrp="1"/>
          </p:cNvSpPr>
          <p:nvPr>
            <p:ph type="dt" sz="half" idx="10"/>
          </p:nvPr>
        </p:nvSpPr>
        <p:spPr/>
        <p:txBody>
          <a:bodyPr/>
          <a:lstStyle/>
          <a:p>
            <a:fld id="{09D40E8D-A763-4D7D-939E-84981194A130}" type="datetime1">
              <a:rPr lang="sv-SE" smtClean="0"/>
              <a:t>2024-06-27</a:t>
            </a:fld>
            <a:endParaRPr lang="en-UK"/>
          </a:p>
        </p:txBody>
      </p:sp>
      <p:sp>
        <p:nvSpPr>
          <p:cNvPr id="5" name="Platshållare för sidfot 4">
            <a:extLst>
              <a:ext uri="{FF2B5EF4-FFF2-40B4-BE49-F238E27FC236}">
                <a16:creationId xmlns:a16="http://schemas.microsoft.com/office/drawing/2014/main" id="{00010DAF-7786-12A7-B33D-FAC4935624F3}"/>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2E434190-A657-36A8-C19C-E101EA3EB207}"/>
              </a:ext>
            </a:extLst>
          </p:cNvPr>
          <p:cNvSpPr>
            <a:spLocks noGrp="1"/>
          </p:cNvSpPr>
          <p:nvPr>
            <p:ph type="sldNum" sz="quarter" idx="12"/>
          </p:nvPr>
        </p:nvSpPr>
        <p:spPr/>
        <p:txBody>
          <a:bodyPr/>
          <a:lstStyle/>
          <a:p>
            <a:fld id="{BF413B3B-BFB3-42E3-B409-FAAF558C2ACC}" type="slidenum">
              <a:rPr lang="en-UK" smtClean="0"/>
              <a:pPr/>
              <a:t>6</a:t>
            </a:fld>
            <a:endParaRPr lang="en-UK"/>
          </a:p>
        </p:txBody>
      </p:sp>
      <p:sp>
        <p:nvSpPr>
          <p:cNvPr id="9" name="textruta 8">
            <a:extLst>
              <a:ext uri="{FF2B5EF4-FFF2-40B4-BE49-F238E27FC236}">
                <a16:creationId xmlns:a16="http://schemas.microsoft.com/office/drawing/2014/main" id="{93C4122A-C7FD-D443-6A56-2977154771B0}"/>
              </a:ext>
            </a:extLst>
          </p:cNvPr>
          <p:cNvSpPr txBox="1"/>
          <p:nvPr/>
        </p:nvSpPr>
        <p:spPr>
          <a:xfrm>
            <a:off x="1041919" y="1906941"/>
            <a:ext cx="4970106" cy="369332"/>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rtlCol="0" anchor="t">
            <a:spAutoFit/>
          </a:bodyPr>
          <a:lstStyle/>
          <a:p>
            <a:pPr algn="ctr"/>
            <a:r>
              <a:rPr lang="sv-SE" dirty="0">
                <a:solidFill>
                  <a:schemeClr val="tx1"/>
                </a:solidFill>
                <a:latin typeface="+mj-lt"/>
              </a:rPr>
              <a:t>”Att fler vet att dessa organisationer finns”</a:t>
            </a:r>
          </a:p>
        </p:txBody>
      </p:sp>
      <p:sp>
        <p:nvSpPr>
          <p:cNvPr id="10" name="textruta 9">
            <a:extLst>
              <a:ext uri="{FF2B5EF4-FFF2-40B4-BE49-F238E27FC236}">
                <a16:creationId xmlns:a16="http://schemas.microsoft.com/office/drawing/2014/main" id="{7C407341-65FA-B60B-67C6-D287E596F971}"/>
              </a:ext>
            </a:extLst>
          </p:cNvPr>
          <p:cNvSpPr txBox="1"/>
          <p:nvPr/>
        </p:nvSpPr>
        <p:spPr>
          <a:xfrm>
            <a:off x="6439166" y="1906941"/>
            <a:ext cx="4970106" cy="646331"/>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rtlCol="0" anchor="t">
            <a:spAutoFit/>
          </a:bodyPr>
          <a:lstStyle/>
          <a:p>
            <a:pPr algn="ctr"/>
            <a:r>
              <a:rPr lang="sv-SE" dirty="0">
                <a:solidFill>
                  <a:schemeClr val="tx1"/>
                </a:solidFill>
                <a:latin typeface="+mj-lt"/>
              </a:rPr>
              <a:t>"Aulapresentationen var lite tråkigt, roligare med lite interaktion"</a:t>
            </a:r>
            <a:endParaRPr lang="sv-SE" dirty="0">
              <a:solidFill>
                <a:schemeClr val="tx1"/>
              </a:solidFill>
              <a:ea typeface="Lato"/>
              <a:cs typeface="Lato"/>
            </a:endParaRPr>
          </a:p>
        </p:txBody>
      </p:sp>
      <p:sp>
        <p:nvSpPr>
          <p:cNvPr id="13" name="textruta 12">
            <a:extLst>
              <a:ext uri="{FF2B5EF4-FFF2-40B4-BE49-F238E27FC236}">
                <a16:creationId xmlns:a16="http://schemas.microsoft.com/office/drawing/2014/main" id="{BC4B1948-C38C-F89C-4A60-DA59793EE205}"/>
              </a:ext>
            </a:extLst>
          </p:cNvPr>
          <p:cNvSpPr txBox="1"/>
          <p:nvPr/>
        </p:nvSpPr>
        <p:spPr>
          <a:xfrm>
            <a:off x="3823891" y="3320397"/>
            <a:ext cx="4970106" cy="646331"/>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rtlCol="0" anchor="t">
            <a:spAutoFit/>
          </a:bodyPr>
          <a:lstStyle/>
          <a:p>
            <a:pPr algn="ctr"/>
            <a:r>
              <a:rPr lang="sv-SE" dirty="0">
                <a:solidFill>
                  <a:schemeClr val="tx1"/>
                </a:solidFill>
                <a:latin typeface="+mj-lt"/>
              </a:rPr>
              <a:t>”Mer tid i klassrummet. Det kändes som det fanns inte tillräckligt med tid att diskutera allt. ”</a:t>
            </a:r>
          </a:p>
        </p:txBody>
      </p:sp>
      <p:sp>
        <p:nvSpPr>
          <p:cNvPr id="16" name="textruta 15">
            <a:extLst>
              <a:ext uri="{FF2B5EF4-FFF2-40B4-BE49-F238E27FC236}">
                <a16:creationId xmlns:a16="http://schemas.microsoft.com/office/drawing/2014/main" id="{B2D378FB-3D5B-D803-4B23-15336D6C700B}"/>
              </a:ext>
            </a:extLst>
          </p:cNvPr>
          <p:cNvSpPr txBox="1"/>
          <p:nvPr/>
        </p:nvSpPr>
        <p:spPr>
          <a:xfrm>
            <a:off x="3690088" y="6141103"/>
            <a:ext cx="4970106" cy="26161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rtlCol="0" anchor="t">
            <a:spAutoFit/>
          </a:bodyPr>
          <a:lstStyle/>
          <a:p>
            <a:pPr algn="ctr"/>
            <a:r>
              <a:rPr lang="sv-SE" sz="1100">
                <a:solidFill>
                  <a:srgbClr val="FF0000"/>
                </a:solidFill>
                <a:latin typeface="+mj-lt"/>
              </a:rPr>
              <a:t>Dessa citat är exempel som vi har tagit fram</a:t>
            </a:r>
            <a:endParaRPr lang="sv-SE" sz="1100">
              <a:solidFill>
                <a:srgbClr val="FF0000"/>
              </a:solidFill>
              <a:latin typeface="Oswald Medium"/>
              <a:ea typeface="Lato"/>
              <a:cs typeface="Lato"/>
            </a:endParaRPr>
          </a:p>
        </p:txBody>
      </p:sp>
      <p:sp>
        <p:nvSpPr>
          <p:cNvPr id="12" name="textruta 11">
            <a:extLst>
              <a:ext uri="{FF2B5EF4-FFF2-40B4-BE49-F238E27FC236}">
                <a16:creationId xmlns:a16="http://schemas.microsoft.com/office/drawing/2014/main" id="{13B94DEA-16F4-D903-8633-E86A0D30B22E}"/>
              </a:ext>
            </a:extLst>
          </p:cNvPr>
          <p:cNvSpPr txBox="1"/>
          <p:nvPr/>
        </p:nvSpPr>
        <p:spPr>
          <a:xfrm>
            <a:off x="572661" y="5245118"/>
            <a:ext cx="4970106" cy="3693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rtlCol="0" anchor="t">
            <a:spAutoFit/>
          </a:bodyPr>
          <a:lstStyle/>
          <a:p>
            <a:pPr algn="ctr"/>
            <a:r>
              <a:rPr lang="sv-SE" dirty="0">
                <a:solidFill>
                  <a:schemeClr val="tx1"/>
                </a:solidFill>
                <a:latin typeface="+mj-lt"/>
              </a:rPr>
              <a:t>” .........”</a:t>
            </a:r>
            <a:endParaRPr lang="sv-SE" dirty="0">
              <a:solidFill>
                <a:schemeClr val="tx1"/>
              </a:solidFill>
            </a:endParaRPr>
          </a:p>
        </p:txBody>
      </p:sp>
    </p:spTree>
    <p:extLst>
      <p:ext uri="{BB962C8B-B14F-4D97-AF65-F5344CB8AC3E}">
        <p14:creationId xmlns:p14="http://schemas.microsoft.com/office/powerpoint/2010/main" val="898269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66179" y="387230"/>
            <a:ext cx="11043520" cy="506900"/>
          </a:xfrm>
        </p:spPr>
        <p:txBody>
          <a:bodyPr>
            <a:normAutofit fontScale="90000"/>
          </a:bodyPr>
          <a:lstStyle/>
          <a:p>
            <a:r>
              <a:rPr lang="sv-SE" sz="4800" b="0" dirty="0">
                <a:latin typeface="Trade Gothic LT Com Cn"/>
              </a:rPr>
              <a:t>Resultat från enkäten till samverkansgrupp</a:t>
            </a:r>
            <a:endParaRPr lang="sv-SE" sz="4800" b="0" dirty="0">
              <a:latin typeface="Trade Gothic LT Com Cn" panose="020B0806040303020004" pitchFamily="34" charset="0"/>
            </a:endParaRPr>
          </a:p>
        </p:txBody>
      </p:sp>
      <p:sp>
        <p:nvSpPr>
          <p:cNvPr id="4" name="Platshållare för datum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444F820-4C0F-4DFD-9608-000076D9F290}" type="datetime1">
              <a:rPr kumimoji="0" lang="sv-SE" sz="1000" b="0" i="0" u="none" strike="noStrike" kern="1200" cap="none" spc="0" normalizeH="0" baseline="0" noProof="0" smtClean="0">
                <a:ln>
                  <a:noFill/>
                </a:ln>
                <a:solidFill>
                  <a:srgbClr val="222221"/>
                </a:solidFill>
                <a:effectLst/>
                <a:uLnTx/>
                <a:uFillTx/>
                <a:latin typeface="Lato" panose="020F0502020204030203" pitchFamily="34" charset="0"/>
                <a:ea typeface="+mn-ea"/>
              </a:rPr>
              <a:pPr marL="0" marR="0" lvl="0" indent="0" algn="l" defTabSz="457200" rtl="0" eaLnBrk="1" fontAlgn="auto" latinLnBrk="0" hangingPunct="1">
                <a:lnSpc>
                  <a:spcPct val="100000"/>
                </a:lnSpc>
                <a:spcBef>
                  <a:spcPts val="0"/>
                </a:spcBef>
                <a:spcAft>
                  <a:spcPts val="0"/>
                </a:spcAft>
                <a:buClrTx/>
                <a:buSzTx/>
                <a:buFontTx/>
                <a:buNone/>
                <a:tabLst/>
                <a:defRPr/>
              </a:pPr>
              <a:t>2024-06-27</a:t>
            </a:fld>
            <a:endParaRPr kumimoji="0" lang="en-US" sz="1000" b="0" i="0" u="none" strike="noStrike" kern="1200" cap="none" spc="0" normalizeH="0" baseline="0" noProof="0">
              <a:ln>
                <a:noFill/>
              </a:ln>
              <a:solidFill>
                <a:srgbClr val="222221"/>
              </a:solidFill>
              <a:effectLst/>
              <a:uLnTx/>
              <a:uFillTx/>
              <a:latin typeface="Lato" panose="020F0502020204030203" pitchFamily="34" charset="0"/>
              <a:ea typeface="+mn-ea"/>
            </a:endParaRPr>
          </a:p>
        </p:txBody>
      </p:sp>
      <p:sp>
        <p:nvSpPr>
          <p:cNvPr id="7" name="Platshållare för bildnumm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3FDE51E-0052-334C-A4B2-C567FE9F326F}" type="slidenum">
              <a:rPr kumimoji="0" lang="en-US" sz="1000" b="0" i="0" u="none" strike="noStrike" kern="1200" cap="none" spc="0" normalizeH="0" baseline="0" noProof="0" smtClean="0">
                <a:ln>
                  <a:noFill/>
                </a:ln>
                <a:solidFill>
                  <a:srgbClr val="222221"/>
                </a:solidFill>
                <a:effectLst/>
                <a:uLnTx/>
                <a:uFillTx/>
                <a:latin typeface="Gill Sans Infant Std"/>
                <a:ea typeface="+mn-ea"/>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000" b="0" i="0" u="none" strike="noStrike" kern="1200" cap="none" spc="0" normalizeH="0" baseline="0" noProof="0">
              <a:ln>
                <a:noFill/>
              </a:ln>
              <a:solidFill>
                <a:srgbClr val="222221"/>
              </a:solidFill>
              <a:effectLst/>
              <a:uLnTx/>
              <a:uFillTx/>
              <a:latin typeface="Gill Sans Infant Std"/>
              <a:ea typeface="+mn-ea"/>
            </a:endParaRPr>
          </a:p>
        </p:txBody>
      </p:sp>
      <p:sp>
        <p:nvSpPr>
          <p:cNvPr id="8" name="textruta 7">
            <a:extLst>
              <a:ext uri="{FF2B5EF4-FFF2-40B4-BE49-F238E27FC236}">
                <a16:creationId xmlns:a16="http://schemas.microsoft.com/office/drawing/2014/main" id="{01D5B608-3E7B-498C-98C8-F489DBBF4816}"/>
              </a:ext>
            </a:extLst>
          </p:cNvPr>
          <p:cNvSpPr txBox="1"/>
          <p:nvPr/>
        </p:nvSpPr>
        <p:spPr>
          <a:xfrm>
            <a:off x="5680426" y="2006502"/>
            <a:ext cx="5929273" cy="553998"/>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sv-SE" sz="1800" b="1" i="1" u="none" strike="noStrike" kern="1200" cap="none" spc="0" normalizeH="0" baseline="0" noProof="0">
              <a:ln>
                <a:noFill/>
              </a:ln>
              <a:solidFill>
                <a:srgbClr val="222221"/>
              </a:solidFill>
              <a:effectLst/>
              <a:uLnTx/>
              <a:uFillTx/>
              <a:latin typeface="Gill Sans M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1800" b="1" i="1" u="none" strike="noStrike" kern="1200" cap="none" spc="0" normalizeH="0" baseline="0" noProof="0">
                <a:ln>
                  <a:noFill/>
                </a:ln>
                <a:solidFill>
                  <a:srgbClr val="222221"/>
                </a:solidFill>
                <a:effectLst/>
                <a:uLnTx/>
                <a:uFillTx/>
                <a:latin typeface="Gill Sans MT"/>
                <a:ea typeface="+mn-ea"/>
                <a:cs typeface="+mn-cs"/>
              </a:rPr>
              <a:t> </a:t>
            </a:r>
            <a:endParaRPr kumimoji="0" lang="sv-SE" sz="1800" b="0" i="0" u="none" strike="noStrike" kern="1200" cap="none" spc="0" normalizeH="0" baseline="0" noProof="0">
              <a:ln>
                <a:noFill/>
              </a:ln>
              <a:solidFill>
                <a:srgbClr val="222221"/>
              </a:solidFill>
              <a:effectLst/>
              <a:uLnTx/>
              <a:uFillTx/>
              <a:latin typeface="Gill Sans MT"/>
              <a:ea typeface="+mn-ea"/>
              <a:cs typeface="+mn-cs"/>
            </a:endParaRPr>
          </a:p>
        </p:txBody>
      </p:sp>
      <p:sp>
        <p:nvSpPr>
          <p:cNvPr id="10" name="Platshållare för sidfot 8"/>
          <p:cNvSpPr>
            <a:spLocks noGrp="1"/>
          </p:cNvSpPr>
          <p:nvPr>
            <p:ph type="ftr" sz="quarter" idx="11"/>
          </p:nvPr>
        </p:nvSpPr>
        <p:spPr>
          <a:xfrm>
            <a:off x="3366696" y="6441020"/>
            <a:ext cx="5099971"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err="1">
                <a:ln>
                  <a:noFill/>
                </a:ln>
                <a:solidFill>
                  <a:srgbClr val="222221"/>
                </a:solidFill>
                <a:effectLst/>
                <a:uLnTx/>
                <a:uFillTx/>
                <a:latin typeface="Lato" panose="020F0502020204030203" pitchFamily="34" charset="0"/>
                <a:ea typeface="+mn-ea"/>
              </a:rPr>
              <a:t>Lek</a:t>
            </a:r>
            <a:r>
              <a:rPr kumimoji="0" lang="en-US" sz="1000" b="0" i="0" u="none" strike="noStrike" kern="1200" cap="none" spc="0" normalizeH="0" baseline="0" noProof="0">
                <a:ln>
                  <a:noFill/>
                </a:ln>
                <a:solidFill>
                  <a:srgbClr val="222221"/>
                </a:solidFill>
                <a:effectLst/>
                <a:uLnTx/>
                <a:uFillTx/>
                <a:latin typeface="Lato" panose="020F0502020204030203" pitchFamily="34" charset="0"/>
                <a:ea typeface="+mn-ea"/>
              </a:rPr>
              <a:t> med </a:t>
            </a:r>
            <a:r>
              <a:rPr kumimoji="0" lang="en-US" sz="1000" b="0" i="0" u="none" strike="noStrike" kern="1200" cap="none" spc="0" normalizeH="0" baseline="0" noProof="0" err="1">
                <a:ln>
                  <a:noFill/>
                </a:ln>
                <a:solidFill>
                  <a:srgbClr val="222221"/>
                </a:solidFill>
                <a:effectLst/>
                <a:uLnTx/>
                <a:uFillTx/>
                <a:latin typeface="Lato" panose="020F0502020204030203" pitchFamily="34" charset="0"/>
                <a:ea typeface="+mn-ea"/>
              </a:rPr>
              <a:t>oss</a:t>
            </a:r>
            <a:r>
              <a:rPr kumimoji="0" lang="en-US" sz="1000" b="0" i="0" u="none" strike="noStrike" kern="1200" cap="none" spc="0" normalizeH="0" baseline="0" noProof="0">
                <a:ln>
                  <a:noFill/>
                </a:ln>
                <a:solidFill>
                  <a:srgbClr val="222221"/>
                </a:solidFill>
                <a:effectLst/>
                <a:uLnTx/>
                <a:uFillTx/>
                <a:latin typeface="Lato" panose="020F0502020204030203" pitchFamily="34" charset="0"/>
                <a:ea typeface="+mn-ea"/>
              </a:rPr>
              <a:t> </a:t>
            </a:r>
          </a:p>
        </p:txBody>
      </p:sp>
      <p:sp>
        <p:nvSpPr>
          <p:cNvPr id="14" name="Platshållare för innehåll 13">
            <a:extLst>
              <a:ext uri="{FF2B5EF4-FFF2-40B4-BE49-F238E27FC236}">
                <a16:creationId xmlns:a16="http://schemas.microsoft.com/office/drawing/2014/main" id="{CEB79454-B823-CFB3-F7CE-FA9B6FE92A92}"/>
              </a:ext>
            </a:extLst>
          </p:cNvPr>
          <p:cNvSpPr>
            <a:spLocks noGrp="1"/>
          </p:cNvSpPr>
          <p:nvPr>
            <p:ph idx="1"/>
          </p:nvPr>
        </p:nvSpPr>
        <p:spPr/>
        <p:txBody>
          <a:bodyPr/>
          <a:lstStyle/>
          <a:p>
            <a:endParaRPr lang="sv-SE"/>
          </a:p>
        </p:txBody>
      </p:sp>
    </p:spTree>
    <p:extLst>
      <p:ext uri="{BB962C8B-B14F-4D97-AF65-F5344CB8AC3E}">
        <p14:creationId xmlns:p14="http://schemas.microsoft.com/office/powerpoint/2010/main" val="1145103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6950BFC3-D8DA-4A85-94F7-54DA5524770B}">
      <p188:commentRel xmlns:p188="http://schemas.microsoft.com/office/powerpoint/2018/8/main" r:id="rId3"/>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449B7EBA-9A34-67F0-2DE2-E1AC7CB2A285}"/>
              </a:ext>
            </a:extLst>
          </p:cNvPr>
          <p:cNvSpPr>
            <a:spLocks noGrp="1"/>
          </p:cNvSpPr>
          <p:nvPr>
            <p:ph idx="1"/>
          </p:nvPr>
        </p:nvSpPr>
        <p:spPr/>
        <p:txBody>
          <a:bodyPr/>
          <a:lstStyle/>
          <a:p>
            <a:endParaRPr lang="sv-SE"/>
          </a:p>
        </p:txBody>
      </p:sp>
      <p:sp>
        <p:nvSpPr>
          <p:cNvPr id="3" name="Rubrik 2">
            <a:extLst>
              <a:ext uri="{FF2B5EF4-FFF2-40B4-BE49-F238E27FC236}">
                <a16:creationId xmlns:a16="http://schemas.microsoft.com/office/drawing/2014/main" id="{31230553-14EB-4522-5C6E-090E840A9EE8}"/>
              </a:ext>
            </a:extLst>
          </p:cNvPr>
          <p:cNvSpPr>
            <a:spLocks noGrp="1"/>
          </p:cNvSpPr>
          <p:nvPr>
            <p:ph type="title"/>
          </p:nvPr>
        </p:nvSpPr>
        <p:spPr/>
        <p:txBody>
          <a:bodyPr>
            <a:normAutofit/>
          </a:bodyPr>
          <a:lstStyle/>
          <a:p>
            <a:r>
              <a:rPr lang="sv-SE" sz="4300" dirty="0"/>
              <a:t>Resultat från enkäten till samverkansgrupp</a:t>
            </a:r>
            <a:endParaRPr lang="sv-SE" sz="4300" dirty="0">
              <a:solidFill>
                <a:srgbClr val="000000"/>
              </a:solidFill>
            </a:endParaRPr>
          </a:p>
        </p:txBody>
      </p:sp>
      <p:sp>
        <p:nvSpPr>
          <p:cNvPr id="4" name="Platshållare för datum 3">
            <a:extLst>
              <a:ext uri="{FF2B5EF4-FFF2-40B4-BE49-F238E27FC236}">
                <a16:creationId xmlns:a16="http://schemas.microsoft.com/office/drawing/2014/main" id="{A040D4AB-9F28-7BEC-B9A8-325927630E7A}"/>
              </a:ext>
            </a:extLst>
          </p:cNvPr>
          <p:cNvSpPr>
            <a:spLocks noGrp="1"/>
          </p:cNvSpPr>
          <p:nvPr>
            <p:ph type="dt" sz="half" idx="10"/>
          </p:nvPr>
        </p:nvSpPr>
        <p:spPr/>
        <p:txBody>
          <a:bodyPr/>
          <a:lstStyle/>
          <a:p>
            <a:fld id="{A5268652-B9AF-42B1-B9DF-84890D6B36DF}" type="datetime1">
              <a:rPr lang="sv-SE" smtClean="0"/>
              <a:t>2024-06-27</a:t>
            </a:fld>
            <a:endParaRPr lang="en-UK"/>
          </a:p>
        </p:txBody>
      </p:sp>
      <p:sp>
        <p:nvSpPr>
          <p:cNvPr id="5" name="Platshållare för sidfot 4">
            <a:extLst>
              <a:ext uri="{FF2B5EF4-FFF2-40B4-BE49-F238E27FC236}">
                <a16:creationId xmlns:a16="http://schemas.microsoft.com/office/drawing/2014/main" id="{3D8A9A8D-2B8D-CE6D-ED04-20AE135AF97A}"/>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DD16A9AD-62C4-0316-E5DB-36889E232C40}"/>
              </a:ext>
            </a:extLst>
          </p:cNvPr>
          <p:cNvSpPr>
            <a:spLocks noGrp="1"/>
          </p:cNvSpPr>
          <p:nvPr>
            <p:ph type="sldNum" sz="quarter" idx="12"/>
          </p:nvPr>
        </p:nvSpPr>
        <p:spPr/>
        <p:txBody>
          <a:bodyPr/>
          <a:lstStyle/>
          <a:p>
            <a:fld id="{BF413B3B-BFB3-42E3-B409-FAAF558C2ACC}" type="slidenum">
              <a:rPr lang="en-UK" smtClean="0"/>
              <a:pPr/>
              <a:t>8</a:t>
            </a:fld>
            <a:endParaRPr lang="en-UK"/>
          </a:p>
        </p:txBody>
      </p:sp>
      <p:sp>
        <p:nvSpPr>
          <p:cNvPr id="8" name="Flödesschema: Koppling 7">
            <a:extLst>
              <a:ext uri="{FF2B5EF4-FFF2-40B4-BE49-F238E27FC236}">
                <a16:creationId xmlns:a16="http://schemas.microsoft.com/office/drawing/2014/main" id="{59BC67C5-8012-CD32-7C8E-C7B9E7E0E2E7}"/>
              </a:ext>
            </a:extLst>
          </p:cNvPr>
          <p:cNvSpPr/>
          <p:nvPr/>
        </p:nvSpPr>
        <p:spPr>
          <a:xfrm>
            <a:off x="1120564" y="1629299"/>
            <a:ext cx="2251307" cy="1875476"/>
          </a:xfrm>
          <a:prstGeom prst="flowChartConnector">
            <a:avLst/>
          </a:prstGeom>
          <a:ln>
            <a:noFill/>
          </a:ln>
        </p:spPr>
        <p:style>
          <a:lnRef idx="1">
            <a:schemeClr val="accent6"/>
          </a:lnRef>
          <a:fillRef idx="2">
            <a:schemeClr val="accent6"/>
          </a:fillRef>
          <a:effectRef idx="1">
            <a:schemeClr val="accent6"/>
          </a:effectRef>
          <a:fontRef idx="minor">
            <a:schemeClr val="dk1"/>
          </a:fontRef>
        </p:style>
        <p:txBody>
          <a:bodyPr lIns="91440" tIns="45720" rIns="91440" bIns="45720" rtlCol="0" anchor="ctr"/>
          <a:lstStyle/>
          <a:p>
            <a:pPr algn="ctr"/>
            <a:r>
              <a:rPr lang="sv-SE" dirty="0">
                <a:solidFill>
                  <a:srgbClr val="222221"/>
                </a:solidFill>
              </a:rPr>
              <a:t>79% har fått ökat kunskap om HRV</a:t>
            </a:r>
            <a:endParaRPr lang="sv-SE" dirty="0"/>
          </a:p>
        </p:txBody>
      </p:sp>
      <p:sp>
        <p:nvSpPr>
          <p:cNvPr id="9" name="Flödesschema: Koppling 8">
            <a:extLst>
              <a:ext uri="{FF2B5EF4-FFF2-40B4-BE49-F238E27FC236}">
                <a16:creationId xmlns:a16="http://schemas.microsoft.com/office/drawing/2014/main" id="{8B92B2AE-1E30-4D58-727A-9058F3C99D8C}"/>
              </a:ext>
            </a:extLst>
          </p:cNvPr>
          <p:cNvSpPr/>
          <p:nvPr/>
        </p:nvSpPr>
        <p:spPr>
          <a:xfrm>
            <a:off x="6185219" y="1716001"/>
            <a:ext cx="2338752" cy="1875476"/>
          </a:xfrm>
          <a:prstGeom prst="flowChartConnector">
            <a:avLst/>
          </a:prstGeom>
          <a:solidFill>
            <a:srgbClr val="71CC98"/>
          </a:solidFill>
          <a:ln>
            <a:noFill/>
          </a:ln>
        </p:spPr>
        <p:style>
          <a:lnRef idx="1">
            <a:schemeClr val="accent4"/>
          </a:lnRef>
          <a:fillRef idx="2">
            <a:schemeClr val="accent4"/>
          </a:fillRef>
          <a:effectRef idx="1">
            <a:schemeClr val="accent4"/>
          </a:effectRef>
          <a:fontRef idx="minor">
            <a:schemeClr val="dk1"/>
          </a:fontRef>
        </p:style>
        <p:txBody>
          <a:bodyPr lIns="91440" tIns="45720" rIns="91440" bIns="45720" rtlCol="0" anchor="ctr"/>
          <a:lstStyle/>
          <a:p>
            <a:pPr algn="ctr"/>
            <a:r>
              <a:rPr lang="sv-SE" dirty="0"/>
              <a:t>86% kring mänskliga rättigheter </a:t>
            </a:r>
          </a:p>
        </p:txBody>
      </p:sp>
      <p:sp>
        <p:nvSpPr>
          <p:cNvPr id="10" name="Flödesschema: Koppling 9">
            <a:extLst>
              <a:ext uri="{FF2B5EF4-FFF2-40B4-BE49-F238E27FC236}">
                <a16:creationId xmlns:a16="http://schemas.microsoft.com/office/drawing/2014/main" id="{423915E7-A251-A7C3-A36F-2FAADB2ED3D2}"/>
              </a:ext>
            </a:extLst>
          </p:cNvPr>
          <p:cNvSpPr/>
          <p:nvPr/>
        </p:nvSpPr>
        <p:spPr>
          <a:xfrm>
            <a:off x="3446869" y="3908829"/>
            <a:ext cx="2201341" cy="1725574"/>
          </a:xfrm>
          <a:prstGeom prst="flowChartConnector">
            <a:avLst/>
          </a:prstGeom>
          <a:solidFill>
            <a:srgbClr val="A57FB2"/>
          </a:solidFill>
          <a:ln>
            <a:noFill/>
          </a:ln>
        </p:spPr>
        <p:style>
          <a:lnRef idx="1">
            <a:schemeClr val="accent4"/>
          </a:lnRef>
          <a:fillRef idx="2">
            <a:schemeClr val="accent4"/>
          </a:fillRef>
          <a:effectRef idx="1">
            <a:schemeClr val="accent4"/>
          </a:effectRef>
          <a:fontRef idx="minor">
            <a:schemeClr val="dk1"/>
          </a:fontRef>
        </p:style>
        <p:txBody>
          <a:bodyPr lIns="91440" tIns="45720" rIns="91440" bIns="45720" rtlCol="0" anchor="ctr"/>
          <a:lstStyle/>
          <a:p>
            <a:pPr algn="ctr"/>
            <a:r>
              <a:rPr lang="sv-SE" dirty="0">
                <a:solidFill>
                  <a:srgbClr val="222221"/>
                </a:solidFill>
                <a:latin typeface="Gill Sans MT"/>
                <a:ea typeface="Lato"/>
                <a:cs typeface="Lato"/>
              </a:rPr>
              <a:t>71% kring normer och diskriminering</a:t>
            </a:r>
            <a:endParaRPr lang="sv-SE" dirty="0"/>
          </a:p>
          <a:p>
            <a:pPr algn="ctr"/>
            <a:endParaRPr lang="sv-SE" dirty="0">
              <a:ea typeface="Lato"/>
              <a:cs typeface="Lato"/>
            </a:endParaRPr>
          </a:p>
        </p:txBody>
      </p:sp>
    </p:spTree>
    <p:extLst>
      <p:ext uri="{BB962C8B-B14F-4D97-AF65-F5344CB8AC3E}">
        <p14:creationId xmlns:p14="http://schemas.microsoft.com/office/powerpoint/2010/main" val="3229093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latshållare för innehåll 2" descr="En bild som visar skärmbild, Färggrann, linje&#10;&#10;Automatiskt genererad beskrivning">
            <a:extLst>
              <a:ext uri="{FF2B5EF4-FFF2-40B4-BE49-F238E27FC236}">
                <a16:creationId xmlns:a16="http://schemas.microsoft.com/office/drawing/2014/main" id="{4E66A1AB-DCF1-9486-E72E-8056D716FA3E}"/>
              </a:ext>
            </a:extLst>
          </p:cNvPr>
          <p:cNvPicPr>
            <a:picLocks noGrp="1" noChangeAspect="1"/>
          </p:cNvPicPr>
          <p:nvPr>
            <p:ph idx="1"/>
          </p:nvPr>
        </p:nvPicPr>
        <p:blipFill>
          <a:blip r:embed="rId3"/>
          <a:stretch>
            <a:fillRect/>
          </a:stretch>
        </p:blipFill>
        <p:spPr>
          <a:xfrm>
            <a:off x="811213" y="1996572"/>
            <a:ext cx="9523412" cy="4093582"/>
          </a:xfrm>
        </p:spPr>
      </p:pic>
      <p:sp>
        <p:nvSpPr>
          <p:cNvPr id="2" name="Rubrik 1"/>
          <p:cNvSpPr>
            <a:spLocks noGrp="1"/>
          </p:cNvSpPr>
          <p:nvPr>
            <p:ph type="title"/>
          </p:nvPr>
        </p:nvSpPr>
        <p:spPr/>
        <p:txBody>
          <a:bodyPr>
            <a:normAutofit fontScale="90000"/>
          </a:bodyPr>
          <a:lstStyle/>
          <a:p>
            <a:r>
              <a:rPr lang="sv-SE" sz="4800" dirty="0"/>
              <a:t>Kommer du ändra arbetssätt efter KÄF?</a:t>
            </a:r>
          </a:p>
        </p:txBody>
      </p:sp>
      <p:sp>
        <p:nvSpPr>
          <p:cNvPr id="4" name="Platshållare för datum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444F820-4C0F-4DFD-9608-000076D9F290}" type="datetime1">
              <a:rPr kumimoji="0" lang="sv-SE" sz="1000" b="0" i="0" u="none" strike="noStrike" kern="1200" cap="none" spc="0" normalizeH="0" baseline="0" noProof="0" smtClean="0">
                <a:ln>
                  <a:noFill/>
                </a:ln>
                <a:solidFill>
                  <a:srgbClr val="222221"/>
                </a:solidFill>
                <a:effectLst/>
                <a:uLnTx/>
                <a:uFillTx/>
                <a:latin typeface="Lato" panose="020F0502020204030203" pitchFamily="34" charset="0"/>
                <a:ea typeface="+mn-ea"/>
              </a:rPr>
              <a:pPr marL="0" marR="0" lvl="0" indent="0" algn="l" defTabSz="457200" rtl="0" eaLnBrk="1" fontAlgn="auto" latinLnBrk="0" hangingPunct="1">
                <a:lnSpc>
                  <a:spcPct val="100000"/>
                </a:lnSpc>
                <a:spcBef>
                  <a:spcPts val="0"/>
                </a:spcBef>
                <a:spcAft>
                  <a:spcPts val="0"/>
                </a:spcAft>
                <a:buClrTx/>
                <a:buSzTx/>
                <a:buFontTx/>
                <a:buNone/>
                <a:tabLst/>
                <a:defRPr/>
              </a:pPr>
              <a:t>2024-06-27</a:t>
            </a:fld>
            <a:endParaRPr kumimoji="0" lang="en-US" sz="1000" b="0" i="0" u="none" strike="noStrike" kern="1200" cap="none" spc="0" normalizeH="0" baseline="0" noProof="0">
              <a:ln>
                <a:noFill/>
              </a:ln>
              <a:solidFill>
                <a:srgbClr val="222221"/>
              </a:solidFill>
              <a:effectLst/>
              <a:uLnTx/>
              <a:uFillTx/>
              <a:latin typeface="Lato" panose="020F0502020204030203" pitchFamily="34" charset="0"/>
              <a:ea typeface="+mn-ea"/>
            </a:endParaRPr>
          </a:p>
        </p:txBody>
      </p:sp>
      <p:sp>
        <p:nvSpPr>
          <p:cNvPr id="10" name="Platshållare för sidfot 8"/>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err="1">
                <a:ln>
                  <a:noFill/>
                </a:ln>
                <a:solidFill>
                  <a:srgbClr val="222221"/>
                </a:solidFill>
                <a:effectLst/>
                <a:uLnTx/>
                <a:uFillTx/>
                <a:latin typeface="Lato" panose="020F0502020204030203" pitchFamily="34" charset="0"/>
                <a:ea typeface="+mn-ea"/>
              </a:rPr>
              <a:t>Lek</a:t>
            </a:r>
            <a:r>
              <a:rPr kumimoji="0" lang="en-US" sz="1000" b="0" i="0" u="none" strike="noStrike" kern="1200" cap="none" spc="0" normalizeH="0" baseline="0" noProof="0">
                <a:ln>
                  <a:noFill/>
                </a:ln>
                <a:solidFill>
                  <a:srgbClr val="222221"/>
                </a:solidFill>
                <a:effectLst/>
                <a:uLnTx/>
                <a:uFillTx/>
                <a:latin typeface="Lato" panose="020F0502020204030203" pitchFamily="34" charset="0"/>
                <a:ea typeface="+mn-ea"/>
              </a:rPr>
              <a:t> med </a:t>
            </a:r>
            <a:r>
              <a:rPr kumimoji="0" lang="en-US" sz="1000" b="0" i="0" u="none" strike="noStrike" kern="1200" cap="none" spc="0" normalizeH="0" baseline="0" noProof="0" err="1">
                <a:ln>
                  <a:noFill/>
                </a:ln>
                <a:solidFill>
                  <a:srgbClr val="222221"/>
                </a:solidFill>
                <a:effectLst/>
                <a:uLnTx/>
                <a:uFillTx/>
                <a:latin typeface="Lato" panose="020F0502020204030203" pitchFamily="34" charset="0"/>
                <a:ea typeface="+mn-ea"/>
              </a:rPr>
              <a:t>oss</a:t>
            </a:r>
            <a:r>
              <a:rPr kumimoji="0" lang="en-US" sz="1000" b="0" i="0" u="none" strike="noStrike" kern="1200" cap="none" spc="0" normalizeH="0" baseline="0" noProof="0">
                <a:ln>
                  <a:noFill/>
                </a:ln>
                <a:solidFill>
                  <a:srgbClr val="222221"/>
                </a:solidFill>
                <a:effectLst/>
                <a:uLnTx/>
                <a:uFillTx/>
                <a:latin typeface="Lato" panose="020F0502020204030203" pitchFamily="34" charset="0"/>
                <a:ea typeface="+mn-ea"/>
              </a:rPr>
              <a:t> </a:t>
            </a:r>
          </a:p>
        </p:txBody>
      </p:sp>
      <p:sp>
        <p:nvSpPr>
          <p:cNvPr id="7" name="Platshållare för bildnumm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3FDE51E-0052-334C-A4B2-C567FE9F326F}" type="slidenum">
              <a:rPr kumimoji="0" lang="en-US" sz="1000" b="0" i="0" u="none" strike="noStrike" kern="1200" cap="none" spc="0" normalizeH="0" baseline="0" noProof="0" smtClean="0">
                <a:ln>
                  <a:noFill/>
                </a:ln>
                <a:solidFill>
                  <a:srgbClr val="222221"/>
                </a:solidFill>
                <a:effectLst/>
                <a:uLnTx/>
                <a:uFillTx/>
                <a:latin typeface="Gill Sans Infant Std"/>
                <a:ea typeface="+mn-ea"/>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000" b="0" i="0" u="none" strike="noStrike" kern="1200" cap="none" spc="0" normalizeH="0" baseline="0" noProof="0">
              <a:ln>
                <a:noFill/>
              </a:ln>
              <a:solidFill>
                <a:srgbClr val="222221"/>
              </a:solidFill>
              <a:effectLst/>
              <a:uLnTx/>
              <a:uFillTx/>
              <a:latin typeface="Gill Sans Infant Std"/>
              <a:ea typeface="+mn-ea"/>
            </a:endParaRPr>
          </a:p>
        </p:txBody>
      </p:sp>
      <p:sp>
        <p:nvSpPr>
          <p:cNvPr id="8" name="textruta 7">
            <a:extLst>
              <a:ext uri="{FF2B5EF4-FFF2-40B4-BE49-F238E27FC236}">
                <a16:creationId xmlns:a16="http://schemas.microsoft.com/office/drawing/2014/main" id="{01D5B608-3E7B-498C-98C8-F489DBBF4816}"/>
              </a:ext>
            </a:extLst>
          </p:cNvPr>
          <p:cNvSpPr txBox="1"/>
          <p:nvPr/>
        </p:nvSpPr>
        <p:spPr>
          <a:xfrm>
            <a:off x="5680426" y="2006502"/>
            <a:ext cx="5929273" cy="553998"/>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sv-SE" sz="1800" b="1" i="1" u="none" strike="noStrike" kern="1200" cap="none" spc="0" normalizeH="0" baseline="0" noProof="0">
              <a:ln>
                <a:noFill/>
              </a:ln>
              <a:solidFill>
                <a:srgbClr val="222221"/>
              </a:solidFill>
              <a:effectLst/>
              <a:uLnTx/>
              <a:uFillTx/>
              <a:latin typeface="Gill Sans M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1800" b="1" i="1" u="none" strike="noStrike" kern="1200" cap="none" spc="0" normalizeH="0" baseline="0" noProof="0">
                <a:ln>
                  <a:noFill/>
                </a:ln>
                <a:solidFill>
                  <a:srgbClr val="222221"/>
                </a:solidFill>
                <a:effectLst/>
                <a:uLnTx/>
                <a:uFillTx/>
                <a:latin typeface="Gill Sans MT"/>
                <a:ea typeface="+mn-ea"/>
                <a:cs typeface="+mn-cs"/>
              </a:rPr>
              <a:t> </a:t>
            </a:r>
            <a:endParaRPr kumimoji="0" lang="sv-SE" sz="1800" b="0" i="0" u="none" strike="noStrike" kern="1200" cap="none" spc="0" normalizeH="0" baseline="0" noProof="0">
              <a:ln>
                <a:noFill/>
              </a:ln>
              <a:solidFill>
                <a:srgbClr val="222221"/>
              </a:solidFill>
              <a:effectLst/>
              <a:uLnTx/>
              <a:uFillTx/>
              <a:latin typeface="Gill Sans MT"/>
              <a:ea typeface="+mn-ea"/>
              <a:cs typeface="+mn-cs"/>
            </a:endParaRPr>
          </a:p>
        </p:txBody>
      </p:sp>
      <p:sp>
        <p:nvSpPr>
          <p:cNvPr id="9" name="textruta 8">
            <a:extLst>
              <a:ext uri="{FF2B5EF4-FFF2-40B4-BE49-F238E27FC236}">
                <a16:creationId xmlns:a16="http://schemas.microsoft.com/office/drawing/2014/main" id="{272AA19C-1B14-28B2-F906-DF191B002E26}"/>
              </a:ext>
            </a:extLst>
          </p:cNvPr>
          <p:cNvSpPr txBox="1"/>
          <p:nvPr/>
        </p:nvSpPr>
        <p:spPr>
          <a:xfrm>
            <a:off x="5017477" y="7671916"/>
            <a:ext cx="12089848" cy="184666"/>
          </a:xfrm>
          <a:prstGeom prst="rect">
            <a:avLst/>
          </a:prstGeom>
          <a:noFill/>
        </p:spPr>
        <p:txBody>
          <a:bodyPr rot="0" spcFirstLastPara="0" vertOverflow="overflow" horzOverflow="overflow" vert="horz" wrap="none" lIns="0" tIns="0" rIns="0" bIns="0" numCol="1" spcCol="0" rtlCol="0" fromWordArt="0" anchor="t" anchorCtr="0" forceAA="0" compatLnSpc="1">
            <a:prstTxWarp prst="textNoShape">
              <a:avLst/>
            </a:prstTxWarp>
            <a:spAutoFit/>
          </a:bodyPr>
          <a:lstStyle/>
          <a:p>
            <a:r>
              <a:rPr lang="sv-SE" sz="1200">
                <a:solidFill>
                  <a:srgbClr val="000000"/>
                </a:solidFill>
                <a:latin typeface="Arial"/>
                <a:cs typeface="Arial"/>
              </a:rPr>
              <a:t>Jag tror att jag kommer "hålla ögonen öppna" i en annan utsträckning och arbeta vidare med relationsbyggande med barn i föreningen, mina barns vänner och klasskamrater mm </a:t>
            </a:r>
          </a:p>
        </p:txBody>
      </p:sp>
      <p:sp>
        <p:nvSpPr>
          <p:cNvPr id="14" name="textruta 13">
            <a:extLst>
              <a:ext uri="{FF2B5EF4-FFF2-40B4-BE49-F238E27FC236}">
                <a16:creationId xmlns:a16="http://schemas.microsoft.com/office/drawing/2014/main" id="{A2944136-EA36-B0B4-197A-C345BE3D9FAF}"/>
              </a:ext>
            </a:extLst>
          </p:cNvPr>
          <p:cNvSpPr txBox="1"/>
          <p:nvPr/>
        </p:nvSpPr>
        <p:spPr>
          <a:xfrm>
            <a:off x="8645171" y="1412897"/>
            <a:ext cx="3370744" cy="1191816"/>
          </a:xfrm>
          <a:prstGeom prst="wedgeRoundRectCallout">
            <a:avLst/>
          </a:prstGeom>
          <a:solidFill>
            <a:schemeClr val="tx2">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rtlCol="0" anchor="t">
            <a:spAutoFit/>
          </a:bodyPr>
          <a:lstStyle/>
          <a:p>
            <a:pPr algn="ctr"/>
            <a:r>
              <a:rPr lang="sv-SE" sz="1600" dirty="0">
                <a:solidFill>
                  <a:schemeClr val="tx1"/>
                </a:solidFill>
                <a:latin typeface="+mj-lt"/>
              </a:rPr>
              <a:t>”Jag har skapat kontakt med andra viktiga organisationer och kan nu lotsa elever vidare på ett annat sätt än tidigare”</a:t>
            </a:r>
            <a:endParaRPr lang="sv-SE" sz="1600" dirty="0">
              <a:solidFill>
                <a:schemeClr val="tx1"/>
              </a:solidFill>
            </a:endParaRPr>
          </a:p>
        </p:txBody>
      </p:sp>
      <p:sp>
        <p:nvSpPr>
          <p:cNvPr id="17" name="textruta 16">
            <a:extLst>
              <a:ext uri="{FF2B5EF4-FFF2-40B4-BE49-F238E27FC236}">
                <a16:creationId xmlns:a16="http://schemas.microsoft.com/office/drawing/2014/main" id="{2D321AB1-AC2E-AF09-3F61-2F33955E908A}"/>
              </a:ext>
            </a:extLst>
          </p:cNvPr>
          <p:cNvSpPr txBox="1"/>
          <p:nvPr/>
        </p:nvSpPr>
        <p:spPr>
          <a:xfrm>
            <a:off x="7062555" y="2962018"/>
            <a:ext cx="2566876" cy="1191816"/>
          </a:xfrm>
          <a:prstGeom prst="wedgeRoundRectCallout">
            <a:avLst/>
          </a:prstGeom>
          <a:solidFill>
            <a:schemeClr val="tx2">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rtlCol="0" anchor="t">
            <a:spAutoFit/>
          </a:bodyPr>
          <a:lstStyle/>
          <a:p>
            <a:pPr algn="ctr"/>
            <a:r>
              <a:rPr lang="sv-SE" sz="1600" dirty="0">
                <a:solidFill>
                  <a:schemeClr val="tx1"/>
                </a:solidFill>
                <a:latin typeface="+mj-lt"/>
              </a:rPr>
              <a:t>”Jag kommer vara mer lyhörd och observant för signaler kring det, samt våga ställa frågor”</a:t>
            </a:r>
            <a:endParaRPr lang="sv-SE" sz="1600" dirty="0">
              <a:solidFill>
                <a:schemeClr val="tx1"/>
              </a:solidFill>
            </a:endParaRPr>
          </a:p>
        </p:txBody>
      </p:sp>
      <p:sp>
        <p:nvSpPr>
          <p:cNvPr id="18" name="textruta 17">
            <a:extLst>
              <a:ext uri="{FF2B5EF4-FFF2-40B4-BE49-F238E27FC236}">
                <a16:creationId xmlns:a16="http://schemas.microsoft.com/office/drawing/2014/main" id="{252694D1-BDCE-EDAB-7074-9D0DA1CE4A2A}"/>
              </a:ext>
            </a:extLst>
          </p:cNvPr>
          <p:cNvSpPr txBox="1"/>
          <p:nvPr/>
        </p:nvSpPr>
        <p:spPr>
          <a:xfrm>
            <a:off x="8469322" y="4689098"/>
            <a:ext cx="3546591" cy="1191816"/>
          </a:xfrm>
          <a:prstGeom prst="wedgeRoundRectCallout">
            <a:avLst/>
          </a:prstGeom>
          <a:solidFill>
            <a:schemeClr val="tx2">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rtlCol="0" anchor="t">
            <a:spAutoFit/>
          </a:bodyPr>
          <a:lstStyle/>
          <a:p>
            <a:pPr algn="ctr"/>
            <a:r>
              <a:rPr lang="sv-SE" sz="1600" dirty="0">
                <a:solidFill>
                  <a:schemeClr val="tx1"/>
                </a:solidFill>
                <a:latin typeface="+mj-lt"/>
              </a:rPr>
              <a:t>”Kommer att ta med mycket från utbildningarna  i mitt arbete.... tex just kring hur man leder samtal kring svåra frågor, där kan jag utvecklas”</a:t>
            </a:r>
            <a:endParaRPr lang="sv-SE" sz="1600" dirty="0">
              <a:solidFill>
                <a:schemeClr val="tx1"/>
              </a:solidFill>
            </a:endParaRPr>
          </a:p>
        </p:txBody>
      </p:sp>
    </p:spTree>
    <p:extLst>
      <p:ext uri="{BB962C8B-B14F-4D97-AF65-F5344CB8AC3E}">
        <p14:creationId xmlns:p14="http://schemas.microsoft.com/office/powerpoint/2010/main" val="2676674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Save the Children Theme">
  <a:themeElements>
    <a:clrScheme name="STC Colours">
      <a:dk1>
        <a:srgbClr val="000000"/>
      </a:dk1>
      <a:lt1>
        <a:srgbClr val="FFFFFF"/>
      </a:lt1>
      <a:dk2>
        <a:srgbClr val="A51414"/>
      </a:dk2>
      <a:lt2>
        <a:srgbClr val="F3F2EE"/>
      </a:lt2>
      <a:accent1>
        <a:srgbClr val="DA291C"/>
      </a:accent1>
      <a:accent2>
        <a:srgbClr val="D1CCBD"/>
      </a:accent2>
      <a:accent3>
        <a:srgbClr val="9A3324"/>
      </a:accent3>
      <a:accent4>
        <a:srgbClr val="FF6A39"/>
      </a:accent4>
      <a:accent5>
        <a:srgbClr val="F2A900"/>
      </a:accent5>
      <a:accent6>
        <a:srgbClr val="00B2A9"/>
      </a:accent6>
      <a:hlink>
        <a:srgbClr val="E1251B"/>
      </a:hlink>
      <a:folHlink>
        <a:srgbClr val="9A3324"/>
      </a:folHlink>
    </a:clrScheme>
    <a:fontScheme name="Save the Children fonts">
      <a:majorFont>
        <a:latin typeface="Oswald Medium"/>
        <a:ea typeface=""/>
        <a:cs typeface=""/>
      </a:majorFont>
      <a:minorFont>
        <a:latin typeface="Lato"/>
        <a:ea typeface=""/>
        <a:cs typeface=""/>
      </a:minorFont>
    </a:fontScheme>
    <a:fmtScheme name="Flat">
      <a:fillStyleLst>
        <a:solidFill>
          <a:schemeClr val="phClr"/>
        </a:solidFill>
        <a:solidFill>
          <a:schemeClr val="phClr">
            <a:tint val="50000"/>
          </a:schemeClr>
        </a:solidFill>
        <a:solidFill>
          <a:schemeClr val="phClr">
            <a:shade val="65000"/>
          </a:schemeClr>
        </a:solidFill>
      </a:fillStyleLst>
      <a:lnStyleLst>
        <a:ln w="3175" cap="flat" cmpd="sng" algn="ctr">
          <a:solidFill>
            <a:schemeClr val="phClr">
              <a:shade val="65000"/>
            </a:schemeClr>
          </a:solidFill>
          <a:prstDash val="solid"/>
        </a:ln>
        <a:ln w="3175" cap="flat" cmpd="sng" algn="ctr">
          <a:solidFill>
            <a:schemeClr val="phClr"/>
          </a:solidFill>
          <a:prstDash val="solid"/>
        </a:ln>
        <a:ln w="0" cap="flat" cmpd="sng" algn="ctr">
          <a:noFill/>
        </a:ln>
      </a:lnStyleLst>
      <a:effectStyleLst>
        <a:effectStyle>
          <a:effectLst>
            <a:blur/>
          </a:effectLst>
        </a:effectStyle>
        <a:effectStyle>
          <a:effectLst>
            <a:blur/>
          </a:effectLst>
        </a:effectStyle>
        <a:effectStyle>
          <a:effectLst>
            <a:fillOverlay blend="darken">
              <a:solidFill>
                <a:schemeClr val="phClr">
                  <a:shade val="30000"/>
                </a:schemeClr>
              </a:solidFill>
            </a:fillOverlay>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chemeClr val="accent1"/>
        </a:solidFill>
      </a:spPr>
      <a:bodyPr wrap="square" rtlCol="0">
        <a:spAutoFit/>
      </a:bodyPr>
      <a:lstStyle>
        <a:defPPr algn="l">
          <a:defRPr dirty="0" smtClean="0">
            <a:solidFill>
              <a:schemeClr val="bg1"/>
            </a:solidFill>
          </a:defRPr>
        </a:defPPr>
      </a:lstStyle>
    </a:txDef>
  </a:objectDefaults>
  <a:extraClrSchemeLst/>
  <a:custClrLst>
    <a:custClr name="Green">
      <a:srgbClr val="71CC98"/>
    </a:custClr>
    <a:custClr name="Pink">
      <a:srgbClr val="F8B5C4"/>
    </a:custClr>
    <a:custClr name="Purple">
      <a:srgbClr val="A57FB2"/>
    </a:custClr>
    <a:custClr name="Biscuit 25%">
      <a:srgbClr val="F3F2EE"/>
    </a:custClr>
    <a:custClr name="Light Grey">
      <a:srgbClr val="999999"/>
    </a:custClr>
    <a:custClr name="Dark Grey">
      <a:srgbClr val="4A4F53"/>
    </a:custClr>
  </a:custClrLst>
  <a:extLst>
    <a:ext uri="{05A4C25C-085E-4340-85A3-A5531E510DB2}">
      <thm15:themeFamily xmlns:thm15="http://schemas.microsoft.com/office/thememl/2012/main" name="SCUK 4.potx" id="{54C92407-FB20-455C-8653-A464E1A62228}" vid="{EE82997C-2C2B-4978-8C9F-A1B4E8F65C00}"/>
    </a:ext>
  </a:extLst>
</a:theme>
</file>

<file path=ppt/theme/theme2.xml><?xml version="1.0" encoding="utf-8"?>
<a:theme xmlns:a="http://schemas.openxmlformats.org/drawingml/2006/main" name="Save the Children Theme">
  <a:themeElements>
    <a:clrScheme name="STC Colours">
      <a:dk1>
        <a:srgbClr val="000000"/>
      </a:dk1>
      <a:lt1>
        <a:srgbClr val="FFFFFF"/>
      </a:lt1>
      <a:dk2>
        <a:srgbClr val="A51414"/>
      </a:dk2>
      <a:lt2>
        <a:srgbClr val="F3F2EE"/>
      </a:lt2>
      <a:accent1>
        <a:srgbClr val="DA291C"/>
      </a:accent1>
      <a:accent2>
        <a:srgbClr val="D1CCBD"/>
      </a:accent2>
      <a:accent3>
        <a:srgbClr val="9A3324"/>
      </a:accent3>
      <a:accent4>
        <a:srgbClr val="FF6A39"/>
      </a:accent4>
      <a:accent5>
        <a:srgbClr val="F2A900"/>
      </a:accent5>
      <a:accent6>
        <a:srgbClr val="00B2A9"/>
      </a:accent6>
      <a:hlink>
        <a:srgbClr val="E1251B"/>
      </a:hlink>
      <a:folHlink>
        <a:srgbClr val="9A3324"/>
      </a:folHlink>
    </a:clrScheme>
    <a:fontScheme name="Save the Children fonts">
      <a:majorFont>
        <a:latin typeface="Oswald Medium"/>
        <a:ea typeface=""/>
        <a:cs typeface=""/>
      </a:majorFont>
      <a:minorFont>
        <a:latin typeface="Lato"/>
        <a:ea typeface=""/>
        <a:cs typeface=""/>
      </a:minorFont>
    </a:fontScheme>
    <a:fmtScheme name="Flat">
      <a:fillStyleLst>
        <a:solidFill>
          <a:schemeClr val="phClr"/>
        </a:solidFill>
        <a:solidFill>
          <a:schemeClr val="phClr">
            <a:tint val="50000"/>
          </a:schemeClr>
        </a:solidFill>
        <a:solidFill>
          <a:schemeClr val="phClr">
            <a:shade val="65000"/>
          </a:schemeClr>
        </a:solidFill>
      </a:fillStyleLst>
      <a:lnStyleLst>
        <a:ln w="3175" cap="flat" cmpd="sng" algn="ctr">
          <a:solidFill>
            <a:schemeClr val="phClr">
              <a:shade val="65000"/>
            </a:schemeClr>
          </a:solidFill>
          <a:prstDash val="solid"/>
        </a:ln>
        <a:ln w="3175" cap="flat" cmpd="sng" algn="ctr">
          <a:solidFill>
            <a:schemeClr val="phClr"/>
          </a:solidFill>
          <a:prstDash val="solid"/>
        </a:ln>
        <a:ln w="0" cap="flat" cmpd="sng" algn="ctr">
          <a:noFill/>
        </a:ln>
      </a:lnStyleLst>
      <a:effectStyleLst>
        <a:effectStyle>
          <a:effectLst>
            <a:blur/>
          </a:effectLst>
        </a:effectStyle>
        <a:effectStyle>
          <a:effectLst>
            <a:blur/>
          </a:effectLst>
        </a:effectStyle>
        <a:effectStyle>
          <a:effectLst>
            <a:fillOverlay blend="darken">
              <a:solidFill>
                <a:schemeClr val="phClr">
                  <a:shade val="30000"/>
                </a:schemeClr>
              </a:solidFill>
            </a:fillOverlay>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chemeClr val="accent1"/>
        </a:solidFill>
      </a:spPr>
      <a:bodyPr wrap="square" rtlCol="0">
        <a:spAutoFit/>
      </a:bodyPr>
      <a:lstStyle>
        <a:defPPr algn="l">
          <a:defRPr dirty="0" smtClean="0">
            <a:solidFill>
              <a:schemeClr val="bg1"/>
            </a:solidFill>
          </a:defRPr>
        </a:defPPr>
      </a:lstStyle>
    </a:txDef>
  </a:objectDefaults>
  <a:extraClrSchemeLst/>
  <a:custClrLst>
    <a:custClr name="Green">
      <a:srgbClr val="71CC98"/>
    </a:custClr>
    <a:custClr name="Pink">
      <a:srgbClr val="F8B5C4"/>
    </a:custClr>
    <a:custClr name="Purple">
      <a:srgbClr val="A57FB2"/>
    </a:custClr>
    <a:custClr name="Biscuit 25%">
      <a:srgbClr val="F3F2EE"/>
    </a:custClr>
    <a:custClr name="Light Grey">
      <a:srgbClr val="999999"/>
    </a:custClr>
    <a:custClr name="Dark Grey">
      <a:srgbClr val="4A4F53"/>
    </a:custClr>
  </a:custClrLst>
  <a:extLst>
    <a:ext uri="{05A4C25C-085E-4340-85A3-A5531E510DB2}">
      <thm15:themeFamily xmlns:thm15="http://schemas.microsoft.com/office/thememl/2012/main" name="SCUK 4.potx" id="{54C92407-FB20-455C-8653-A464E1A62228}" vid="{EE82997C-2C2B-4978-8C9F-A1B4E8F65C00}"/>
    </a:ext>
  </a:extLst>
</a:theme>
</file>

<file path=ppt/theme/theme3.xml><?xml version="1.0" encoding="utf-8"?>
<a:theme xmlns:a="http://schemas.openxmlformats.org/drawingml/2006/main" name="Save the Children Theme">
  <a:themeElements>
    <a:clrScheme name="STC Colours">
      <a:dk1>
        <a:srgbClr val="000000"/>
      </a:dk1>
      <a:lt1>
        <a:srgbClr val="FFFFFF"/>
      </a:lt1>
      <a:dk2>
        <a:srgbClr val="A51414"/>
      </a:dk2>
      <a:lt2>
        <a:srgbClr val="F3F2EE"/>
      </a:lt2>
      <a:accent1>
        <a:srgbClr val="DA291C"/>
      </a:accent1>
      <a:accent2>
        <a:srgbClr val="D1CCBD"/>
      </a:accent2>
      <a:accent3>
        <a:srgbClr val="9A3324"/>
      </a:accent3>
      <a:accent4>
        <a:srgbClr val="FF6A39"/>
      </a:accent4>
      <a:accent5>
        <a:srgbClr val="F2A900"/>
      </a:accent5>
      <a:accent6>
        <a:srgbClr val="00B2A9"/>
      </a:accent6>
      <a:hlink>
        <a:srgbClr val="E1251B"/>
      </a:hlink>
      <a:folHlink>
        <a:srgbClr val="9A3324"/>
      </a:folHlink>
    </a:clrScheme>
    <a:fontScheme name="Save the Children fonts">
      <a:majorFont>
        <a:latin typeface="Oswald Medium"/>
        <a:ea typeface=""/>
        <a:cs typeface=""/>
      </a:majorFont>
      <a:minorFont>
        <a:latin typeface="Lato"/>
        <a:ea typeface=""/>
        <a:cs typeface=""/>
      </a:minorFont>
    </a:fontScheme>
    <a:fmtScheme name="Flat">
      <a:fillStyleLst>
        <a:solidFill>
          <a:schemeClr val="phClr"/>
        </a:solidFill>
        <a:solidFill>
          <a:schemeClr val="phClr">
            <a:tint val="50000"/>
          </a:schemeClr>
        </a:solidFill>
        <a:solidFill>
          <a:schemeClr val="phClr">
            <a:shade val="65000"/>
          </a:schemeClr>
        </a:solidFill>
      </a:fillStyleLst>
      <a:lnStyleLst>
        <a:ln w="3175" cap="flat" cmpd="sng" algn="ctr">
          <a:solidFill>
            <a:schemeClr val="phClr">
              <a:shade val="65000"/>
            </a:schemeClr>
          </a:solidFill>
          <a:prstDash val="solid"/>
        </a:ln>
        <a:ln w="3175" cap="flat" cmpd="sng" algn="ctr">
          <a:solidFill>
            <a:schemeClr val="phClr"/>
          </a:solidFill>
          <a:prstDash val="solid"/>
        </a:ln>
        <a:ln w="0" cap="flat" cmpd="sng" algn="ctr">
          <a:noFill/>
        </a:ln>
      </a:lnStyleLst>
      <a:effectStyleLst>
        <a:effectStyle>
          <a:effectLst>
            <a:blur/>
          </a:effectLst>
        </a:effectStyle>
        <a:effectStyle>
          <a:effectLst>
            <a:blur/>
          </a:effectLst>
        </a:effectStyle>
        <a:effectStyle>
          <a:effectLst>
            <a:fillOverlay blend="darken">
              <a:solidFill>
                <a:schemeClr val="phClr">
                  <a:shade val="30000"/>
                </a:schemeClr>
              </a:solidFill>
            </a:fillOverlay>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chemeClr val="accent1"/>
        </a:solidFill>
      </a:spPr>
      <a:bodyPr wrap="square" rtlCol="0">
        <a:spAutoFit/>
      </a:bodyPr>
      <a:lstStyle>
        <a:defPPr algn="l">
          <a:defRPr dirty="0" smtClean="0">
            <a:solidFill>
              <a:schemeClr val="bg1"/>
            </a:solidFill>
          </a:defRPr>
        </a:defPPr>
      </a:lstStyle>
    </a:txDef>
  </a:objectDefaults>
  <a:extraClrSchemeLst/>
  <a:custClrLst>
    <a:custClr name="Green">
      <a:srgbClr val="71CC98"/>
    </a:custClr>
    <a:custClr name="Pink">
      <a:srgbClr val="F8B5C4"/>
    </a:custClr>
    <a:custClr name="Purple">
      <a:srgbClr val="A57FB2"/>
    </a:custClr>
    <a:custClr name="Biscuit 25%">
      <a:srgbClr val="F3F2EE"/>
    </a:custClr>
    <a:custClr name="Light Grey">
      <a:srgbClr val="999999"/>
    </a:custClr>
    <a:custClr name="Dark Grey">
      <a:srgbClr val="4A4F53"/>
    </a:custClr>
  </a:custClrLst>
  <a:extLst>
    <a:ext uri="{05A4C25C-085E-4340-85A3-A5531E510DB2}">
      <thm15:themeFamily xmlns:thm15="http://schemas.microsoft.com/office/thememl/2012/main" name="SCUK 4.potx" id="{54C92407-FB20-455C-8653-A464E1A62228}" vid="{EE82997C-2C2B-4978-8C9F-A1B4E8F65C0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DF30A955B97F478491714C3DC8F8B6" ma:contentTypeVersion="18" ma:contentTypeDescription="Create a new document." ma:contentTypeScope="" ma:versionID="c4610f51439b26e0c87b3a75cb25e3f1">
  <xsd:schema xmlns:xsd="http://www.w3.org/2001/XMLSchema" xmlns:xs="http://www.w3.org/2001/XMLSchema" xmlns:p="http://schemas.microsoft.com/office/2006/metadata/properties" xmlns:ns2="43fa0ceb-4027-4cc3-80c1-81c822d60618" xmlns:ns3="c52dea0b-556e-4165-86f3-8438c44b3488" targetNamespace="http://schemas.microsoft.com/office/2006/metadata/properties" ma:root="true" ma:fieldsID="0d345c46d296c9fcb21998cd5894775b" ns2:_="" ns3:_="">
    <xsd:import namespace="43fa0ceb-4027-4cc3-80c1-81c822d60618"/>
    <xsd:import namespace="c52dea0b-556e-4165-86f3-8438c44b348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fa0ceb-4027-4cc3-80c1-81c822d606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b23ec234-cbf3-4cc2-a0ae-2bfafc310c72"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52dea0b-556e-4165-86f3-8438c44b3488"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666b06a9-9f10-4795-9e3c-08fac4a11117}" ma:internalName="TaxCatchAll" ma:showField="CatchAllData" ma:web="c52dea0b-556e-4165-86f3-8438c44b348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c52dea0b-556e-4165-86f3-8438c44b3488" xsi:nil="true"/>
    <lcf76f155ced4ddcb4097134ff3c332f xmlns="43fa0ceb-4027-4cc3-80c1-81c822d60618">
      <Terms xmlns="http://schemas.microsoft.com/office/infopath/2007/PartnerControls"/>
    </lcf76f155ced4ddcb4097134ff3c332f>
    <SharedWithUsers xmlns="c52dea0b-556e-4165-86f3-8438c44b3488">
      <UserInfo>
        <DisplayName/>
        <AccountId xsi:nil="true"/>
        <AccountType/>
      </UserInfo>
    </SharedWithUsers>
    <MediaLengthInSeconds xmlns="43fa0ceb-4027-4cc3-80c1-81c822d6061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6E74598-F449-4ED2-8DA6-4437EDECBC55}"/>
</file>

<file path=customXml/itemProps2.xml><?xml version="1.0" encoding="utf-8"?>
<ds:datastoreItem xmlns:ds="http://schemas.openxmlformats.org/officeDocument/2006/customXml" ds:itemID="{EC100087-3BD2-44B1-A0B4-40D3B21AFA4C}">
  <ds:schemaRefs>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www.w3.org/XML/1998/namespace"/>
    <ds:schemaRef ds:uri="http://schemas.microsoft.com/office/2006/metadata/properties"/>
    <ds:schemaRef ds:uri="04ba8a4c-1655-4ef8-811a-f8408fe84b19"/>
    <ds:schemaRef ds:uri="6f2ecf57-ee56-4392-8748-0cf823e5c42b"/>
    <ds:schemaRef ds:uri="http://purl.org/dc/dcmitype/"/>
    <ds:schemaRef ds:uri="http://purl.org/dc/terms/"/>
  </ds:schemaRefs>
</ds:datastoreItem>
</file>

<file path=customXml/itemProps3.xml><?xml version="1.0" encoding="utf-8"?>
<ds:datastoreItem xmlns:ds="http://schemas.openxmlformats.org/officeDocument/2006/customXml" ds:itemID="{C444437D-3756-439E-B7E6-CB150341009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TotalTime>
  <Words>1152</Words>
  <Application>Microsoft Office PowerPoint</Application>
  <PresentationFormat>Bredbild</PresentationFormat>
  <Paragraphs>166</Paragraphs>
  <Slides>14</Slides>
  <Notes>11</Notes>
  <HiddenSlides>0</HiddenSlides>
  <MMClips>0</MMClips>
  <ScaleCrop>false</ScaleCrop>
  <HeadingPairs>
    <vt:vector size="6" baseType="variant">
      <vt:variant>
        <vt:lpstr>Använt teckensnitt</vt:lpstr>
      </vt:variant>
      <vt:variant>
        <vt:i4>11</vt:i4>
      </vt:variant>
      <vt:variant>
        <vt:lpstr>Tema</vt:lpstr>
      </vt:variant>
      <vt:variant>
        <vt:i4>1</vt:i4>
      </vt:variant>
      <vt:variant>
        <vt:lpstr>Bildrubriker</vt:lpstr>
      </vt:variant>
      <vt:variant>
        <vt:i4>14</vt:i4>
      </vt:variant>
    </vt:vector>
  </HeadingPairs>
  <TitlesOfParts>
    <vt:vector size="26" baseType="lpstr">
      <vt:lpstr>Aptos Narrow</vt:lpstr>
      <vt:lpstr>Arial</vt:lpstr>
      <vt:lpstr>Calibri</vt:lpstr>
      <vt:lpstr>Gill Sans Infant MT</vt:lpstr>
      <vt:lpstr>Gill Sans Infant Std</vt:lpstr>
      <vt:lpstr>Gill Sans MT</vt:lpstr>
      <vt:lpstr>Lato</vt:lpstr>
      <vt:lpstr>Oswald Medium</vt:lpstr>
      <vt:lpstr>Trade Gothic LT Com Cn</vt:lpstr>
      <vt:lpstr>WordVisi_MSFontService</vt:lpstr>
      <vt:lpstr>WordVisiPilcrow_MSFontService</vt:lpstr>
      <vt:lpstr>Save the Children Theme</vt:lpstr>
      <vt:lpstr>PowerPoint-presentation</vt:lpstr>
      <vt:lpstr>Innehållet</vt:lpstr>
      <vt:lpstr>Resultat från enkäten till deltagande elever</vt:lpstr>
      <vt:lpstr>Resultat från enkäten till deltagande elever</vt:lpstr>
      <vt:lpstr> Vad var det bästa med Kärleken är fri?</vt:lpstr>
      <vt:lpstr>Vad skulle kunna bli bättre?</vt:lpstr>
      <vt:lpstr>Resultat från enkäten till samverkansgrupp</vt:lpstr>
      <vt:lpstr>Resultat från enkäten till samverkansgrupp</vt:lpstr>
      <vt:lpstr>Kommer du ändra arbetssätt efter KÄF?</vt:lpstr>
      <vt:lpstr>Vad finns det för hinder och utmaningar till implementering? </vt:lpstr>
      <vt:lpstr>Finns det något som du tycker borde vara annorlunda med Kärleken är fri ? </vt:lpstr>
      <vt:lpstr>Diskussion i gruppen 15 min</vt:lpstr>
      <vt:lpstr>Att göra lista </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Hawkerr</dc:creator>
  <cp:lastModifiedBy>Ragab, Nihal</cp:lastModifiedBy>
  <cp:revision>35</cp:revision>
  <dcterms:created xsi:type="dcterms:W3CDTF">2022-01-27T17:42:27Z</dcterms:created>
  <dcterms:modified xsi:type="dcterms:W3CDTF">2024-06-27T09:53:43Z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0x010100C3DF30A955B97F478491714C3DC8F8B6</vt:lpwstr>
  </property>
  <property fmtid="{D5CDD505-2E9C-101B-9397-08002B2CF9AE}" pid="3" name="SC Sweden Topic">
    <vt:lpwstr/>
  </property>
  <property fmtid="{D5CDD505-2E9C-101B-9397-08002B2CF9AE}" pid="4" name="MediaServiceImageTags">
    <vt:lpwstr/>
  </property>
  <property fmtid="{D5CDD505-2E9C-101B-9397-08002B2CF9AE}" pid="5" name="SC Sweden Location">
    <vt:lpwstr/>
  </property>
  <property fmtid="{D5CDD505-2E9C-101B-9397-08002B2CF9AE}" pid="6" name="SC Sweden Department">
    <vt:lpwstr>13;#Kommunikation och Insamling|023f9a7e-10da-44a3-9392-561a92d387a7</vt:lpwstr>
  </property>
  <property fmtid="{D5CDD505-2E9C-101B-9397-08002B2CF9AE}" pid="7" name="lcf76f155ced4ddcb4097134ff3c332f">
    <vt:lpwstr/>
  </property>
  <property fmtid="{D5CDD505-2E9C-101B-9397-08002B2CF9AE}" pid="8" name="Document type">
    <vt:lpwstr>14;#Mallar|a504c005-2948-42bb-8c75-558869c92acb</vt:lpwstr>
  </property>
  <property fmtid="{D5CDD505-2E9C-101B-9397-08002B2CF9AE}" pid="9" name="Order">
    <vt:r8>3059500</vt:r8>
  </property>
  <property fmtid="{D5CDD505-2E9C-101B-9397-08002B2CF9AE}" pid="10" name="xd_Signature">
    <vt:bool>false</vt:bool>
  </property>
  <property fmtid="{D5CDD505-2E9C-101B-9397-08002B2CF9AE}" pid="11" name="xd_ProgID">
    <vt:lpwstr/>
  </property>
  <property fmtid="{D5CDD505-2E9C-101B-9397-08002B2CF9AE}" pid="12" name="_SourceUrl">
    <vt:lpwstr/>
  </property>
  <property fmtid="{D5CDD505-2E9C-101B-9397-08002B2CF9AE}" pid="13" name="_SharedFileIndex">
    <vt:lpwstr/>
  </property>
  <property fmtid="{D5CDD505-2E9C-101B-9397-08002B2CF9AE}" pid="14" name="ComplianceAssetId">
    <vt:lpwstr/>
  </property>
  <property fmtid="{D5CDD505-2E9C-101B-9397-08002B2CF9AE}" pid="15" name="TemplateUrl">
    <vt:lpwstr/>
  </property>
  <property fmtid="{D5CDD505-2E9C-101B-9397-08002B2CF9AE}" pid="16" name="_ExtendedDescription">
    <vt:lpwstr/>
  </property>
  <property fmtid="{D5CDD505-2E9C-101B-9397-08002B2CF9AE}" pid="17" name="TriggerFlowInfo">
    <vt:lpwstr/>
  </property>
</Properties>
</file>